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1" autoAdjust="0"/>
    <p:restoredTop sz="94660"/>
  </p:normalViewPr>
  <p:slideViewPr>
    <p:cSldViewPr snapToGrid="0">
      <p:cViewPr varScale="1">
        <p:scale>
          <a:sx n="79" d="100"/>
          <a:sy n="79" d="100"/>
        </p:scale>
        <p:origin x="151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pPr>
            <a:r>
              <a:rPr 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연령대별 희망 진로 분야 및 비율</a:t>
            </a:r>
          </a:p>
        </c:rich>
      </c:tx>
      <c:overlay val="0"/>
      <c:spPr>
        <a:solidFill>
          <a:schemeClr val="bg1"/>
        </a:solidFill>
        <a:ln>
          <a:solidFill>
            <a:schemeClr val="tx1"/>
          </a:solidFill>
        </a:ln>
        <a:effectLst>
          <a:outerShdw blurRad="50800" dist="38100" algn="l" rotWithShape="0">
            <a:prstClr val="black">
              <a:alpha val="40000"/>
            </a:prstClr>
          </a:outerShdw>
        </a:effectLst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응답자 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BED-4C22-941F-8DF5EA4B19C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돋움" panose="020B0600000101010101" pitchFamily="50" charset="-127"/>
                    <a:ea typeface="돋움" panose="020B0600000101010101" pitchFamily="50" charset="-127"/>
                    <a:cs typeface="+mn-cs"/>
                  </a:defRPr>
                </a:pPr>
                <a:endParaRPr lang="ko-K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초등학생</c:v>
                </c:pt>
                <c:pt idx="1">
                  <c:v>중학생</c:v>
                </c:pt>
                <c:pt idx="2">
                  <c:v>고등학생</c:v>
                </c:pt>
                <c:pt idx="3">
                  <c:v>대학생</c:v>
                </c:pt>
              </c:strCache>
            </c:strRef>
          </c:cat>
          <c:val>
            <c:numRef>
              <c:f>Sheet1!$B$2:$E$2</c:f>
              <c:numCache>
                <c:formatCode>_(* #,##0_);_(* \(#,##0\);_(* "-"_);_(@_)</c:formatCode>
                <c:ptCount val="4"/>
                <c:pt idx="0">
                  <c:v>8000</c:v>
                </c:pt>
                <c:pt idx="1">
                  <c:v>18000</c:v>
                </c:pt>
                <c:pt idx="2">
                  <c:v>22000</c:v>
                </c:pt>
                <c:pt idx="3">
                  <c:v>15000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ED-4C22-941F-8DF5EA4B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211200240"/>
        <c:axId val="211198576"/>
      </c:barChart>
      <c:lineChart>
        <c:grouping val="standar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진로 희망 비율(%)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8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초등학생</c:v>
                </c:pt>
                <c:pt idx="1">
                  <c:v>중학생</c:v>
                </c:pt>
                <c:pt idx="2">
                  <c:v>고등학생</c:v>
                </c:pt>
                <c:pt idx="3">
                  <c:v>대학생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4.2</c:v>
                </c:pt>
                <c:pt idx="1">
                  <c:v>6.5</c:v>
                </c:pt>
                <c:pt idx="2">
                  <c:v>7.8</c:v>
                </c:pt>
                <c:pt idx="3">
                  <c:v>5.0999999999999996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BED-4C22-941F-8DF5EA4B1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607424"/>
        <c:axId val="211610336"/>
      </c:lineChart>
      <c:catAx>
        <c:axId val="21120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198576"/>
        <c:crosses val="autoZero"/>
        <c:auto val="1"/>
        <c:lblAlgn val="ctr"/>
        <c:lblOffset val="100"/>
        <c:noMultiLvlLbl val="0"/>
      </c:catAx>
      <c:valAx>
        <c:axId val="211198576"/>
        <c:scaling>
          <c:orientation val="minMax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200240"/>
        <c:crosses val="autoZero"/>
        <c:crossBetween val="between"/>
      </c:valAx>
      <c:valAx>
        <c:axId val="211610336"/>
        <c:scaling>
          <c:orientation val="minMax"/>
        </c:scaling>
        <c:delete val="0"/>
        <c:axPos val="r"/>
        <c:numFmt formatCode="#,##0.0_);[Red]\(#,##0.0\)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  <c:crossAx val="211607424"/>
        <c:crosses val="max"/>
        <c:crossBetween val="between"/>
        <c:majorUnit val="2"/>
      </c:valAx>
      <c:catAx>
        <c:axId val="2116074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11610336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600" b="0" i="0" u="none" strike="noStrike" kern="1200" baseline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  <a:cs typeface="+mn-cs"/>
              </a:defRPr>
            </a:pPr>
            <a:endParaRPr lang="ko-KR"/>
          </a:p>
        </c:txPr>
      </c:dTable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rgbClr val="FFFF00"/>
    </a:solidFill>
    <a:ln>
      <a:solidFill>
        <a:schemeClr val="tx1"/>
      </a:solidFill>
    </a:ln>
    <a:effectLst/>
  </c:spPr>
  <c:txPr>
    <a:bodyPr/>
    <a:lstStyle/>
    <a:p>
      <a:pPr>
        <a:defRPr sz="1600">
          <a:solidFill>
            <a:schemeClr val="tx1"/>
          </a:solidFill>
          <a:latin typeface="돋움" panose="020B0600000101010101" pitchFamily="50" charset="-127"/>
          <a:ea typeface="돋움" panose="020B0600000101010101" pitchFamily="50" charset="-127"/>
        </a:defRPr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FBA11F-43A0-477E-9C48-B81579B3715B}" type="doc">
      <dgm:prSet loTypeId="urn:microsoft.com/office/officeart/2008/layout/VerticalCurvedList" loCatId="list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24A9086C-A183-4D3A-BEC9-B84C5F53F120}">
      <dgm:prSet phldrT="[텍스트]" custT="1"/>
      <dgm:spPr/>
      <dgm:t>
        <a:bodyPr/>
        <a:lstStyle/>
        <a:p>
          <a:pPr latinLnBrk="1"/>
          <a:r>
            <a:rPr lang="ko-KR" altLang="en-US" sz="1800" b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장단점</a:t>
          </a:r>
          <a:endParaRPr lang="ko-KR" altLang="en-US" sz="1800" b="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8B98814B-B26B-491D-85A1-A7D424EDC59F}" type="parTrans" cxnId="{B40C4E5B-9A6F-403F-A850-5BD6C4DA4C21}">
      <dgm:prSet/>
      <dgm:spPr/>
      <dgm:t>
        <a:bodyPr/>
        <a:lstStyle/>
        <a:p>
          <a:pPr latinLnBrk="1"/>
          <a:endParaRPr lang="ko-KR" altLang="en-US" sz="1800" b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7D79016-FD73-4EDE-9AEF-B9E4F6B60C44}" type="sibTrans" cxnId="{B40C4E5B-9A6F-403F-A850-5BD6C4DA4C21}">
      <dgm:prSet/>
      <dgm:spPr/>
      <dgm:t>
        <a:bodyPr/>
        <a:lstStyle/>
        <a:p>
          <a:pPr latinLnBrk="1"/>
          <a:endParaRPr lang="ko-KR" altLang="en-US" sz="1800" b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36653F1-AFCF-4B17-B7B1-3B6A4C59C995}">
      <dgm:prSet phldrT="[텍스트]" custT="1"/>
      <dgm:spPr/>
      <dgm:t>
        <a:bodyPr/>
        <a:lstStyle/>
        <a:p>
          <a:pPr latinLnBrk="1"/>
          <a:r>
            <a:rPr lang="ko-KR" altLang="en-US" sz="1800" b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가치관</a:t>
          </a:r>
          <a:endParaRPr lang="ko-KR" altLang="en-US" sz="1800" b="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7BBCE45-8809-4744-80AE-FFA5A7E2BCED}" type="parTrans" cxnId="{0DA8D79A-CE74-4FC8-A029-0067A50BE215}">
      <dgm:prSet/>
      <dgm:spPr/>
      <dgm:t>
        <a:bodyPr/>
        <a:lstStyle/>
        <a:p>
          <a:pPr latinLnBrk="1"/>
          <a:endParaRPr lang="ko-KR" altLang="en-US" sz="1800" b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C9358A-2192-4E7D-BB83-7BFB5B5127A7}" type="sibTrans" cxnId="{0DA8D79A-CE74-4FC8-A029-0067A50BE215}">
      <dgm:prSet/>
      <dgm:spPr/>
      <dgm:t>
        <a:bodyPr/>
        <a:lstStyle/>
        <a:p>
          <a:pPr latinLnBrk="1"/>
          <a:endParaRPr lang="ko-KR" altLang="en-US" sz="1800" b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48FCACB-C63B-43EB-A2CE-D1C07973BA5C}">
      <dgm:prSet phldrT="[텍스트]" custT="1"/>
      <dgm:spPr/>
      <dgm:t>
        <a:bodyPr/>
        <a:lstStyle/>
        <a:p>
          <a:pPr latinLnBrk="1"/>
          <a:r>
            <a:rPr lang="ko-KR" altLang="en-US" sz="1800" b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성격</a:t>
          </a:r>
          <a:endParaRPr lang="ko-KR" altLang="en-US" sz="1800" b="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71B216E-B86E-4BA0-8399-089EFFAA848C}" type="parTrans" cxnId="{A792E9F9-F763-4B32-8AAB-99A32A2127D3}">
      <dgm:prSet/>
      <dgm:spPr/>
      <dgm:t>
        <a:bodyPr/>
        <a:lstStyle/>
        <a:p>
          <a:pPr latinLnBrk="1"/>
          <a:endParaRPr lang="ko-KR" altLang="en-US" sz="1800" b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BA042D7-0CEB-44AD-904E-14C5833B2F52}" type="sibTrans" cxnId="{A792E9F9-F763-4B32-8AAB-99A32A2127D3}">
      <dgm:prSet/>
      <dgm:spPr/>
      <dgm:t>
        <a:bodyPr/>
        <a:lstStyle/>
        <a:p>
          <a:pPr latinLnBrk="1"/>
          <a:endParaRPr lang="ko-KR" altLang="en-US" sz="1800" b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D63214F-8C5B-4CD6-BDDB-1918A603C533}" type="pres">
      <dgm:prSet presAssocID="{E6FBA11F-43A0-477E-9C48-B81579B3715B}" presName="Name0" presStyleCnt="0">
        <dgm:presLayoutVars>
          <dgm:chMax val="7"/>
          <dgm:chPref val="7"/>
          <dgm:dir/>
        </dgm:presLayoutVars>
      </dgm:prSet>
      <dgm:spPr/>
    </dgm:pt>
    <dgm:pt modelId="{2C94BC13-B1C2-4778-A4AE-260BB2572C5B}" type="pres">
      <dgm:prSet presAssocID="{E6FBA11F-43A0-477E-9C48-B81579B3715B}" presName="Name1" presStyleCnt="0"/>
      <dgm:spPr/>
    </dgm:pt>
    <dgm:pt modelId="{5C9A1633-AB49-4650-8920-038424E182D3}" type="pres">
      <dgm:prSet presAssocID="{E6FBA11F-43A0-477E-9C48-B81579B3715B}" presName="cycle" presStyleCnt="0"/>
      <dgm:spPr/>
    </dgm:pt>
    <dgm:pt modelId="{3F09C0AF-430F-4ED5-804D-2ED82E6E70F2}" type="pres">
      <dgm:prSet presAssocID="{E6FBA11F-43A0-477E-9C48-B81579B3715B}" presName="srcNode" presStyleLbl="node1" presStyleIdx="0" presStyleCnt="3"/>
      <dgm:spPr/>
    </dgm:pt>
    <dgm:pt modelId="{DD2B0F0D-69B0-4FB1-9122-0B9FF7E368B1}" type="pres">
      <dgm:prSet presAssocID="{E6FBA11F-43A0-477E-9C48-B81579B3715B}" presName="conn" presStyleLbl="parChTrans1D2" presStyleIdx="0" presStyleCnt="1"/>
      <dgm:spPr/>
    </dgm:pt>
    <dgm:pt modelId="{B387155C-3644-455C-ACC1-CA855B6E5981}" type="pres">
      <dgm:prSet presAssocID="{E6FBA11F-43A0-477E-9C48-B81579B3715B}" presName="extraNode" presStyleLbl="node1" presStyleIdx="0" presStyleCnt="3"/>
      <dgm:spPr/>
    </dgm:pt>
    <dgm:pt modelId="{39B8B14E-4415-4FD8-8C02-0D476E7D2E72}" type="pres">
      <dgm:prSet presAssocID="{E6FBA11F-43A0-477E-9C48-B81579B3715B}" presName="dstNode" presStyleLbl="node1" presStyleIdx="0" presStyleCnt="3"/>
      <dgm:spPr/>
    </dgm:pt>
    <dgm:pt modelId="{2EBA8DEA-3CCD-4491-9368-3DD32F17DFE6}" type="pres">
      <dgm:prSet presAssocID="{24A9086C-A183-4D3A-BEC9-B84C5F53F120}" presName="text_1" presStyleLbl="node1" presStyleIdx="0" presStyleCnt="3">
        <dgm:presLayoutVars>
          <dgm:bulletEnabled val="1"/>
        </dgm:presLayoutVars>
      </dgm:prSet>
      <dgm:spPr/>
    </dgm:pt>
    <dgm:pt modelId="{A10D5749-8920-446E-A942-87AE5AAA5207}" type="pres">
      <dgm:prSet presAssocID="{24A9086C-A183-4D3A-BEC9-B84C5F53F120}" presName="accent_1" presStyleCnt="0"/>
      <dgm:spPr/>
    </dgm:pt>
    <dgm:pt modelId="{F95DB7E5-C02D-4778-A56E-958835990984}" type="pres">
      <dgm:prSet presAssocID="{24A9086C-A183-4D3A-BEC9-B84C5F53F120}" presName="accentRepeatNode" presStyleLbl="solidFgAcc1" presStyleIdx="0" presStyleCnt="3"/>
      <dgm:spPr/>
    </dgm:pt>
    <dgm:pt modelId="{32DAEDD2-6859-45BB-B8B0-C4B23996F23B}" type="pres">
      <dgm:prSet presAssocID="{636653F1-AFCF-4B17-B7B1-3B6A4C59C995}" presName="text_2" presStyleLbl="node1" presStyleIdx="1" presStyleCnt="3">
        <dgm:presLayoutVars>
          <dgm:bulletEnabled val="1"/>
        </dgm:presLayoutVars>
      </dgm:prSet>
      <dgm:spPr/>
    </dgm:pt>
    <dgm:pt modelId="{A2B67196-D46A-4BE2-9F1C-C6C9D6AB6CF4}" type="pres">
      <dgm:prSet presAssocID="{636653F1-AFCF-4B17-B7B1-3B6A4C59C995}" presName="accent_2" presStyleCnt="0"/>
      <dgm:spPr/>
    </dgm:pt>
    <dgm:pt modelId="{2C3334C7-9E39-459D-AF85-7B6DEE40CB72}" type="pres">
      <dgm:prSet presAssocID="{636653F1-AFCF-4B17-B7B1-3B6A4C59C995}" presName="accentRepeatNode" presStyleLbl="solidFgAcc1" presStyleIdx="1" presStyleCnt="3"/>
      <dgm:spPr/>
    </dgm:pt>
    <dgm:pt modelId="{C9A3EC50-B406-4F33-ACF8-C7FDCB30CBA3}" type="pres">
      <dgm:prSet presAssocID="{148FCACB-C63B-43EB-A2CE-D1C07973BA5C}" presName="text_3" presStyleLbl="node1" presStyleIdx="2" presStyleCnt="3">
        <dgm:presLayoutVars>
          <dgm:bulletEnabled val="1"/>
        </dgm:presLayoutVars>
      </dgm:prSet>
      <dgm:spPr/>
    </dgm:pt>
    <dgm:pt modelId="{5CB89C71-1BC8-49F3-9AAA-10EB8AC13F7E}" type="pres">
      <dgm:prSet presAssocID="{148FCACB-C63B-43EB-A2CE-D1C07973BA5C}" presName="accent_3" presStyleCnt="0"/>
      <dgm:spPr/>
    </dgm:pt>
    <dgm:pt modelId="{96219ADF-5981-482D-8F7A-24FD808FC70D}" type="pres">
      <dgm:prSet presAssocID="{148FCACB-C63B-43EB-A2CE-D1C07973BA5C}" presName="accentRepeatNode" presStyleLbl="solidFgAcc1" presStyleIdx="2" presStyleCnt="3"/>
      <dgm:spPr/>
    </dgm:pt>
  </dgm:ptLst>
  <dgm:cxnLst>
    <dgm:cxn modelId="{B40C4E5B-9A6F-403F-A850-5BD6C4DA4C21}" srcId="{E6FBA11F-43A0-477E-9C48-B81579B3715B}" destId="{24A9086C-A183-4D3A-BEC9-B84C5F53F120}" srcOrd="0" destOrd="0" parTransId="{8B98814B-B26B-491D-85A1-A7D424EDC59F}" sibTransId="{F7D79016-FD73-4EDE-9AEF-B9E4F6B60C44}"/>
    <dgm:cxn modelId="{9C141E5E-CA5A-496C-9DDD-5B2B1A1DAD69}" type="presOf" srcId="{636653F1-AFCF-4B17-B7B1-3B6A4C59C995}" destId="{32DAEDD2-6859-45BB-B8B0-C4B23996F23B}" srcOrd="0" destOrd="0" presId="urn:microsoft.com/office/officeart/2008/layout/VerticalCurvedList"/>
    <dgm:cxn modelId="{41820D66-62CF-4C57-B1A3-049F326AACFB}" type="presOf" srcId="{24A9086C-A183-4D3A-BEC9-B84C5F53F120}" destId="{2EBA8DEA-3CCD-4491-9368-3DD32F17DFE6}" srcOrd="0" destOrd="0" presId="urn:microsoft.com/office/officeart/2008/layout/VerticalCurvedList"/>
    <dgm:cxn modelId="{246FEA81-1CF9-4016-B7B4-73E7B1915530}" type="presOf" srcId="{F7D79016-FD73-4EDE-9AEF-B9E4F6B60C44}" destId="{DD2B0F0D-69B0-4FB1-9122-0B9FF7E368B1}" srcOrd="0" destOrd="0" presId="urn:microsoft.com/office/officeart/2008/layout/VerticalCurvedList"/>
    <dgm:cxn modelId="{B190D999-2170-4674-9089-38EE327E71DC}" type="presOf" srcId="{E6FBA11F-43A0-477E-9C48-B81579B3715B}" destId="{FD63214F-8C5B-4CD6-BDDB-1918A603C533}" srcOrd="0" destOrd="0" presId="urn:microsoft.com/office/officeart/2008/layout/VerticalCurvedList"/>
    <dgm:cxn modelId="{0DA8D79A-CE74-4FC8-A029-0067A50BE215}" srcId="{E6FBA11F-43A0-477E-9C48-B81579B3715B}" destId="{636653F1-AFCF-4B17-B7B1-3B6A4C59C995}" srcOrd="1" destOrd="0" parTransId="{D7BBCE45-8809-4744-80AE-FFA5A7E2BCED}" sibTransId="{BAC9358A-2192-4E7D-BB83-7BFB5B5127A7}"/>
    <dgm:cxn modelId="{167388C6-355F-48E9-8241-F04BACE86959}" type="presOf" srcId="{148FCACB-C63B-43EB-A2CE-D1C07973BA5C}" destId="{C9A3EC50-B406-4F33-ACF8-C7FDCB30CBA3}" srcOrd="0" destOrd="0" presId="urn:microsoft.com/office/officeart/2008/layout/VerticalCurvedList"/>
    <dgm:cxn modelId="{A792E9F9-F763-4B32-8AAB-99A32A2127D3}" srcId="{E6FBA11F-43A0-477E-9C48-B81579B3715B}" destId="{148FCACB-C63B-43EB-A2CE-D1C07973BA5C}" srcOrd="2" destOrd="0" parTransId="{A71B216E-B86E-4BA0-8399-089EFFAA848C}" sibTransId="{ABA042D7-0CEB-44AD-904E-14C5833B2F52}"/>
    <dgm:cxn modelId="{1FE94BB8-4A03-465A-BC6F-DCD2111764B4}" type="presParOf" srcId="{FD63214F-8C5B-4CD6-BDDB-1918A603C533}" destId="{2C94BC13-B1C2-4778-A4AE-260BB2572C5B}" srcOrd="0" destOrd="0" presId="urn:microsoft.com/office/officeart/2008/layout/VerticalCurvedList"/>
    <dgm:cxn modelId="{AABBBFD6-5EFA-4658-91F8-9F25CF338137}" type="presParOf" srcId="{2C94BC13-B1C2-4778-A4AE-260BB2572C5B}" destId="{5C9A1633-AB49-4650-8920-038424E182D3}" srcOrd="0" destOrd="0" presId="urn:microsoft.com/office/officeart/2008/layout/VerticalCurvedList"/>
    <dgm:cxn modelId="{5692975F-B30A-4966-A348-39D5F2E4C077}" type="presParOf" srcId="{5C9A1633-AB49-4650-8920-038424E182D3}" destId="{3F09C0AF-430F-4ED5-804D-2ED82E6E70F2}" srcOrd="0" destOrd="0" presId="urn:microsoft.com/office/officeart/2008/layout/VerticalCurvedList"/>
    <dgm:cxn modelId="{26D04DC1-19C0-4849-B10F-3174623E313B}" type="presParOf" srcId="{5C9A1633-AB49-4650-8920-038424E182D3}" destId="{DD2B0F0D-69B0-4FB1-9122-0B9FF7E368B1}" srcOrd="1" destOrd="0" presId="urn:microsoft.com/office/officeart/2008/layout/VerticalCurvedList"/>
    <dgm:cxn modelId="{62AD3EBC-4011-4C51-854C-5B3A9C596789}" type="presParOf" srcId="{5C9A1633-AB49-4650-8920-038424E182D3}" destId="{B387155C-3644-455C-ACC1-CA855B6E5981}" srcOrd="2" destOrd="0" presId="urn:microsoft.com/office/officeart/2008/layout/VerticalCurvedList"/>
    <dgm:cxn modelId="{0419B703-646C-43F5-A3CE-4EB4660C89AA}" type="presParOf" srcId="{5C9A1633-AB49-4650-8920-038424E182D3}" destId="{39B8B14E-4415-4FD8-8C02-0D476E7D2E72}" srcOrd="3" destOrd="0" presId="urn:microsoft.com/office/officeart/2008/layout/VerticalCurvedList"/>
    <dgm:cxn modelId="{B1B4BF26-2B02-44C1-9117-78832F2A19D7}" type="presParOf" srcId="{2C94BC13-B1C2-4778-A4AE-260BB2572C5B}" destId="{2EBA8DEA-3CCD-4491-9368-3DD32F17DFE6}" srcOrd="1" destOrd="0" presId="urn:microsoft.com/office/officeart/2008/layout/VerticalCurvedList"/>
    <dgm:cxn modelId="{4A060CAC-ACB7-405A-8CA9-F1937A8137D5}" type="presParOf" srcId="{2C94BC13-B1C2-4778-A4AE-260BB2572C5B}" destId="{A10D5749-8920-446E-A942-87AE5AAA5207}" srcOrd="2" destOrd="0" presId="urn:microsoft.com/office/officeart/2008/layout/VerticalCurvedList"/>
    <dgm:cxn modelId="{C320F97F-099E-4315-9E99-B4EBCC499290}" type="presParOf" srcId="{A10D5749-8920-446E-A942-87AE5AAA5207}" destId="{F95DB7E5-C02D-4778-A56E-958835990984}" srcOrd="0" destOrd="0" presId="urn:microsoft.com/office/officeart/2008/layout/VerticalCurvedList"/>
    <dgm:cxn modelId="{C6EC2B05-4DF7-49D3-953B-0471E9EAAEA6}" type="presParOf" srcId="{2C94BC13-B1C2-4778-A4AE-260BB2572C5B}" destId="{32DAEDD2-6859-45BB-B8B0-C4B23996F23B}" srcOrd="3" destOrd="0" presId="urn:microsoft.com/office/officeart/2008/layout/VerticalCurvedList"/>
    <dgm:cxn modelId="{FCC70AA7-FF4A-402F-B424-3005C7B02696}" type="presParOf" srcId="{2C94BC13-B1C2-4778-A4AE-260BB2572C5B}" destId="{A2B67196-D46A-4BE2-9F1C-C6C9D6AB6CF4}" srcOrd="4" destOrd="0" presId="urn:microsoft.com/office/officeart/2008/layout/VerticalCurvedList"/>
    <dgm:cxn modelId="{FE60947F-0F87-4AD5-BEEE-61017570A4C3}" type="presParOf" srcId="{A2B67196-D46A-4BE2-9F1C-C6C9D6AB6CF4}" destId="{2C3334C7-9E39-459D-AF85-7B6DEE40CB72}" srcOrd="0" destOrd="0" presId="urn:microsoft.com/office/officeart/2008/layout/VerticalCurvedList"/>
    <dgm:cxn modelId="{E9591958-2E7E-431D-9E13-1D36FD9FCA47}" type="presParOf" srcId="{2C94BC13-B1C2-4778-A4AE-260BB2572C5B}" destId="{C9A3EC50-B406-4F33-ACF8-C7FDCB30CBA3}" srcOrd="5" destOrd="0" presId="urn:microsoft.com/office/officeart/2008/layout/VerticalCurvedList"/>
    <dgm:cxn modelId="{C4727BF2-25FD-4821-BA9F-A34F69A2DB90}" type="presParOf" srcId="{2C94BC13-B1C2-4778-A4AE-260BB2572C5B}" destId="{5CB89C71-1BC8-49F3-9AAA-10EB8AC13F7E}" srcOrd="6" destOrd="0" presId="urn:microsoft.com/office/officeart/2008/layout/VerticalCurvedList"/>
    <dgm:cxn modelId="{9CB5440B-E97E-4960-848F-0A0516883C33}" type="presParOf" srcId="{5CB89C71-1BC8-49F3-9AAA-10EB8AC13F7E}" destId="{96219ADF-5981-482D-8F7A-24FD808FC70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0E8422-847E-4C5E-A4C4-287EFEED3153}" type="doc">
      <dgm:prSet loTypeId="urn:microsoft.com/office/officeart/2005/8/layout/chevron1" loCatId="process" qsTypeId="urn:microsoft.com/office/officeart/2005/8/quickstyle/3d1" qsCatId="3D" csTypeId="urn:microsoft.com/office/officeart/2005/8/colors/accent1_2" csCatId="accent1" phldr="1"/>
      <dgm:spPr/>
    </dgm:pt>
    <dgm:pt modelId="{9B782692-D19A-4561-B131-79640DF3DEE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흥미</a:t>
          </a:r>
        </a:p>
      </dgm:t>
    </dgm:pt>
    <dgm:pt modelId="{786E8590-FBAC-463B-9195-A7FAC4E5B618}" type="parTrans" cxnId="{0273E8C3-6E6D-4E8B-BF9B-C8885299911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E6D9CD3-EE1F-42BD-89B3-3F0361B81A2A}" type="sibTrans" cxnId="{0273E8C3-6E6D-4E8B-BF9B-C88852999113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2FF0951-7163-45B4-AACB-44A144B2FF27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특기</a:t>
          </a:r>
        </a:p>
      </dgm:t>
    </dgm:pt>
    <dgm:pt modelId="{32DD3DBA-2942-40F1-8C51-DACCFC946E7F}" type="parTrans" cxnId="{E63BD7F5-29BB-469E-9C35-65B92ACE112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3B3F306-2B8F-46DD-A0C3-33C8BFFBADA4}" type="sibTrans" cxnId="{E63BD7F5-29BB-469E-9C35-65B92ACE112A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65941BE-BBA6-414F-AFF6-1F4E1D0C6342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성격</a:t>
          </a:r>
        </a:p>
      </dgm:t>
    </dgm:pt>
    <dgm:pt modelId="{236A194A-22D8-41E2-81F5-CCC55C251DEF}" type="parTrans" cxnId="{C208F739-28E0-468C-9528-3550C504EDE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20509F2-8C0D-45C9-BBDC-91FFEE52546F}" type="sibTrans" cxnId="{C208F739-28E0-468C-9528-3550C504EDE5}">
      <dgm:prSet/>
      <dgm:spPr/>
      <dgm:t>
        <a:bodyPr/>
        <a:lstStyle/>
        <a:p>
          <a:pPr latinLnBrk="1"/>
          <a:endParaRPr lang="ko-KR" altLang="en-US" sz="180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81DFE12-E0E7-41F7-BD64-D0E07ECF4828}" type="pres">
      <dgm:prSet presAssocID="{030E8422-847E-4C5E-A4C4-287EFEED3153}" presName="Name0" presStyleCnt="0">
        <dgm:presLayoutVars>
          <dgm:dir/>
          <dgm:animLvl val="lvl"/>
          <dgm:resizeHandles val="exact"/>
        </dgm:presLayoutVars>
      </dgm:prSet>
      <dgm:spPr/>
    </dgm:pt>
    <dgm:pt modelId="{DD7A145C-09BD-41F5-A53D-88DF9F3DE51A}" type="pres">
      <dgm:prSet presAssocID="{9B782692-D19A-4561-B131-79640DF3DEE7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C0BF90AB-A7FF-491F-9ACB-C62BFCE30381}" type="pres">
      <dgm:prSet presAssocID="{7E6D9CD3-EE1F-42BD-89B3-3F0361B81A2A}" presName="parTxOnlySpace" presStyleCnt="0"/>
      <dgm:spPr/>
    </dgm:pt>
    <dgm:pt modelId="{B764BA98-5B0E-42FC-B57A-C04089C04D1C}" type="pres">
      <dgm:prSet presAssocID="{12FF0951-7163-45B4-AACB-44A144B2FF2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DFE06ADF-D398-40B2-90A2-210E17CB5089}" type="pres">
      <dgm:prSet presAssocID="{43B3F306-2B8F-46DD-A0C3-33C8BFFBADA4}" presName="parTxOnlySpace" presStyleCnt="0"/>
      <dgm:spPr/>
    </dgm:pt>
    <dgm:pt modelId="{91DACC65-3381-482C-94F1-4D0834A5F74B}" type="pres">
      <dgm:prSet presAssocID="{A65941BE-BBA6-414F-AFF6-1F4E1D0C634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AFE04C18-FBB4-4BB1-8084-8B61E8DFF6F4}" type="presOf" srcId="{9B782692-D19A-4561-B131-79640DF3DEE7}" destId="{DD7A145C-09BD-41F5-A53D-88DF9F3DE51A}" srcOrd="0" destOrd="0" presId="urn:microsoft.com/office/officeart/2005/8/layout/chevron1"/>
    <dgm:cxn modelId="{C208F739-28E0-468C-9528-3550C504EDE5}" srcId="{030E8422-847E-4C5E-A4C4-287EFEED3153}" destId="{A65941BE-BBA6-414F-AFF6-1F4E1D0C6342}" srcOrd="2" destOrd="0" parTransId="{236A194A-22D8-41E2-81F5-CCC55C251DEF}" sibTransId="{B20509F2-8C0D-45C9-BBDC-91FFEE52546F}"/>
    <dgm:cxn modelId="{1423FD66-3D4A-4CC4-A5BF-0D40A4D7C9E1}" type="presOf" srcId="{A65941BE-BBA6-414F-AFF6-1F4E1D0C6342}" destId="{91DACC65-3381-482C-94F1-4D0834A5F74B}" srcOrd="0" destOrd="0" presId="urn:microsoft.com/office/officeart/2005/8/layout/chevron1"/>
    <dgm:cxn modelId="{EC803393-D704-4776-BB69-F3259855BC06}" type="presOf" srcId="{030E8422-847E-4C5E-A4C4-287EFEED3153}" destId="{181DFE12-E0E7-41F7-BD64-D0E07ECF4828}" srcOrd="0" destOrd="0" presId="urn:microsoft.com/office/officeart/2005/8/layout/chevron1"/>
    <dgm:cxn modelId="{0273E8C3-6E6D-4E8B-BF9B-C88852999113}" srcId="{030E8422-847E-4C5E-A4C4-287EFEED3153}" destId="{9B782692-D19A-4561-B131-79640DF3DEE7}" srcOrd="0" destOrd="0" parTransId="{786E8590-FBAC-463B-9195-A7FAC4E5B618}" sibTransId="{7E6D9CD3-EE1F-42BD-89B3-3F0361B81A2A}"/>
    <dgm:cxn modelId="{35C3D5ED-132B-41D4-B0BA-B5B2DB74D029}" type="presOf" srcId="{12FF0951-7163-45B4-AACB-44A144B2FF27}" destId="{B764BA98-5B0E-42FC-B57A-C04089C04D1C}" srcOrd="0" destOrd="0" presId="urn:microsoft.com/office/officeart/2005/8/layout/chevron1"/>
    <dgm:cxn modelId="{E63BD7F5-29BB-469E-9C35-65B92ACE112A}" srcId="{030E8422-847E-4C5E-A4C4-287EFEED3153}" destId="{12FF0951-7163-45B4-AACB-44A144B2FF27}" srcOrd="1" destOrd="0" parTransId="{32DD3DBA-2942-40F1-8C51-DACCFC946E7F}" sibTransId="{43B3F306-2B8F-46DD-A0C3-33C8BFFBADA4}"/>
    <dgm:cxn modelId="{CC9CA956-DFC5-4FB9-86E7-1F922D7EED17}" type="presParOf" srcId="{181DFE12-E0E7-41F7-BD64-D0E07ECF4828}" destId="{DD7A145C-09BD-41F5-A53D-88DF9F3DE51A}" srcOrd="0" destOrd="0" presId="urn:microsoft.com/office/officeart/2005/8/layout/chevron1"/>
    <dgm:cxn modelId="{0CBE49FF-235B-4237-9D75-01ADCFB8C4A6}" type="presParOf" srcId="{181DFE12-E0E7-41F7-BD64-D0E07ECF4828}" destId="{C0BF90AB-A7FF-491F-9ACB-C62BFCE30381}" srcOrd="1" destOrd="0" presId="urn:microsoft.com/office/officeart/2005/8/layout/chevron1"/>
    <dgm:cxn modelId="{5C25F131-0EFF-4EF7-8E23-94A9EB466A27}" type="presParOf" srcId="{181DFE12-E0E7-41F7-BD64-D0E07ECF4828}" destId="{B764BA98-5B0E-42FC-B57A-C04089C04D1C}" srcOrd="2" destOrd="0" presId="urn:microsoft.com/office/officeart/2005/8/layout/chevron1"/>
    <dgm:cxn modelId="{BFADE02F-35E7-4237-BA51-A0BB0FBD4965}" type="presParOf" srcId="{181DFE12-E0E7-41F7-BD64-D0E07ECF4828}" destId="{DFE06ADF-D398-40B2-90A2-210E17CB5089}" srcOrd="3" destOrd="0" presId="urn:microsoft.com/office/officeart/2005/8/layout/chevron1"/>
    <dgm:cxn modelId="{ABC9D917-8673-4B12-9D1E-07C7FA3F9D5A}" type="presParOf" srcId="{181DFE12-E0E7-41F7-BD64-D0E07ECF4828}" destId="{91DACC65-3381-482C-94F1-4D0834A5F74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2B0F0D-69B0-4FB1-9122-0B9FF7E368B1}">
      <dsp:nvSpPr>
        <dsp:cNvPr id="0" name=""/>
        <dsp:cNvSpPr/>
      </dsp:nvSpPr>
      <dsp:spPr>
        <a:xfrm>
          <a:off x="-2637817" y="-406965"/>
          <a:ext cx="3148613" cy="3148613"/>
        </a:xfrm>
        <a:prstGeom prst="blockArc">
          <a:avLst>
            <a:gd name="adj1" fmla="val 18900000"/>
            <a:gd name="adj2" fmla="val 2700000"/>
            <a:gd name="adj3" fmla="val 68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BA8DEA-3CCD-4491-9368-3DD32F17DFE6}">
      <dsp:nvSpPr>
        <dsp:cNvPr id="0" name=""/>
        <dsp:cNvSpPr/>
      </dsp:nvSpPr>
      <dsp:spPr>
        <a:xfrm>
          <a:off x="328398" y="233468"/>
          <a:ext cx="2259927" cy="46693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0631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장단점</a:t>
          </a:r>
          <a:endParaRPr lang="ko-KR" altLang="en-US" sz="1800" b="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28398" y="233468"/>
        <a:ext cx="2259927" cy="466936"/>
      </dsp:txXfrm>
    </dsp:sp>
    <dsp:sp modelId="{F95DB7E5-C02D-4778-A56E-958835990984}">
      <dsp:nvSpPr>
        <dsp:cNvPr id="0" name=""/>
        <dsp:cNvSpPr/>
      </dsp:nvSpPr>
      <dsp:spPr>
        <a:xfrm>
          <a:off x="36563" y="175101"/>
          <a:ext cx="583670" cy="583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DAEDD2-6859-45BB-B8B0-C4B23996F23B}">
      <dsp:nvSpPr>
        <dsp:cNvPr id="0" name=""/>
        <dsp:cNvSpPr/>
      </dsp:nvSpPr>
      <dsp:spPr>
        <a:xfrm>
          <a:off x="498130" y="933873"/>
          <a:ext cx="2090195" cy="46693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0631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가치관</a:t>
          </a:r>
          <a:endParaRPr lang="ko-KR" altLang="en-US" sz="1800" b="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498130" y="933873"/>
        <a:ext cx="2090195" cy="466936"/>
      </dsp:txXfrm>
    </dsp:sp>
    <dsp:sp modelId="{2C3334C7-9E39-459D-AF85-7B6DEE40CB72}">
      <dsp:nvSpPr>
        <dsp:cNvPr id="0" name=""/>
        <dsp:cNvSpPr/>
      </dsp:nvSpPr>
      <dsp:spPr>
        <a:xfrm>
          <a:off x="206294" y="875506"/>
          <a:ext cx="583670" cy="583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A3EC50-B406-4F33-ACF8-C7FDCB30CBA3}">
      <dsp:nvSpPr>
        <dsp:cNvPr id="0" name=""/>
        <dsp:cNvSpPr/>
      </dsp:nvSpPr>
      <dsp:spPr>
        <a:xfrm>
          <a:off x="328398" y="1634278"/>
          <a:ext cx="2259927" cy="46693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70631" tIns="45720" rIns="45720" bIns="4572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b="0" kern="120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rPr>
            <a:t>성격</a:t>
          </a:r>
          <a:endParaRPr lang="ko-KR" altLang="en-US" sz="1800" b="0" kern="1200" dirty="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328398" y="1634278"/>
        <a:ext cx="2259927" cy="466936"/>
      </dsp:txXfrm>
    </dsp:sp>
    <dsp:sp modelId="{96219ADF-5981-482D-8F7A-24FD808FC70D}">
      <dsp:nvSpPr>
        <dsp:cNvPr id="0" name=""/>
        <dsp:cNvSpPr/>
      </dsp:nvSpPr>
      <dsp:spPr>
        <a:xfrm>
          <a:off x="36563" y="1575911"/>
          <a:ext cx="583670" cy="58367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7A145C-09BD-41F5-A53D-88DF9F3DE51A}">
      <dsp:nvSpPr>
        <dsp:cNvPr id="0" name=""/>
        <dsp:cNvSpPr/>
      </dsp:nvSpPr>
      <dsp:spPr>
        <a:xfrm>
          <a:off x="1250" y="846316"/>
          <a:ext cx="1523106" cy="6092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흥미</a:t>
          </a:r>
        </a:p>
      </dsp:txBody>
      <dsp:txXfrm>
        <a:off x="305871" y="846316"/>
        <a:ext cx="913864" cy="609242"/>
      </dsp:txXfrm>
    </dsp:sp>
    <dsp:sp modelId="{B764BA98-5B0E-42FC-B57A-C04089C04D1C}">
      <dsp:nvSpPr>
        <dsp:cNvPr id="0" name=""/>
        <dsp:cNvSpPr/>
      </dsp:nvSpPr>
      <dsp:spPr>
        <a:xfrm>
          <a:off x="1372045" y="846316"/>
          <a:ext cx="1523106" cy="6092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특기</a:t>
          </a:r>
        </a:p>
      </dsp:txBody>
      <dsp:txXfrm>
        <a:off x="1676666" y="846316"/>
        <a:ext cx="913864" cy="609242"/>
      </dsp:txXfrm>
    </dsp:sp>
    <dsp:sp modelId="{91DACC65-3381-482C-94F1-4D0834A5F74B}">
      <dsp:nvSpPr>
        <dsp:cNvPr id="0" name=""/>
        <dsp:cNvSpPr/>
      </dsp:nvSpPr>
      <dsp:spPr>
        <a:xfrm>
          <a:off x="2742841" y="846316"/>
          <a:ext cx="1523106" cy="60924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009" tIns="24003" rIns="24003" bIns="24003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성격</a:t>
          </a:r>
        </a:p>
      </dsp:txBody>
      <dsp:txXfrm>
        <a:off x="3047462" y="846316"/>
        <a:ext cx="913864" cy="6092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5F31F-6C27-4352-BE2C-8FF7B2895451}" type="datetimeFigureOut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16D04-4DD7-4EC4-8251-7763216952D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5189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630F2-EF1E-4C4A-B4EB-5DC6BB92F0BF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7176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BBEF2-3722-42BA-A2B5-0DFEB13D7895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8035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92806-C865-4E5B-9C2C-8638F0B7737F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955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40094EF-FDB7-4C40-947F-05B61EED1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3DECFEB-A2F3-4F74-8A85-E60BE0B43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1562-E932-4EAC-90E9-6A35D16B5F57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2580C6-D05D-4241-A7BA-4CDECD406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DADA099-9F92-4E07-AE4F-81D121294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49F46CE-85AD-4E2B-801B-F9D0AAEF5D90}"/>
              </a:ext>
            </a:extLst>
          </p:cNvPr>
          <p:cNvSpPr/>
          <p:nvPr userDrawn="1"/>
        </p:nvSpPr>
        <p:spPr>
          <a:xfrm>
            <a:off x="0" y="681037"/>
            <a:ext cx="9906000" cy="673630"/>
          </a:xfrm>
          <a:prstGeom prst="plaqu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F4766A49-FA86-4CF3-A374-1FB8BEC044BE}"/>
              </a:ext>
            </a:extLst>
          </p:cNvPr>
          <p:cNvSpPr/>
          <p:nvPr userDrawn="1"/>
        </p:nvSpPr>
        <p:spPr>
          <a:xfrm>
            <a:off x="681038" y="1"/>
            <a:ext cx="8543925" cy="1354667"/>
          </a:xfrm>
          <a:prstGeom prst="trapezoid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제목 8">
            <a:extLst>
              <a:ext uri="{FF2B5EF4-FFF2-40B4-BE49-F238E27FC236}">
                <a16:creationId xmlns:a16="http://schemas.microsoft.com/office/drawing/2014/main" id="{EEECAB3E-4497-45DB-93B5-1AD4B88A9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1"/>
            <a:ext cx="8543925" cy="1325563"/>
          </a:xfrm>
        </p:spPr>
        <p:txBody>
          <a:bodyPr>
            <a:normAutofit/>
          </a:bodyPr>
          <a:lstStyle>
            <a:lvl1pPr algn="ctr">
              <a:defRPr sz="3250"/>
            </a:lvl1pPr>
          </a:lstStyle>
          <a:p>
            <a:r>
              <a:rPr lang="ko-KR" altLang="en-US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93696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6F1562-E932-4EAC-90E9-6A35D16B5F57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fld id="{F992DADF-0A3B-4C0E-97D0-3D7FF91D2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배지 6">
            <a:extLst>
              <a:ext uri="{FF2B5EF4-FFF2-40B4-BE49-F238E27FC236}">
                <a16:creationId xmlns:a16="http://schemas.microsoft.com/office/drawing/2014/main" id="{CA54305D-447C-419C-82C5-0B94DE4328CD}"/>
              </a:ext>
            </a:extLst>
          </p:cNvPr>
          <p:cNvSpPr/>
          <p:nvPr userDrawn="1"/>
        </p:nvSpPr>
        <p:spPr>
          <a:xfrm>
            <a:off x="0" y="651854"/>
            <a:ext cx="9906000" cy="673630"/>
          </a:xfrm>
          <a:prstGeom prst="plaqu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8" name="사다리꼴 7">
            <a:extLst>
              <a:ext uri="{FF2B5EF4-FFF2-40B4-BE49-F238E27FC236}">
                <a16:creationId xmlns:a16="http://schemas.microsoft.com/office/drawing/2014/main" id="{5D52E971-D37B-4CA3-9F62-07C3589AD6EB}"/>
              </a:ext>
            </a:extLst>
          </p:cNvPr>
          <p:cNvSpPr/>
          <p:nvPr userDrawn="1"/>
        </p:nvSpPr>
        <p:spPr>
          <a:xfrm>
            <a:off x="681038" y="0"/>
            <a:ext cx="8543925" cy="13254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sp>
        <p:nvSpPr>
          <p:cNvPr id="9" name="제목 8">
            <a:extLst>
              <a:ext uri="{FF2B5EF4-FFF2-40B4-BE49-F238E27FC236}">
                <a16:creationId xmlns:a16="http://schemas.microsoft.com/office/drawing/2014/main" id="{BC87BC63-9BC7-4C0E-BC9B-DED1DD31B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9906002" cy="1325484"/>
          </a:xfrm>
          <a:noFill/>
        </p:spPr>
        <p:txBody>
          <a:bodyPr>
            <a:normAutofit/>
          </a:bodyPr>
          <a:lstStyle>
            <a:lvl1pPr algn="ctr">
              <a:defRPr sz="400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1BB5A2C6-7CB0-6DE0-F27A-053A89842E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CBA9F5"/>
              </a:clrFrom>
              <a:clrTo>
                <a:srgbClr val="CBA9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77" y="6134290"/>
            <a:ext cx="990803" cy="683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3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858D1-02B1-418E-B8DA-1BCEEB71BEE4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9034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ADA2F-4C7E-4BB1-A5F6-BE5AD96FD2A0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4621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9ABAD-39A5-45A7-AB5A-DB23924C81AF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2896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A7B28-530A-4FE6-B8EA-D0B44BF1F2E9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5354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211C-73BE-43B1-BD3A-118B6FD7705C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6570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13D22-3040-4E05-B362-90A1B1C066CE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176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A9167-B338-42D4-8ED4-A3D2D6626C27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6849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D1C30-DA49-470D-AEBA-53698417C19D}" type="datetime1">
              <a:rPr lang="ko-KR" altLang="en-US" smtClean="0"/>
              <a:t>2026-06-29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2DADF-0A3B-4C0E-97D0-3D7FF91D275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593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0" r:id="rId12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잘린 한쪽 모서리 4">
            <a:extLst>
              <a:ext uri="{FF2B5EF4-FFF2-40B4-BE49-F238E27FC236}">
                <a16:creationId xmlns:a16="http://schemas.microsoft.com/office/drawing/2014/main" id="{12662703-32BE-4591-B61B-0BE4E7B288CA}"/>
              </a:ext>
            </a:extLst>
          </p:cNvPr>
          <p:cNvSpPr/>
          <p:nvPr/>
        </p:nvSpPr>
        <p:spPr>
          <a:xfrm>
            <a:off x="1" y="0"/>
            <a:ext cx="4953000" cy="6858000"/>
          </a:xfrm>
          <a:prstGeom prst="snip1Rect">
            <a:avLst/>
          </a:prstGeom>
          <a:blipFill dpi="0" rotWithShape="1">
            <a:blip r:embed="rId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B571275-A75C-4414-9E37-D33C54A6047C}"/>
              </a:ext>
            </a:extLst>
          </p:cNvPr>
          <p:cNvSpPr/>
          <p:nvPr/>
        </p:nvSpPr>
        <p:spPr>
          <a:xfrm>
            <a:off x="1479550" y="1914525"/>
            <a:ext cx="7258050" cy="23526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en-US" altLang="ko-KR" sz="5400" b="1" cap="none" spc="0" dirty="0">
                <a:ln w="0"/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  <a:latin typeface="굴림" panose="020B0600000101010101" pitchFamily="50" charset="-127"/>
                <a:ea typeface="굴림" panose="020B0600000101010101" pitchFamily="50" charset="-127"/>
              </a:rPr>
              <a:t>CAREER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A4BD33B-42F2-4A4B-979C-9B8387423D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CBA9F5"/>
              </a:clrFrom>
              <a:clrTo>
                <a:srgbClr val="CBA9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250" y="133350"/>
            <a:ext cx="1428750" cy="985837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653029CE-EFFC-48BF-B0A1-6EEDBBE26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5415" y="827087"/>
            <a:ext cx="601663" cy="584200"/>
          </a:xfrm>
          <a:prstGeom prst="rect">
            <a:avLst/>
          </a:prstGeom>
          <a:noFill/>
        </p:spPr>
      </p:pic>
      <p:pic>
        <p:nvPicPr>
          <p:cNvPr id="9" name="Picture 4" descr="w2 복사본">
            <a:extLst>
              <a:ext uri="{FF2B5EF4-FFF2-40B4-BE49-F238E27FC236}">
                <a16:creationId xmlns:a16="http://schemas.microsoft.com/office/drawing/2014/main" id="{43B639FB-EBB5-4EE0-98DB-C92221877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69985" y="1325466"/>
            <a:ext cx="587375" cy="569913"/>
          </a:xfrm>
          <a:prstGeom prst="rect">
            <a:avLst/>
          </a:prstGeom>
          <a:noFill/>
        </p:spPr>
      </p:pic>
      <p:pic>
        <p:nvPicPr>
          <p:cNvPr id="10" name="Picture 28" descr="w3 복사본">
            <a:extLst>
              <a:ext uri="{FF2B5EF4-FFF2-40B4-BE49-F238E27FC236}">
                <a16:creationId xmlns:a16="http://schemas.microsoft.com/office/drawing/2014/main" id="{576E2515-34CF-47D4-9D32-1665D908E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12137" y="102393"/>
            <a:ext cx="569913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9387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F7249D2-83B7-4218-9EF4-2D010F0E1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48513" y="6266251"/>
            <a:ext cx="2228850" cy="365125"/>
          </a:xfrm>
        </p:spPr>
        <p:txBody>
          <a:bodyPr/>
          <a:lstStyle/>
          <a:p>
            <a:fld id="{F992DADF-0A3B-4C0E-97D0-3D7FF91D275D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66181A1-FC3A-4BF6-8CB9-40E174099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2CE703D-A7F1-4C40-AD4C-AF05F10584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1833" r="55977" b="69197"/>
          <a:stretch/>
        </p:blipFill>
        <p:spPr>
          <a:xfrm>
            <a:off x="509586" y="1650206"/>
            <a:ext cx="1714501" cy="1778794"/>
          </a:xfrm>
          <a:prstGeom prst="rect">
            <a:avLst/>
          </a:prstGeom>
        </p:spPr>
      </p:pic>
      <p:sp>
        <p:nvSpPr>
          <p:cNvPr id="7" name="화살표: 오른쪽 6">
            <a:extLst>
              <a:ext uri="{FF2B5EF4-FFF2-40B4-BE49-F238E27FC236}">
                <a16:creationId xmlns:a16="http://schemas.microsoft.com/office/drawing/2014/main" id="{F550B803-3F92-4645-907A-9A469A8D2E61}"/>
              </a:ext>
            </a:extLst>
          </p:cNvPr>
          <p:cNvSpPr/>
          <p:nvPr/>
        </p:nvSpPr>
        <p:spPr>
          <a:xfrm>
            <a:off x="3009900" y="2274878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8" name="화살표: 오각형 7">
            <a:extLst>
              <a:ext uri="{FF2B5EF4-FFF2-40B4-BE49-F238E27FC236}">
                <a16:creationId xmlns:a16="http://schemas.microsoft.com/office/drawing/2014/main" id="{BA468C13-E1D4-4B51-9630-A6CC279FFC38}"/>
              </a:ext>
            </a:extLst>
          </p:cNvPr>
          <p:cNvSpPr/>
          <p:nvPr/>
        </p:nvSpPr>
        <p:spPr>
          <a:xfrm>
            <a:off x="2705099" y="1655356"/>
            <a:ext cx="1295400" cy="88939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1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2C1FBD-2E4F-4ED7-A389-A245ECEDB45C}"/>
              </a:ext>
            </a:extLst>
          </p:cNvPr>
          <p:cNvSpPr txBox="1"/>
          <p:nvPr/>
        </p:nvSpPr>
        <p:spPr>
          <a:xfrm>
            <a:off x="4000499" y="1905546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진로란</a:t>
            </a:r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?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0" name="화살표: 오른쪽 9">
            <a:extLst>
              <a:ext uri="{FF2B5EF4-FFF2-40B4-BE49-F238E27FC236}">
                <a16:creationId xmlns:a16="http://schemas.microsoft.com/office/drawing/2014/main" id="{1FCF7DEE-E154-4800-B369-528114C57C89}"/>
              </a:ext>
            </a:extLst>
          </p:cNvPr>
          <p:cNvSpPr/>
          <p:nvPr/>
        </p:nvSpPr>
        <p:spPr>
          <a:xfrm>
            <a:off x="3009900" y="3474711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화살표: 오각형 10">
            <a:extLst>
              <a:ext uri="{FF2B5EF4-FFF2-40B4-BE49-F238E27FC236}">
                <a16:creationId xmlns:a16="http://schemas.microsoft.com/office/drawing/2014/main" id="{BF85A0C0-7742-4390-B6B6-772F5A86A0C8}"/>
              </a:ext>
            </a:extLst>
          </p:cNvPr>
          <p:cNvSpPr/>
          <p:nvPr/>
        </p:nvSpPr>
        <p:spPr>
          <a:xfrm>
            <a:off x="2705099" y="2855189"/>
            <a:ext cx="1295400" cy="88939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2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E1BA18A-43BB-4B89-8944-4777DA23E788}"/>
              </a:ext>
            </a:extLst>
          </p:cNvPr>
          <p:cNvSpPr txBox="1"/>
          <p:nvPr/>
        </p:nvSpPr>
        <p:spPr>
          <a:xfrm>
            <a:off x="4000499" y="3105379"/>
            <a:ext cx="42883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적성 유형별 특성과 대표 직업</a:t>
            </a:r>
          </a:p>
        </p:txBody>
      </p:sp>
      <p:sp>
        <p:nvSpPr>
          <p:cNvPr id="13" name="화살표: 오른쪽 12">
            <a:extLst>
              <a:ext uri="{FF2B5EF4-FFF2-40B4-BE49-F238E27FC236}">
                <a16:creationId xmlns:a16="http://schemas.microsoft.com/office/drawing/2014/main" id="{51639214-5251-4BA2-9F98-A3DE8DB37DBB}"/>
              </a:ext>
            </a:extLst>
          </p:cNvPr>
          <p:cNvSpPr/>
          <p:nvPr/>
        </p:nvSpPr>
        <p:spPr>
          <a:xfrm>
            <a:off x="3009900" y="4733440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4" name="화살표: 오각형 13">
            <a:extLst>
              <a:ext uri="{FF2B5EF4-FFF2-40B4-BE49-F238E27FC236}">
                <a16:creationId xmlns:a16="http://schemas.microsoft.com/office/drawing/2014/main" id="{F7676A77-DF22-4A11-88F3-ED44F46C9B27}"/>
              </a:ext>
            </a:extLst>
          </p:cNvPr>
          <p:cNvSpPr/>
          <p:nvPr/>
        </p:nvSpPr>
        <p:spPr>
          <a:xfrm>
            <a:off x="2705099" y="4113918"/>
            <a:ext cx="1295400" cy="88939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3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8A7657-E819-4E0C-BADE-78673FF27E9F}"/>
              </a:ext>
            </a:extLst>
          </p:cNvPr>
          <p:cNvSpPr txBox="1"/>
          <p:nvPr/>
        </p:nvSpPr>
        <p:spPr>
          <a:xfrm>
            <a:off x="4000499" y="4364108"/>
            <a:ext cx="33650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</a:rPr>
              <a:t>희망 진로 분야 및 비율</a:t>
            </a:r>
          </a:p>
        </p:txBody>
      </p:sp>
      <p:sp>
        <p:nvSpPr>
          <p:cNvPr id="16" name="화살표: 오른쪽 15">
            <a:extLst>
              <a:ext uri="{FF2B5EF4-FFF2-40B4-BE49-F238E27FC236}">
                <a16:creationId xmlns:a16="http://schemas.microsoft.com/office/drawing/2014/main" id="{03BCB717-5C4E-4732-A829-FBCB7D24BA83}"/>
              </a:ext>
            </a:extLst>
          </p:cNvPr>
          <p:cNvSpPr/>
          <p:nvPr/>
        </p:nvSpPr>
        <p:spPr>
          <a:xfrm>
            <a:off x="3009900" y="5896919"/>
            <a:ext cx="6062662" cy="365125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7" name="화살표: 오각형 16">
            <a:extLst>
              <a:ext uri="{FF2B5EF4-FFF2-40B4-BE49-F238E27FC236}">
                <a16:creationId xmlns:a16="http://schemas.microsoft.com/office/drawing/2014/main" id="{041A7C9C-C525-48D9-9ABD-BC79EF7066DA}"/>
              </a:ext>
            </a:extLst>
          </p:cNvPr>
          <p:cNvSpPr/>
          <p:nvPr/>
        </p:nvSpPr>
        <p:spPr>
          <a:xfrm>
            <a:off x="2705099" y="5277397"/>
            <a:ext cx="1295400" cy="889397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돋움" panose="020B0600000101010101" pitchFamily="50" charset="-127"/>
                <a:ea typeface="돋움" panose="020B0600000101010101" pitchFamily="50" charset="-127"/>
              </a:rPr>
              <a:t>4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3FE5DA-EE17-4043-8A78-F6DB06AC97AF}"/>
              </a:ext>
            </a:extLst>
          </p:cNvPr>
          <p:cNvSpPr txBox="1"/>
          <p:nvPr/>
        </p:nvSpPr>
        <p:spPr>
          <a:xfrm>
            <a:off x="4000499" y="5527587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dirty="0">
                <a:latin typeface="돋움" panose="020B0600000101010101" pitchFamily="50" charset="-127"/>
                <a:ea typeface="돋움" panose="020B0600000101010101" pitchFamily="50" charset="-127"/>
                <a:hlinkClick r:id="rId3" action="ppaction://hlinksldjump"/>
              </a:rPr>
              <a:t>다양한 진로 정보 탐색</a:t>
            </a:r>
            <a:endParaRPr lang="ko-KR" altLang="en-US" sz="2400" dirty="0"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pic>
        <p:nvPicPr>
          <p:cNvPr id="19" name="Picture 3" descr="w1 복사본">
            <a:extLst>
              <a:ext uri="{FF2B5EF4-FFF2-40B4-BE49-F238E27FC236}">
                <a16:creationId xmlns:a16="http://schemas.microsoft.com/office/drawing/2014/main" id="{52F3897F-A3C9-41AA-BE4D-F371E31AB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3053" y="5413121"/>
            <a:ext cx="601663" cy="584200"/>
          </a:xfrm>
          <a:prstGeom prst="rect">
            <a:avLst/>
          </a:prstGeom>
          <a:noFill/>
        </p:spPr>
      </p:pic>
      <p:pic>
        <p:nvPicPr>
          <p:cNvPr id="20" name="Picture 4" descr="w2 복사본">
            <a:extLst>
              <a:ext uri="{FF2B5EF4-FFF2-40B4-BE49-F238E27FC236}">
                <a16:creationId xmlns:a16="http://schemas.microsoft.com/office/drawing/2014/main" id="{A7AF17F2-F1DB-4977-B4B7-D5681DA4E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3148" y="3342788"/>
            <a:ext cx="587375" cy="5699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19098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AC0E096-8E21-4A09-B3C5-B645324649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3806258"/>
            <a:ext cx="6400699" cy="2447956"/>
          </a:xfrm>
        </p:spPr>
        <p:txBody>
          <a:bodyPr>
            <a:noAutofit/>
          </a:bodyPr>
          <a:lstStyle/>
          <a:p>
            <a:pPr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진로란 무엇인가</a:t>
            </a: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?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진로란 개인이 자신의 흥미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적성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가치관 등을 바탕으로 미래의 직업과 삶의 방향을 선택하고 발전시켜 나가는 전 과정을 의미</a:t>
            </a:r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112C299-9C33-4871-963E-BED6C47F9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3</a:t>
            </a:fld>
            <a:endParaRPr lang="ko-KR" altLang="en-US" dirty="0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9D4B67E0-808E-4947-BA2B-58074A750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진로란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03C17A70-8F20-4682-89D7-3A27B1D258F0}"/>
              </a:ext>
            </a:extLst>
          </p:cNvPr>
          <p:cNvSpPr txBox="1">
            <a:spLocks/>
          </p:cNvSpPr>
          <p:nvPr/>
        </p:nvSpPr>
        <p:spPr>
          <a:xfrm>
            <a:off x="681037" y="1641696"/>
            <a:ext cx="8210044" cy="2079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Definition of Career</a:t>
            </a:r>
          </a:p>
          <a:p>
            <a:pPr lvl="1" latinLnBrk="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altLang="en-US" sz="20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000" dirty="0">
                <a:latin typeface="굴림" panose="020B0600000101010101" pitchFamily="50" charset="-127"/>
                <a:ea typeface="굴림" panose="020B0600000101010101" pitchFamily="50" charset="-127"/>
              </a:rPr>
              <a:t>A career refers to the entire process in which an individual chooses and develops their future occupation and life direction based on their interests, aptitudes, and values</a:t>
            </a:r>
          </a:p>
        </p:txBody>
      </p:sp>
      <p:pic>
        <p:nvPicPr>
          <p:cNvPr id="6" name="동영상">
            <a:hlinkClick r:id="" action="ppaction://media"/>
            <a:extLst>
              <a:ext uri="{FF2B5EF4-FFF2-40B4-BE49-F238E27FC236}">
                <a16:creationId xmlns:a16="http://schemas.microsoft.com/office/drawing/2014/main" id="{DC13AF28-7CA4-4B8B-809E-8028DA07F9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75071" y="4821605"/>
            <a:ext cx="1828480" cy="1406523"/>
          </a:xfrm>
          <a:prstGeom prst="rect">
            <a:avLst/>
          </a:prstGeom>
        </p:spPr>
      </p:pic>
      <p:pic>
        <p:nvPicPr>
          <p:cNvPr id="7" name="Picture 3" descr="w1 복사본">
            <a:extLst>
              <a:ext uri="{FF2B5EF4-FFF2-40B4-BE49-F238E27FC236}">
                <a16:creationId xmlns:a16="http://schemas.microsoft.com/office/drawing/2014/main" id="{C097A497-3743-4B12-8CA7-178C46C09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8479" y="3846533"/>
            <a:ext cx="601663" cy="58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060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2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8062597-B0C5-4FAF-AFD7-9F926FEBE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2AA5613A-9DBD-48F4-8E39-D2C7B9672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적성 유형별 특성과 대표 직업</a:t>
            </a:r>
          </a:p>
        </p:txBody>
      </p:sp>
      <p:sp>
        <p:nvSpPr>
          <p:cNvPr id="6" name="눈물 방울 5">
            <a:extLst>
              <a:ext uri="{FF2B5EF4-FFF2-40B4-BE49-F238E27FC236}">
                <a16:creationId xmlns:a16="http://schemas.microsoft.com/office/drawing/2014/main" id="{0F2919E8-C213-4C24-8C3E-8431FAA6E8DE}"/>
              </a:ext>
            </a:extLst>
          </p:cNvPr>
          <p:cNvSpPr/>
          <p:nvPr/>
        </p:nvSpPr>
        <p:spPr>
          <a:xfrm>
            <a:off x="528034" y="2724149"/>
            <a:ext cx="1167416" cy="1684800"/>
          </a:xfrm>
          <a:prstGeom prst="teardrop">
            <a:avLst/>
          </a:pr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특성</a:t>
            </a:r>
          </a:p>
        </p:txBody>
      </p:sp>
      <p:sp>
        <p:nvSpPr>
          <p:cNvPr id="7" name="눈물 방울 6">
            <a:extLst>
              <a:ext uri="{FF2B5EF4-FFF2-40B4-BE49-F238E27FC236}">
                <a16:creationId xmlns:a16="http://schemas.microsoft.com/office/drawing/2014/main" id="{488DBD9C-8713-4E95-A6DE-B3E0FF5C85EB}"/>
              </a:ext>
            </a:extLst>
          </p:cNvPr>
          <p:cNvSpPr/>
          <p:nvPr/>
        </p:nvSpPr>
        <p:spPr>
          <a:xfrm>
            <a:off x="528034" y="4408001"/>
            <a:ext cx="1167416" cy="1684800"/>
          </a:xfrm>
          <a:prstGeom prst="teardrop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5">
                  <a:lumMod val="75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대표</a:t>
            </a:r>
            <a:endParaRPr lang="en-US" altLang="ko-KR" dirty="0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직업</a:t>
            </a:r>
          </a:p>
        </p:txBody>
      </p:sp>
      <p:sp>
        <p:nvSpPr>
          <p:cNvPr id="8" name="사각형: 잘린 한쪽 모서리 7">
            <a:extLst>
              <a:ext uri="{FF2B5EF4-FFF2-40B4-BE49-F238E27FC236}">
                <a16:creationId xmlns:a16="http://schemas.microsoft.com/office/drawing/2014/main" id="{84688681-67BE-48D3-9552-854ADEB39B43}"/>
              </a:ext>
            </a:extLst>
          </p:cNvPr>
          <p:cNvSpPr/>
          <p:nvPr/>
        </p:nvSpPr>
        <p:spPr>
          <a:xfrm>
            <a:off x="1695130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8061097F-D78C-425C-9924-D7AED49A56F9}"/>
              </a:ext>
            </a:extLst>
          </p:cNvPr>
          <p:cNvSpPr/>
          <p:nvPr/>
        </p:nvSpPr>
        <p:spPr>
          <a:xfrm>
            <a:off x="1695130" y="2023110"/>
            <a:ext cx="2509200" cy="709384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창의력</a:t>
            </a:r>
          </a:p>
        </p:txBody>
      </p:sp>
      <p:sp>
        <p:nvSpPr>
          <p:cNvPr id="10" name="사각형: 잘린 한쪽 모서리 9">
            <a:extLst>
              <a:ext uri="{FF2B5EF4-FFF2-40B4-BE49-F238E27FC236}">
                <a16:creationId xmlns:a16="http://schemas.microsoft.com/office/drawing/2014/main" id="{B10C93E5-4959-4276-9003-F33E88459126}"/>
              </a:ext>
            </a:extLst>
          </p:cNvPr>
          <p:cNvSpPr/>
          <p:nvPr/>
        </p:nvSpPr>
        <p:spPr>
          <a:xfrm>
            <a:off x="4206564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1" name="사다리꼴 10">
            <a:extLst>
              <a:ext uri="{FF2B5EF4-FFF2-40B4-BE49-F238E27FC236}">
                <a16:creationId xmlns:a16="http://schemas.microsoft.com/office/drawing/2014/main" id="{6D4FAA78-BE6D-41DB-AB7A-699B16054A85}"/>
              </a:ext>
            </a:extLst>
          </p:cNvPr>
          <p:cNvSpPr/>
          <p:nvPr/>
        </p:nvSpPr>
        <p:spPr>
          <a:xfrm>
            <a:off x="4206564" y="2023110"/>
            <a:ext cx="2509200" cy="709384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음악 능력</a:t>
            </a:r>
          </a:p>
        </p:txBody>
      </p:sp>
      <p:sp>
        <p:nvSpPr>
          <p:cNvPr id="12" name="사각형: 잘린 한쪽 모서리 11">
            <a:extLst>
              <a:ext uri="{FF2B5EF4-FFF2-40B4-BE49-F238E27FC236}">
                <a16:creationId xmlns:a16="http://schemas.microsoft.com/office/drawing/2014/main" id="{83BA13C3-E1E3-40DC-87E5-E0D5829BC9BC}"/>
              </a:ext>
            </a:extLst>
          </p:cNvPr>
          <p:cNvSpPr/>
          <p:nvPr/>
        </p:nvSpPr>
        <p:spPr>
          <a:xfrm>
            <a:off x="6716084" y="1867306"/>
            <a:ext cx="2509200" cy="865188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돋움" panose="020B0600000101010101" pitchFamily="50" charset="-127"/>
              <a:ea typeface="돋움" panose="020B0600000101010101" pitchFamily="50" charset="-127"/>
            </a:endParaRPr>
          </a:p>
        </p:txBody>
      </p:sp>
      <p:sp>
        <p:nvSpPr>
          <p:cNvPr id="13" name="사다리꼴 12">
            <a:extLst>
              <a:ext uri="{FF2B5EF4-FFF2-40B4-BE49-F238E27FC236}">
                <a16:creationId xmlns:a16="http://schemas.microsoft.com/office/drawing/2014/main" id="{4F7E47EC-EBC1-4426-A5D6-4180EC659A98}"/>
              </a:ext>
            </a:extLst>
          </p:cNvPr>
          <p:cNvSpPr/>
          <p:nvPr/>
        </p:nvSpPr>
        <p:spPr>
          <a:xfrm>
            <a:off x="6716084" y="2023110"/>
            <a:ext cx="2509200" cy="709384"/>
          </a:xfrm>
          <a:prstGeom prst="trapezoi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돋움" panose="020B0600000101010101" pitchFamily="50" charset="-127"/>
                <a:ea typeface="돋움" panose="020B0600000101010101" pitchFamily="50" charset="-127"/>
              </a:rPr>
              <a:t>공간 지각력</a:t>
            </a:r>
          </a:p>
        </p:txBody>
      </p:sp>
      <p:pic>
        <p:nvPicPr>
          <p:cNvPr id="14" name="Picture 28" descr="w3 복사본">
            <a:extLst>
              <a:ext uri="{FF2B5EF4-FFF2-40B4-BE49-F238E27FC236}">
                <a16:creationId xmlns:a16="http://schemas.microsoft.com/office/drawing/2014/main" id="{F5226E16-94A9-43D3-B480-15D1EDBCB4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1445" y="6156841"/>
            <a:ext cx="569913" cy="569913"/>
          </a:xfrm>
          <a:prstGeom prst="rect">
            <a:avLst/>
          </a:prstGeom>
          <a:noFill/>
        </p:spPr>
      </p:pic>
      <p:pic>
        <p:nvPicPr>
          <p:cNvPr id="15" name="Picture 3" descr="w1 복사본">
            <a:extLst>
              <a:ext uri="{FF2B5EF4-FFF2-40B4-BE49-F238E27FC236}">
                <a16:creationId xmlns:a16="http://schemas.microsoft.com/office/drawing/2014/main" id="{A66873E4-F4FA-4F59-B96F-897B3BC606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594" y="1506508"/>
            <a:ext cx="601663" cy="584200"/>
          </a:xfrm>
          <a:prstGeom prst="rect">
            <a:avLst/>
          </a:prstGeom>
          <a:noFill/>
        </p:spPr>
      </p:pic>
      <p:pic>
        <p:nvPicPr>
          <p:cNvPr id="16" name="Picture 4" descr="w2 복사본">
            <a:extLst>
              <a:ext uri="{FF2B5EF4-FFF2-40B4-BE49-F238E27FC236}">
                <a16:creationId xmlns:a16="http://schemas.microsoft.com/office/drawing/2014/main" id="{3DD40A5E-6EC7-43D4-BEB7-FF3C7E8C3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4346" y="2309126"/>
            <a:ext cx="587375" cy="569913"/>
          </a:xfrm>
          <a:prstGeom prst="rect">
            <a:avLst/>
          </a:prstGeom>
          <a:noFill/>
        </p:spPr>
      </p:pic>
      <p:graphicFrame>
        <p:nvGraphicFramePr>
          <p:cNvPr id="5" name="표 5">
            <a:extLst>
              <a:ext uri="{FF2B5EF4-FFF2-40B4-BE49-F238E27FC236}">
                <a16:creationId xmlns:a16="http://schemas.microsoft.com/office/drawing/2014/main" id="{24E26E04-8627-4463-85C2-567CE7FA8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755868"/>
              </p:ext>
            </p:extLst>
          </p:nvPr>
        </p:nvGraphicFramePr>
        <p:xfrm>
          <a:off x="1695450" y="2724150"/>
          <a:ext cx="7529514" cy="337185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509838">
                  <a:extLst>
                    <a:ext uri="{9D8B030D-6E8A-4147-A177-3AD203B41FA5}">
                      <a16:colId xmlns:a16="http://schemas.microsoft.com/office/drawing/2014/main" val="3050657564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2707093140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2587728896"/>
                    </a:ext>
                  </a:extLst>
                </a:gridCol>
              </a:tblGrid>
              <a:tr h="16859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새롭고 독특한 방식으로 문제를 해결하고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아이디어를 내는 능력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노래 부르고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악기를 연주하며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감상할 수 있는 능력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머리속으로 그림을 그리며 생각할 수 있는 능력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79590067"/>
                  </a:ext>
                </a:extLst>
              </a:tr>
              <a:tr h="1685925"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작가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연기자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영화 감독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광고 기획자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가수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지휘자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음향 기사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음반 기획자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50000"/>
                        </a:lnSpc>
                      </a:pP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무대 감독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항공기 조종사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카레이서</a:t>
                      </a:r>
                      <a:r>
                        <a:rPr lang="en-US" altLang="ko-KR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, </a:t>
                      </a:r>
                      <a:r>
                        <a:rPr lang="ko-KR" altLang="en-US" dirty="0">
                          <a:latin typeface="돋움" panose="020B0600000101010101" pitchFamily="50" charset="-127"/>
                          <a:ea typeface="돋움" panose="020B0600000101010101" pitchFamily="50" charset="-127"/>
                        </a:rPr>
                        <a:t>도시 설계 전문가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25899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35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내용 개체 틀 7">
            <a:extLst>
              <a:ext uri="{FF2B5EF4-FFF2-40B4-BE49-F238E27FC236}">
                <a16:creationId xmlns:a16="http://schemas.microsoft.com/office/drawing/2014/main" id="{C976F282-ABAD-45DC-BBCF-162036C67FB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378283"/>
              </p:ext>
            </p:extLst>
          </p:nvPr>
        </p:nvGraphicFramePr>
        <p:xfrm>
          <a:off x="681038" y="1669982"/>
          <a:ext cx="854392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64681F8-42E9-4015-8AFC-D2D94F362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70B9674B-4DD0-4AFE-B76B-69403F0F9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희망 진로 분야 및 비율</a:t>
            </a:r>
          </a:p>
        </p:txBody>
      </p:sp>
      <p:pic>
        <p:nvPicPr>
          <p:cNvPr id="5" name="Picture 3" descr="w1 복사본">
            <a:extLst>
              <a:ext uri="{FF2B5EF4-FFF2-40B4-BE49-F238E27FC236}">
                <a16:creationId xmlns:a16="http://schemas.microsoft.com/office/drawing/2014/main" id="{F02D4D3C-761F-4E77-A09F-A190B234F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8392" y="2292303"/>
            <a:ext cx="601663" cy="584200"/>
          </a:xfrm>
          <a:prstGeom prst="rect">
            <a:avLst/>
          </a:prstGeom>
          <a:noFill/>
        </p:spPr>
      </p:pic>
      <p:sp>
        <p:nvSpPr>
          <p:cNvPr id="2" name="말풍선: 모서리가 둥근 사각형 1">
            <a:extLst>
              <a:ext uri="{FF2B5EF4-FFF2-40B4-BE49-F238E27FC236}">
                <a16:creationId xmlns:a16="http://schemas.microsoft.com/office/drawing/2014/main" id="{ED6D3DD2-0DFB-0B8D-1D20-2F0F9CB7784D}"/>
              </a:ext>
            </a:extLst>
          </p:cNvPr>
          <p:cNvSpPr/>
          <p:nvPr/>
        </p:nvSpPr>
        <p:spPr>
          <a:xfrm>
            <a:off x="3797383" y="2393902"/>
            <a:ext cx="1785936" cy="381003"/>
          </a:xfrm>
          <a:prstGeom prst="wedgeRoundRectCallout">
            <a:avLst>
              <a:gd name="adj1" fmla="val 73048"/>
              <a:gd name="adj2" fmla="val -2644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800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고등학생 높음</a:t>
            </a:r>
            <a:endParaRPr lang="ko-KR" sz="1800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35332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921FF9A-E8BB-4703-84C0-13624790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DADF-0A3B-4C0E-97D0-3D7FF91D275D}" type="slidenum">
              <a:rPr lang="ko-KR" altLang="en-US" smtClean="0"/>
              <a:t>6</a:t>
            </a:fld>
            <a:endParaRPr lang="ko-KR" altLang="en-US"/>
          </a:p>
        </p:txBody>
      </p:sp>
      <p:sp>
        <p:nvSpPr>
          <p:cNvPr id="4" name="제목 3">
            <a:extLst>
              <a:ext uri="{FF2B5EF4-FFF2-40B4-BE49-F238E27FC236}">
                <a16:creationId xmlns:a16="http://schemas.microsoft.com/office/drawing/2014/main" id="{0B97C517-FB89-4553-A585-2E50D1AC4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4. </a:t>
            </a:r>
            <a:r>
              <a:rPr lang="ko-KR" altLang="en-US" dirty="0"/>
              <a:t>다양한 진로 정보 탐색</a:t>
            </a:r>
          </a:p>
        </p:txBody>
      </p:sp>
      <p:sp>
        <p:nvSpPr>
          <p:cNvPr id="6" name="사각형: 둥근 위쪽 모서리 5">
            <a:extLst>
              <a:ext uri="{FF2B5EF4-FFF2-40B4-BE49-F238E27FC236}">
                <a16:creationId xmlns:a16="http://schemas.microsoft.com/office/drawing/2014/main" id="{A157C0B2-83A5-497E-98B2-8C420E2ABDAE}"/>
              </a:ext>
            </a:extLst>
          </p:cNvPr>
          <p:cNvSpPr/>
          <p:nvPr/>
        </p:nvSpPr>
        <p:spPr>
          <a:xfrm>
            <a:off x="228600" y="1464165"/>
            <a:ext cx="4572000" cy="4495800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8" name="순서도: 저장 데이터 7">
            <a:extLst>
              <a:ext uri="{FF2B5EF4-FFF2-40B4-BE49-F238E27FC236}">
                <a16:creationId xmlns:a16="http://schemas.microsoft.com/office/drawing/2014/main" id="{CC32EC5F-DB22-4BFD-8D56-D50E9B586572}"/>
              </a:ext>
            </a:extLst>
          </p:cNvPr>
          <p:cNvSpPr/>
          <p:nvPr/>
        </p:nvSpPr>
        <p:spPr>
          <a:xfrm>
            <a:off x="763188" y="1664190"/>
            <a:ext cx="3502824" cy="540000"/>
          </a:xfrm>
          <a:prstGeom prst="flowChartOnlineStorage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직업 정보 탐색</a:t>
            </a:r>
          </a:p>
        </p:txBody>
      </p:sp>
      <p:graphicFrame>
        <p:nvGraphicFramePr>
          <p:cNvPr id="10" name="다이어그램 9">
            <a:extLst>
              <a:ext uri="{FF2B5EF4-FFF2-40B4-BE49-F238E27FC236}">
                <a16:creationId xmlns:a16="http://schemas.microsoft.com/office/drawing/2014/main" id="{509DBFF0-7F4C-4C96-B4EE-9CE8DB46F6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4494335"/>
              </p:ext>
            </p:extLst>
          </p:nvPr>
        </p:nvGraphicFramePr>
        <p:xfrm>
          <a:off x="428626" y="2397615"/>
          <a:ext cx="2616200" cy="23346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다이어그램 10">
            <a:extLst>
              <a:ext uri="{FF2B5EF4-FFF2-40B4-BE49-F238E27FC236}">
                <a16:creationId xmlns:a16="http://schemas.microsoft.com/office/drawing/2014/main" id="{FFE8BBBB-1C57-4933-A6FB-E2B2444891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9200127"/>
              </p:ext>
            </p:extLst>
          </p:nvPr>
        </p:nvGraphicFramePr>
        <p:xfrm>
          <a:off x="381001" y="4226416"/>
          <a:ext cx="4267198" cy="2301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3" name="하트 12">
            <a:extLst>
              <a:ext uri="{FF2B5EF4-FFF2-40B4-BE49-F238E27FC236}">
                <a16:creationId xmlns:a16="http://schemas.microsoft.com/office/drawing/2014/main" id="{93977076-551D-435D-A25F-7E7884FD5078}"/>
              </a:ext>
            </a:extLst>
          </p:cNvPr>
          <p:cNvSpPr/>
          <p:nvPr/>
        </p:nvSpPr>
        <p:spPr>
          <a:xfrm>
            <a:off x="3370263" y="2577002"/>
            <a:ext cx="1085850" cy="1195387"/>
          </a:xfrm>
          <a:prstGeom prst="hear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관심직업</a:t>
            </a:r>
          </a:p>
        </p:txBody>
      </p:sp>
      <p:sp>
        <p:nvSpPr>
          <p:cNvPr id="14" name="별: 꼭짓점 8개 13">
            <a:extLst>
              <a:ext uri="{FF2B5EF4-FFF2-40B4-BE49-F238E27FC236}">
                <a16:creationId xmlns:a16="http://schemas.microsoft.com/office/drawing/2014/main" id="{C9FA1A31-F2DF-449E-B988-42B5DADDBDD8}"/>
              </a:ext>
            </a:extLst>
          </p:cNvPr>
          <p:cNvSpPr/>
          <p:nvPr/>
        </p:nvSpPr>
        <p:spPr>
          <a:xfrm rot="20854217">
            <a:off x="3112294" y="3838010"/>
            <a:ext cx="1688305" cy="837669"/>
          </a:xfrm>
          <a:prstGeom prst="star8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학과선택</a:t>
            </a:r>
          </a:p>
        </p:txBody>
      </p:sp>
      <p:sp>
        <p:nvSpPr>
          <p:cNvPr id="26" name="AutoShape 2">
            <a:extLst>
              <a:ext uri="{FF2B5EF4-FFF2-40B4-BE49-F238E27FC236}">
                <a16:creationId xmlns:a16="http://schemas.microsoft.com/office/drawing/2014/main" id="{9295128E-12A7-42CB-AF0E-974DBEABA24F}"/>
              </a:ext>
            </a:extLst>
          </p:cNvPr>
          <p:cNvSpPr>
            <a:spLocks/>
          </p:cNvSpPr>
          <p:nvPr/>
        </p:nvSpPr>
        <p:spPr bwMode="auto">
          <a:xfrm rot="16200000">
            <a:off x="2362466" y="3728719"/>
            <a:ext cx="278818" cy="4717480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pic>
        <p:nvPicPr>
          <p:cNvPr id="29" name="Picture 3" descr="w1 복사본">
            <a:extLst>
              <a:ext uri="{FF2B5EF4-FFF2-40B4-BE49-F238E27FC236}">
                <a16:creationId xmlns:a16="http://schemas.microsoft.com/office/drawing/2014/main" id="{1C136CE8-125C-450B-8A28-8B7EADEA9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507590" y="6200553"/>
            <a:ext cx="601663" cy="584200"/>
          </a:xfrm>
          <a:prstGeom prst="rect">
            <a:avLst/>
          </a:prstGeom>
          <a:noFill/>
        </p:spPr>
      </p:pic>
      <p:pic>
        <p:nvPicPr>
          <p:cNvPr id="30" name="Picture 4" descr="w2 복사본">
            <a:extLst>
              <a:ext uri="{FF2B5EF4-FFF2-40B4-BE49-F238E27FC236}">
                <a16:creationId xmlns:a16="http://schemas.microsoft.com/office/drawing/2014/main" id="{4FC952C0-4AED-48E7-A9D0-A92BB2BDDC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766840" y="6208478"/>
            <a:ext cx="587375" cy="569913"/>
          </a:xfrm>
          <a:prstGeom prst="rect">
            <a:avLst/>
          </a:prstGeom>
          <a:noFill/>
        </p:spPr>
      </p:pic>
      <p:sp>
        <p:nvSpPr>
          <p:cNvPr id="31" name="AutoShape 2">
            <a:extLst>
              <a:ext uri="{FF2B5EF4-FFF2-40B4-BE49-F238E27FC236}">
                <a16:creationId xmlns:a16="http://schemas.microsoft.com/office/drawing/2014/main" id="{F99DAC6E-802D-4AFE-B853-C6D99872729E}"/>
              </a:ext>
            </a:extLst>
          </p:cNvPr>
          <p:cNvSpPr>
            <a:spLocks/>
          </p:cNvSpPr>
          <p:nvPr/>
        </p:nvSpPr>
        <p:spPr bwMode="auto">
          <a:xfrm rot="16200000">
            <a:off x="7290091" y="3754093"/>
            <a:ext cx="278818" cy="4666729"/>
          </a:xfrm>
          <a:prstGeom prst="leftBrace">
            <a:avLst>
              <a:gd name="adj1" fmla="val 111146"/>
              <a:gd name="adj2" fmla="val 49710"/>
            </a:avLst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ko-KR" altLang="en-US" dirty="0">
              <a:solidFill>
                <a:schemeClr val="tx1">
                  <a:lumMod val="95000"/>
                  <a:lumOff val="5000"/>
                </a:schemeClr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7" name="사각형: 둥근 위쪽 모서리 6">
            <a:extLst>
              <a:ext uri="{FF2B5EF4-FFF2-40B4-BE49-F238E27FC236}">
                <a16:creationId xmlns:a16="http://schemas.microsoft.com/office/drawing/2014/main" id="{172A844F-73CA-4C3C-AEBB-25FDCF1B5009}"/>
              </a:ext>
            </a:extLst>
          </p:cNvPr>
          <p:cNvSpPr/>
          <p:nvPr/>
        </p:nvSpPr>
        <p:spPr>
          <a:xfrm flipV="1">
            <a:off x="5105401" y="1464165"/>
            <a:ext cx="4571999" cy="4495800"/>
          </a:xfrm>
          <a:prstGeom prst="round2Same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5" name="순서도: 다른 페이지 연결선 4">
            <a:extLst>
              <a:ext uri="{FF2B5EF4-FFF2-40B4-BE49-F238E27FC236}">
                <a16:creationId xmlns:a16="http://schemas.microsoft.com/office/drawing/2014/main" id="{245DDFA9-08BB-4387-989C-B2D3B91A53A6}"/>
              </a:ext>
            </a:extLst>
          </p:cNvPr>
          <p:cNvSpPr/>
          <p:nvPr/>
        </p:nvSpPr>
        <p:spPr>
          <a:xfrm>
            <a:off x="7188200" y="2989090"/>
            <a:ext cx="1703390" cy="2315524"/>
          </a:xfrm>
          <a:prstGeom prst="flowChartOffpageConnector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9" name="순서도: 저장 데이터 8">
            <a:extLst>
              <a:ext uri="{FF2B5EF4-FFF2-40B4-BE49-F238E27FC236}">
                <a16:creationId xmlns:a16="http://schemas.microsoft.com/office/drawing/2014/main" id="{F40034A3-B751-47F8-9368-3C06E621D816}"/>
              </a:ext>
            </a:extLst>
          </p:cNvPr>
          <p:cNvSpPr/>
          <p:nvPr/>
        </p:nvSpPr>
        <p:spPr>
          <a:xfrm flipH="1">
            <a:off x="5639988" y="1664190"/>
            <a:ext cx="3502824" cy="540000"/>
          </a:xfrm>
          <a:prstGeom prst="flowChartOnlineStorage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진로 정보 탐색</a:t>
            </a:r>
          </a:p>
        </p:txBody>
      </p:sp>
      <p:sp>
        <p:nvSpPr>
          <p:cNvPr id="12" name="양쪽 중괄호 11">
            <a:extLst>
              <a:ext uri="{FF2B5EF4-FFF2-40B4-BE49-F238E27FC236}">
                <a16:creationId xmlns:a16="http://schemas.microsoft.com/office/drawing/2014/main" id="{4482A829-D59D-4AD9-836F-1C7C42338FCB}"/>
              </a:ext>
            </a:extLst>
          </p:cNvPr>
          <p:cNvSpPr/>
          <p:nvPr/>
        </p:nvSpPr>
        <p:spPr>
          <a:xfrm>
            <a:off x="5781675" y="5434099"/>
            <a:ext cx="3219450" cy="419100"/>
          </a:xfrm>
          <a:prstGeom prst="bracePair">
            <a:avLst/>
          </a:prstGeom>
          <a:solidFill>
            <a:schemeClr val="tx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진로 관련 독서</a:t>
            </a:r>
          </a:p>
        </p:txBody>
      </p:sp>
      <p:sp>
        <p:nvSpPr>
          <p:cNvPr id="15" name="정육면체 14">
            <a:extLst>
              <a:ext uri="{FF2B5EF4-FFF2-40B4-BE49-F238E27FC236}">
                <a16:creationId xmlns:a16="http://schemas.microsoft.com/office/drawing/2014/main" id="{A67685DF-CDB4-4BC6-A6BD-C77B9054D4EF}"/>
              </a:ext>
            </a:extLst>
          </p:cNvPr>
          <p:cNvSpPr/>
          <p:nvPr/>
        </p:nvSpPr>
        <p:spPr>
          <a:xfrm flipV="1">
            <a:off x="5619750" y="3127071"/>
            <a:ext cx="1376362" cy="658813"/>
          </a:xfrm>
          <a:prstGeom prst="cube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16" name="정육면체 15">
            <a:extLst>
              <a:ext uri="{FF2B5EF4-FFF2-40B4-BE49-F238E27FC236}">
                <a16:creationId xmlns:a16="http://schemas.microsoft.com/office/drawing/2014/main" id="{F6630EDF-2B6D-486F-8E0A-E6801C1AEF39}"/>
              </a:ext>
            </a:extLst>
          </p:cNvPr>
          <p:cNvSpPr/>
          <p:nvPr/>
        </p:nvSpPr>
        <p:spPr>
          <a:xfrm>
            <a:off x="5619749" y="3940665"/>
            <a:ext cx="1376363" cy="658813"/>
          </a:xfrm>
          <a:prstGeom prst="cub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검색</a:t>
            </a:r>
          </a:p>
        </p:txBody>
      </p:sp>
      <p:cxnSp>
        <p:nvCxnSpPr>
          <p:cNvPr id="20" name="연결선: 꺾임 19">
            <a:extLst>
              <a:ext uri="{FF2B5EF4-FFF2-40B4-BE49-F238E27FC236}">
                <a16:creationId xmlns:a16="http://schemas.microsoft.com/office/drawing/2014/main" id="{4E44298C-06E4-4DA8-B624-E0B18E19C2EB}"/>
              </a:ext>
            </a:extLst>
          </p:cNvPr>
          <p:cNvCxnSpPr>
            <a:stCxn id="15" idx="2"/>
            <a:endCxn id="16" idx="2"/>
          </p:cNvCxnSpPr>
          <p:nvPr/>
        </p:nvCxnSpPr>
        <p:spPr>
          <a:xfrm rot="10800000" flipV="1">
            <a:off x="5619750" y="3374125"/>
            <a:ext cx="1" cy="978297"/>
          </a:xfrm>
          <a:prstGeom prst="bentConnector3">
            <a:avLst>
              <a:gd name="adj1" fmla="val 22860100000"/>
            </a:avLst>
          </a:prstGeom>
          <a:ln w="28575">
            <a:solidFill>
              <a:schemeClr val="tx1"/>
            </a:solidFill>
            <a:prstDash val="solid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육각형 20">
            <a:extLst>
              <a:ext uri="{FF2B5EF4-FFF2-40B4-BE49-F238E27FC236}">
                <a16:creationId xmlns:a16="http://schemas.microsoft.com/office/drawing/2014/main" id="{95AC13A9-7E9B-45E7-9D21-E4865C7E201A}"/>
              </a:ext>
            </a:extLst>
          </p:cNvPr>
          <p:cNvSpPr/>
          <p:nvPr/>
        </p:nvSpPr>
        <p:spPr>
          <a:xfrm>
            <a:off x="5619749" y="2359319"/>
            <a:ext cx="1376362" cy="520502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직업 체험</a:t>
            </a:r>
          </a:p>
        </p:txBody>
      </p:sp>
      <p:sp>
        <p:nvSpPr>
          <p:cNvPr id="22" name="설명선: 오른쪽 화살표 21">
            <a:extLst>
              <a:ext uri="{FF2B5EF4-FFF2-40B4-BE49-F238E27FC236}">
                <a16:creationId xmlns:a16="http://schemas.microsoft.com/office/drawing/2014/main" id="{182E2030-CBA4-426F-9FDE-9A84F85B0490}"/>
              </a:ext>
            </a:extLst>
          </p:cNvPr>
          <p:cNvSpPr/>
          <p:nvPr/>
        </p:nvSpPr>
        <p:spPr>
          <a:xfrm>
            <a:off x="7188200" y="2322340"/>
            <a:ext cx="2289174" cy="557480"/>
          </a:xfrm>
          <a:prstGeom prst="rightArrowCallout">
            <a:avLst>
              <a:gd name="adj1" fmla="val 52919"/>
              <a:gd name="adj2" fmla="val 25571"/>
              <a:gd name="adj3" fmla="val 25000"/>
              <a:gd name="adj4" fmla="val 75704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다양한 매체</a:t>
            </a:r>
          </a:p>
        </p:txBody>
      </p:sp>
      <p:sp>
        <p:nvSpPr>
          <p:cNvPr id="25" name="순서도: 순차적 액세스 저장소 24">
            <a:extLst>
              <a:ext uri="{FF2B5EF4-FFF2-40B4-BE49-F238E27FC236}">
                <a16:creationId xmlns:a16="http://schemas.microsoft.com/office/drawing/2014/main" id="{FE48CBAE-21D4-4102-A300-B4AFB53A40FC}"/>
              </a:ext>
            </a:extLst>
          </p:cNvPr>
          <p:cNvSpPr/>
          <p:nvPr/>
        </p:nvSpPr>
        <p:spPr>
          <a:xfrm>
            <a:off x="7304094" y="3083021"/>
            <a:ext cx="1471603" cy="702863"/>
          </a:xfrm>
          <a:prstGeom prst="flowChartMagneticTape">
            <a:avLst/>
          </a:prstGeom>
          <a:solidFill>
            <a:schemeClr val="accent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bg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인터뷰</a:t>
            </a:r>
          </a:p>
        </p:txBody>
      </p:sp>
      <p:sp>
        <p:nvSpPr>
          <p:cNvPr id="27" name="평행 사변형 26">
            <a:extLst>
              <a:ext uri="{FF2B5EF4-FFF2-40B4-BE49-F238E27FC236}">
                <a16:creationId xmlns:a16="http://schemas.microsoft.com/office/drawing/2014/main" id="{7F31975F-9B45-444D-8ACA-3C69D5770B76}"/>
              </a:ext>
            </a:extLst>
          </p:cNvPr>
          <p:cNvSpPr/>
          <p:nvPr/>
        </p:nvSpPr>
        <p:spPr>
          <a:xfrm>
            <a:off x="8951127" y="3091651"/>
            <a:ext cx="666736" cy="1698027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직업인 </a:t>
            </a:r>
            <a:endParaRPr lang="en-US" altLang="ko-KR" dirty="0">
              <a:solidFill>
                <a:schemeClr val="tx1"/>
              </a:solidFill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만남</a:t>
            </a:r>
          </a:p>
        </p:txBody>
      </p:sp>
      <p:sp>
        <p:nvSpPr>
          <p:cNvPr id="28" name="순서도: 직접 액세스 저장소 27">
            <a:extLst>
              <a:ext uri="{FF2B5EF4-FFF2-40B4-BE49-F238E27FC236}">
                <a16:creationId xmlns:a16="http://schemas.microsoft.com/office/drawing/2014/main" id="{E090AF4A-AB63-4135-A5CC-A76D5DD2A099}"/>
              </a:ext>
            </a:extLst>
          </p:cNvPr>
          <p:cNvSpPr/>
          <p:nvPr/>
        </p:nvSpPr>
        <p:spPr>
          <a:xfrm>
            <a:off x="7304094" y="4048615"/>
            <a:ext cx="1471603" cy="577850"/>
          </a:xfrm>
          <a:prstGeom prst="flowChartMagneticDrum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현장체험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70AD37-C7F5-479C-8194-E6F4FDB80B9D}"/>
              </a:ext>
            </a:extLst>
          </p:cNvPr>
          <p:cNvSpPr txBox="1"/>
          <p:nvPr/>
        </p:nvSpPr>
        <p:spPr>
          <a:xfrm>
            <a:off x="5764576" y="321098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>
                <a:latin typeface="굴림" panose="020B0600000101010101" pitchFamily="50" charset="-127"/>
                <a:ea typeface="굴림" panose="020B0600000101010101" pitchFamily="50" charset="-127"/>
              </a:rPr>
              <a:t>인터넷</a:t>
            </a:r>
          </a:p>
        </p:txBody>
      </p:sp>
      <p:sp>
        <p:nvSpPr>
          <p:cNvPr id="19" name="화살표: 줄무늬가 있는 오른쪽 18">
            <a:extLst>
              <a:ext uri="{FF2B5EF4-FFF2-40B4-BE49-F238E27FC236}">
                <a16:creationId xmlns:a16="http://schemas.microsoft.com/office/drawing/2014/main" id="{EFC42088-6ED6-4EDA-AC4F-438B97CA2DC4}"/>
              </a:ext>
            </a:extLst>
          </p:cNvPr>
          <p:cNvSpPr/>
          <p:nvPr/>
        </p:nvSpPr>
        <p:spPr>
          <a:xfrm>
            <a:off x="5619749" y="4747134"/>
            <a:ext cx="1482986" cy="630051"/>
          </a:xfrm>
          <a:prstGeom prst="stripedRightArrow">
            <a:avLst>
              <a:gd name="adj1" fmla="val 70740"/>
              <a:gd name="adj2" fmla="val 42222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rPr>
              <a:t>커리어넷</a:t>
            </a:r>
          </a:p>
        </p:txBody>
      </p:sp>
    </p:spTree>
    <p:extLst>
      <p:ext uri="{BB962C8B-B14F-4D97-AF65-F5344CB8AC3E}">
        <p14:creationId xmlns:p14="http://schemas.microsoft.com/office/powerpoint/2010/main" val="4080850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a:spPr>
      <a:bodyPr rtlCol="0" anchor="ctr"/>
      <a:lstStyle>
        <a:defPPr algn="ctr">
          <a:defRPr dirty="0">
            <a:solidFill>
              <a:schemeClr val="tx1"/>
            </a:solidFill>
            <a:latin typeface="돋움" panose="020B0600000101010101" pitchFamily="50" charset="-127"/>
            <a:ea typeface="돋움" panose="020B0600000101010101" pitchFamily="50" charset="-127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326</TotalTime>
  <Words>209</Words>
  <Application>Microsoft Office PowerPoint</Application>
  <PresentationFormat>A4 용지(210x297mm)</PresentationFormat>
  <Paragraphs>57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굴림</vt:lpstr>
      <vt:lpstr>돋움</vt:lpstr>
      <vt:lpstr>맑은 고딕</vt:lpstr>
      <vt:lpstr>Arial</vt:lpstr>
      <vt:lpstr>Calibri</vt:lpstr>
      <vt:lpstr>Calibri Light</vt:lpstr>
      <vt:lpstr>Wingdings</vt:lpstr>
      <vt:lpstr>Office 테마</vt:lpstr>
      <vt:lpstr>PowerPoint 프레젠테이션</vt:lpstr>
      <vt:lpstr>목차</vt:lpstr>
      <vt:lpstr>1. 진로란?</vt:lpstr>
      <vt:lpstr>2. 적성 유형별 특성과 대표 직업</vt:lpstr>
      <vt:lpstr>3. 희망 진로 분야 및 비율</vt:lpstr>
      <vt:lpstr>4. 다양한 진로 정보 탐색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선경 윤</cp:lastModifiedBy>
  <cp:revision>25</cp:revision>
  <dcterms:created xsi:type="dcterms:W3CDTF">2026-04-01T03:04:43Z</dcterms:created>
  <dcterms:modified xsi:type="dcterms:W3CDTF">2026-06-28T21:18:10Z</dcterms:modified>
</cp:coreProperties>
</file>