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7" r:id="rId2"/>
    <p:sldId id="263" r:id="rId3"/>
    <p:sldId id="268" r:id="rId4"/>
    <p:sldId id="267" r:id="rId5"/>
    <p:sldId id="269" r:id="rId6"/>
    <p:sldId id="271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79" autoAdjust="0"/>
    <p:restoredTop sz="94660"/>
  </p:normalViewPr>
  <p:slideViewPr>
    <p:cSldViewPr snapToGrid="0">
      <p:cViewPr varScale="1">
        <p:scale>
          <a:sx n="51" d="100"/>
          <a:sy n="51" d="100"/>
        </p:scale>
        <p:origin x="62" y="5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3042" y="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모 연령별 출생아 수</a:t>
            </a:r>
            <a:r>
              <a:rPr lang="en-US" alt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(</a:t>
            </a: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단위</a:t>
            </a:r>
            <a:r>
              <a:rPr lang="en-US" alt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:</a:t>
            </a: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명</a:t>
            </a:r>
            <a:r>
              <a:rPr lang="en-US" altLang="ko-KR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)</a:t>
            </a:r>
            <a:endParaRPr lang="ko-KR" sz="2400" b="1" dirty="0"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19797844667409883"/>
          <c:y val="0.14484423841973915"/>
          <c:w val="0.74592590641888823"/>
          <c:h val="0.610858773008686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20-24세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90D-463E-8512-D64951BC6B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2021년</c:v>
                </c:pt>
                <c:pt idx="1">
                  <c:v>2022년</c:v>
                </c:pt>
                <c:pt idx="2">
                  <c:v>2023년</c:v>
                </c:pt>
                <c:pt idx="3">
                  <c:v>2024년</c:v>
                </c:pt>
              </c:strCache>
            </c:strRef>
          </c:cat>
          <c:val>
            <c:numRef>
              <c:f>Sheet1!$B$2:$E$2</c:f>
              <c:numCache>
                <c:formatCode>_(* #,##0_);_(* \(#,##0\);_(* "-"_);_(@_)</c:formatCode>
                <c:ptCount val="4"/>
                <c:pt idx="0">
                  <c:v>7599</c:v>
                </c:pt>
                <c:pt idx="1">
                  <c:v>5979</c:v>
                </c:pt>
                <c:pt idx="2">
                  <c:v>5249</c:v>
                </c:pt>
                <c:pt idx="3">
                  <c:v>4962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EF-4837-9D73-F03AB13152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2612160"/>
        <c:axId val="23259968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25-29세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Sheet1!$B$1:$E$1</c:f>
              <c:strCache>
                <c:ptCount val="4"/>
                <c:pt idx="0">
                  <c:v>2021년</c:v>
                </c:pt>
                <c:pt idx="1">
                  <c:v>2022년</c:v>
                </c:pt>
                <c:pt idx="2">
                  <c:v>2023년</c:v>
                </c:pt>
                <c:pt idx="3">
                  <c:v>2024년</c:v>
                </c:pt>
              </c:strCache>
            </c:strRef>
          </c:cat>
          <c:val>
            <c:numRef>
              <c:f>Sheet1!$B$3:$E$3</c:f>
              <c:numCache>
                <c:formatCode>_(* #,##0_);_(* \(#,##0\);_(* "-"_);_(@_)</c:formatCode>
                <c:ptCount val="4"/>
                <c:pt idx="0">
                  <c:v>45781</c:v>
                </c:pt>
                <c:pt idx="1">
                  <c:v>39710</c:v>
                </c:pt>
                <c:pt idx="2">
                  <c:v>34837</c:v>
                </c:pt>
                <c:pt idx="3">
                  <c:v>33025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8EF-4837-9D73-F03AB13152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1085407"/>
        <c:axId val="2121082047"/>
      </c:lineChart>
      <c:catAx>
        <c:axId val="23261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599680"/>
        <c:crosses val="autoZero"/>
        <c:auto val="1"/>
        <c:lblAlgn val="ctr"/>
        <c:lblOffset val="100"/>
        <c:noMultiLvlLbl val="0"/>
      </c:catAx>
      <c:valAx>
        <c:axId val="232599680"/>
        <c:scaling>
          <c:orientation val="minMax"/>
        </c:scaling>
        <c:delete val="0"/>
        <c:axPos val="l"/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12160"/>
        <c:crosses val="autoZero"/>
        <c:crossBetween val="between"/>
      </c:valAx>
      <c:valAx>
        <c:axId val="2121082047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121085407"/>
        <c:crosses val="max"/>
        <c:crossBetween val="between"/>
        <c:majorUnit val="10000"/>
      </c:valAx>
      <c:catAx>
        <c:axId val="2121085407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21082047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311E99-6FA2-48C6-8EDD-21D87F3C5FD2}" type="doc">
      <dgm:prSet loTypeId="urn:microsoft.com/office/officeart/2008/layout/VerticalCurvedList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pPr latinLnBrk="1"/>
          <a:endParaRPr lang="ko-KR" altLang="en-US"/>
        </a:p>
      </dgm:t>
    </dgm:pt>
    <dgm:pt modelId="{6A9E5B4A-17AD-4CEE-9678-3AC79812FC08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보장 체계</a:t>
          </a:r>
        </a:p>
      </dgm:t>
    </dgm:pt>
    <dgm:pt modelId="{115A55CF-CC43-48B4-B251-1B397F309FCF}" type="parTrans" cxnId="{B1C1CCE0-7011-4B7E-A6CB-B82B26D078B9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9D75184C-783E-461E-8FA5-7746B8A98B39}" type="sibTrans" cxnId="{B1C1CCE0-7011-4B7E-A6CB-B82B26D078B9}">
      <dgm:prSet/>
      <dgm:spPr/>
      <dgm:t>
        <a:bodyPr/>
        <a:lstStyle/>
        <a:p>
          <a:pPr latinLnBrk="1"/>
          <a:endParaRPr lang="ko-KR" altLang="en-US" sz="1800"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178D86B2-85BD-43EE-80D8-21355EFA845E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건강</a:t>
          </a:r>
        </a:p>
      </dgm:t>
    </dgm:pt>
    <dgm:pt modelId="{A9D7BA90-9288-4D78-AC1D-69356F228646}" type="parTrans" cxnId="{4C2EA817-3F35-4C82-967E-CC3C6165B57D}">
      <dgm:prSet/>
      <dgm:spPr/>
      <dgm:t>
        <a:bodyPr/>
        <a:lstStyle/>
        <a:p>
          <a:pPr latinLnBrk="1"/>
          <a:endParaRPr lang="ko-KR" altLang="en-US"/>
        </a:p>
      </dgm:t>
    </dgm:pt>
    <dgm:pt modelId="{A7884546-7F55-4DE6-9B97-F318F2127128}" type="sibTrans" cxnId="{4C2EA817-3F35-4C82-967E-CC3C6165B57D}">
      <dgm:prSet/>
      <dgm:spPr/>
      <dgm:t>
        <a:bodyPr/>
        <a:lstStyle/>
        <a:p>
          <a:pPr latinLnBrk="1"/>
          <a:endParaRPr lang="ko-KR" altLang="en-US"/>
        </a:p>
      </dgm:t>
    </dgm:pt>
    <dgm:pt modelId="{CFDD674C-A996-4229-A968-0285E30A8043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돋움" panose="020B0600000101010101" pitchFamily="50" charset="-127"/>
              <a:ea typeface="돋움" panose="020B0600000101010101" pitchFamily="50" charset="-127"/>
            </a:rPr>
            <a:t>의료</a:t>
          </a:r>
        </a:p>
      </dgm:t>
    </dgm:pt>
    <dgm:pt modelId="{3E0D19B7-0111-44B3-9CE6-18A88AA7B16C}" type="parTrans" cxnId="{75593708-A893-4EE0-91CF-74D1D63AC39A}">
      <dgm:prSet/>
      <dgm:spPr/>
      <dgm:t>
        <a:bodyPr/>
        <a:lstStyle/>
        <a:p>
          <a:pPr latinLnBrk="1"/>
          <a:endParaRPr lang="ko-KR" altLang="en-US"/>
        </a:p>
      </dgm:t>
    </dgm:pt>
    <dgm:pt modelId="{E42E387C-C659-4C8B-9DDF-9074DC4595E5}" type="sibTrans" cxnId="{75593708-A893-4EE0-91CF-74D1D63AC39A}">
      <dgm:prSet/>
      <dgm:spPr/>
      <dgm:t>
        <a:bodyPr/>
        <a:lstStyle/>
        <a:p>
          <a:pPr latinLnBrk="1"/>
          <a:endParaRPr lang="ko-KR" altLang="en-US"/>
        </a:p>
      </dgm:t>
    </dgm:pt>
    <dgm:pt modelId="{20511DC4-778F-4094-8A71-CC35EAAD96E7}" type="pres">
      <dgm:prSet presAssocID="{6C311E99-6FA2-48C6-8EDD-21D87F3C5FD2}" presName="Name0" presStyleCnt="0">
        <dgm:presLayoutVars>
          <dgm:chMax val="7"/>
          <dgm:chPref val="7"/>
          <dgm:dir/>
        </dgm:presLayoutVars>
      </dgm:prSet>
      <dgm:spPr/>
    </dgm:pt>
    <dgm:pt modelId="{FB912D7E-AD92-464E-B7A9-82FF82D75CD6}" type="pres">
      <dgm:prSet presAssocID="{6C311E99-6FA2-48C6-8EDD-21D87F3C5FD2}" presName="Name1" presStyleCnt="0"/>
      <dgm:spPr/>
    </dgm:pt>
    <dgm:pt modelId="{E719EF41-E14D-4E34-909C-5A939E4CCF66}" type="pres">
      <dgm:prSet presAssocID="{6C311E99-6FA2-48C6-8EDD-21D87F3C5FD2}" presName="cycle" presStyleCnt="0"/>
      <dgm:spPr/>
    </dgm:pt>
    <dgm:pt modelId="{21D87E72-A24D-4C78-BCF9-D89BFABB71AB}" type="pres">
      <dgm:prSet presAssocID="{6C311E99-6FA2-48C6-8EDD-21D87F3C5FD2}" presName="srcNode" presStyleLbl="node1" presStyleIdx="0" presStyleCnt="3"/>
      <dgm:spPr/>
    </dgm:pt>
    <dgm:pt modelId="{F7063F8A-A2F5-4E04-9348-20282E517066}" type="pres">
      <dgm:prSet presAssocID="{6C311E99-6FA2-48C6-8EDD-21D87F3C5FD2}" presName="conn" presStyleLbl="parChTrans1D2" presStyleIdx="0" presStyleCnt="1"/>
      <dgm:spPr/>
    </dgm:pt>
    <dgm:pt modelId="{D423F1C7-BBAE-48B8-9104-EF408E201C73}" type="pres">
      <dgm:prSet presAssocID="{6C311E99-6FA2-48C6-8EDD-21D87F3C5FD2}" presName="extraNode" presStyleLbl="node1" presStyleIdx="0" presStyleCnt="3"/>
      <dgm:spPr/>
    </dgm:pt>
    <dgm:pt modelId="{F5A1B997-0B8A-4FB8-AE03-6DF32DF4A5D0}" type="pres">
      <dgm:prSet presAssocID="{6C311E99-6FA2-48C6-8EDD-21D87F3C5FD2}" presName="dstNode" presStyleLbl="node1" presStyleIdx="0" presStyleCnt="3"/>
      <dgm:spPr/>
    </dgm:pt>
    <dgm:pt modelId="{670B68D7-4E44-41D2-A943-4A4A7C60C7B1}" type="pres">
      <dgm:prSet presAssocID="{6A9E5B4A-17AD-4CEE-9678-3AC79812FC08}" presName="text_1" presStyleLbl="node1" presStyleIdx="0" presStyleCnt="3">
        <dgm:presLayoutVars>
          <dgm:bulletEnabled val="1"/>
        </dgm:presLayoutVars>
      </dgm:prSet>
      <dgm:spPr/>
    </dgm:pt>
    <dgm:pt modelId="{62133357-DC29-4A2B-984C-9AC6AB7CE0D6}" type="pres">
      <dgm:prSet presAssocID="{6A9E5B4A-17AD-4CEE-9678-3AC79812FC08}" presName="accent_1" presStyleCnt="0"/>
      <dgm:spPr/>
    </dgm:pt>
    <dgm:pt modelId="{3C9B5A10-5E39-438A-BAAF-D9743D74278C}" type="pres">
      <dgm:prSet presAssocID="{6A9E5B4A-17AD-4CEE-9678-3AC79812FC08}" presName="accentRepeatNode" presStyleLbl="solidFgAcc1" presStyleIdx="0" presStyleCnt="3"/>
      <dgm:spPr/>
    </dgm:pt>
    <dgm:pt modelId="{4080A305-9CE5-401B-B8F2-4A26AB904533}" type="pres">
      <dgm:prSet presAssocID="{178D86B2-85BD-43EE-80D8-21355EFA845E}" presName="text_2" presStyleLbl="node1" presStyleIdx="1" presStyleCnt="3">
        <dgm:presLayoutVars>
          <dgm:bulletEnabled val="1"/>
        </dgm:presLayoutVars>
      </dgm:prSet>
      <dgm:spPr/>
    </dgm:pt>
    <dgm:pt modelId="{98D72130-DC57-4E31-8191-D823B72997B6}" type="pres">
      <dgm:prSet presAssocID="{178D86B2-85BD-43EE-80D8-21355EFA845E}" presName="accent_2" presStyleCnt="0"/>
      <dgm:spPr/>
    </dgm:pt>
    <dgm:pt modelId="{2D74B027-860C-49C6-AEC0-EF918EC56D09}" type="pres">
      <dgm:prSet presAssocID="{178D86B2-85BD-43EE-80D8-21355EFA845E}" presName="accentRepeatNode" presStyleLbl="solidFgAcc1" presStyleIdx="1" presStyleCnt="3"/>
      <dgm:spPr/>
    </dgm:pt>
    <dgm:pt modelId="{D5130761-F641-4581-8566-54D0B30D95A9}" type="pres">
      <dgm:prSet presAssocID="{CFDD674C-A996-4229-A968-0285E30A8043}" presName="text_3" presStyleLbl="node1" presStyleIdx="2" presStyleCnt="3">
        <dgm:presLayoutVars>
          <dgm:bulletEnabled val="1"/>
        </dgm:presLayoutVars>
      </dgm:prSet>
      <dgm:spPr/>
    </dgm:pt>
    <dgm:pt modelId="{49E46431-53CE-437E-A071-49C3648C3C0C}" type="pres">
      <dgm:prSet presAssocID="{CFDD674C-A996-4229-A968-0285E30A8043}" presName="accent_3" presStyleCnt="0"/>
      <dgm:spPr/>
    </dgm:pt>
    <dgm:pt modelId="{1A8D461A-4292-405D-8B96-2D7D3DCEC351}" type="pres">
      <dgm:prSet presAssocID="{CFDD674C-A996-4229-A968-0285E30A8043}" presName="accentRepeatNode" presStyleLbl="solidFgAcc1" presStyleIdx="2" presStyleCnt="3"/>
      <dgm:spPr/>
    </dgm:pt>
  </dgm:ptLst>
  <dgm:cxnLst>
    <dgm:cxn modelId="{75593708-A893-4EE0-91CF-74D1D63AC39A}" srcId="{6C311E99-6FA2-48C6-8EDD-21D87F3C5FD2}" destId="{CFDD674C-A996-4229-A968-0285E30A8043}" srcOrd="2" destOrd="0" parTransId="{3E0D19B7-0111-44B3-9CE6-18A88AA7B16C}" sibTransId="{E42E387C-C659-4C8B-9DDF-9074DC4595E5}"/>
    <dgm:cxn modelId="{4C2EA817-3F35-4C82-967E-CC3C6165B57D}" srcId="{6C311E99-6FA2-48C6-8EDD-21D87F3C5FD2}" destId="{178D86B2-85BD-43EE-80D8-21355EFA845E}" srcOrd="1" destOrd="0" parTransId="{A9D7BA90-9288-4D78-AC1D-69356F228646}" sibTransId="{A7884546-7F55-4DE6-9B97-F318F2127128}"/>
    <dgm:cxn modelId="{D4475F1D-E54D-4C50-86F6-702805875B22}" type="presOf" srcId="{CFDD674C-A996-4229-A968-0285E30A8043}" destId="{D5130761-F641-4581-8566-54D0B30D95A9}" srcOrd="0" destOrd="0" presId="urn:microsoft.com/office/officeart/2008/layout/VerticalCurvedList"/>
    <dgm:cxn modelId="{00F8DF1E-DB9C-404E-A716-CD8D15D22DF2}" type="presOf" srcId="{6A9E5B4A-17AD-4CEE-9678-3AC79812FC08}" destId="{670B68D7-4E44-41D2-A943-4A4A7C60C7B1}" srcOrd="0" destOrd="0" presId="urn:microsoft.com/office/officeart/2008/layout/VerticalCurvedList"/>
    <dgm:cxn modelId="{0CDD8323-EB25-4D65-895C-95D0DD59BA3E}" type="presOf" srcId="{6C311E99-6FA2-48C6-8EDD-21D87F3C5FD2}" destId="{20511DC4-778F-4094-8A71-CC35EAAD96E7}" srcOrd="0" destOrd="0" presId="urn:microsoft.com/office/officeart/2008/layout/VerticalCurvedList"/>
    <dgm:cxn modelId="{A594A739-918A-48AA-ADA4-E53FBEB5F2C4}" type="presOf" srcId="{9D75184C-783E-461E-8FA5-7746B8A98B39}" destId="{F7063F8A-A2F5-4E04-9348-20282E517066}" srcOrd="0" destOrd="0" presId="urn:microsoft.com/office/officeart/2008/layout/VerticalCurvedList"/>
    <dgm:cxn modelId="{269D8AD1-0698-4515-BB12-C977EF3E9759}" type="presOf" srcId="{178D86B2-85BD-43EE-80D8-21355EFA845E}" destId="{4080A305-9CE5-401B-B8F2-4A26AB904533}" srcOrd="0" destOrd="0" presId="urn:microsoft.com/office/officeart/2008/layout/VerticalCurvedList"/>
    <dgm:cxn modelId="{B1C1CCE0-7011-4B7E-A6CB-B82B26D078B9}" srcId="{6C311E99-6FA2-48C6-8EDD-21D87F3C5FD2}" destId="{6A9E5B4A-17AD-4CEE-9678-3AC79812FC08}" srcOrd="0" destOrd="0" parTransId="{115A55CF-CC43-48B4-B251-1B397F309FCF}" sibTransId="{9D75184C-783E-461E-8FA5-7746B8A98B39}"/>
    <dgm:cxn modelId="{1443C1EE-4235-4743-99A4-51916BFC1BE2}" type="presParOf" srcId="{20511DC4-778F-4094-8A71-CC35EAAD96E7}" destId="{FB912D7E-AD92-464E-B7A9-82FF82D75CD6}" srcOrd="0" destOrd="0" presId="urn:microsoft.com/office/officeart/2008/layout/VerticalCurvedList"/>
    <dgm:cxn modelId="{3021C273-C38D-4976-867B-D40D31343621}" type="presParOf" srcId="{FB912D7E-AD92-464E-B7A9-82FF82D75CD6}" destId="{E719EF41-E14D-4E34-909C-5A939E4CCF66}" srcOrd="0" destOrd="0" presId="urn:microsoft.com/office/officeart/2008/layout/VerticalCurvedList"/>
    <dgm:cxn modelId="{12BFDE54-DE74-476C-A118-E4ECA54954DC}" type="presParOf" srcId="{E719EF41-E14D-4E34-909C-5A939E4CCF66}" destId="{21D87E72-A24D-4C78-BCF9-D89BFABB71AB}" srcOrd="0" destOrd="0" presId="urn:microsoft.com/office/officeart/2008/layout/VerticalCurvedList"/>
    <dgm:cxn modelId="{C8B4018B-9E72-4BF7-9CFE-2D45FCC3BD84}" type="presParOf" srcId="{E719EF41-E14D-4E34-909C-5A939E4CCF66}" destId="{F7063F8A-A2F5-4E04-9348-20282E517066}" srcOrd="1" destOrd="0" presId="urn:microsoft.com/office/officeart/2008/layout/VerticalCurvedList"/>
    <dgm:cxn modelId="{B605EDC6-3547-4237-BFBD-B0C39851EFD1}" type="presParOf" srcId="{E719EF41-E14D-4E34-909C-5A939E4CCF66}" destId="{D423F1C7-BBAE-48B8-9104-EF408E201C73}" srcOrd="2" destOrd="0" presId="urn:microsoft.com/office/officeart/2008/layout/VerticalCurvedList"/>
    <dgm:cxn modelId="{2F5D7810-5B96-4069-BDE3-5BD420321217}" type="presParOf" srcId="{E719EF41-E14D-4E34-909C-5A939E4CCF66}" destId="{F5A1B997-0B8A-4FB8-AE03-6DF32DF4A5D0}" srcOrd="3" destOrd="0" presId="urn:microsoft.com/office/officeart/2008/layout/VerticalCurvedList"/>
    <dgm:cxn modelId="{B348EA8B-8A1D-4009-A801-F9B49D1CEEF9}" type="presParOf" srcId="{FB912D7E-AD92-464E-B7A9-82FF82D75CD6}" destId="{670B68D7-4E44-41D2-A943-4A4A7C60C7B1}" srcOrd="1" destOrd="0" presId="urn:microsoft.com/office/officeart/2008/layout/VerticalCurvedList"/>
    <dgm:cxn modelId="{0EF33C97-0E8D-431A-81E0-05EF27ABEA3E}" type="presParOf" srcId="{FB912D7E-AD92-464E-B7A9-82FF82D75CD6}" destId="{62133357-DC29-4A2B-984C-9AC6AB7CE0D6}" srcOrd="2" destOrd="0" presId="urn:microsoft.com/office/officeart/2008/layout/VerticalCurvedList"/>
    <dgm:cxn modelId="{2ABBF46B-D87F-4131-8760-35B64A963234}" type="presParOf" srcId="{62133357-DC29-4A2B-984C-9AC6AB7CE0D6}" destId="{3C9B5A10-5E39-438A-BAAF-D9743D74278C}" srcOrd="0" destOrd="0" presId="urn:microsoft.com/office/officeart/2008/layout/VerticalCurvedList"/>
    <dgm:cxn modelId="{968D2EE1-1E5C-431F-BB8F-866A448ECF69}" type="presParOf" srcId="{FB912D7E-AD92-464E-B7A9-82FF82D75CD6}" destId="{4080A305-9CE5-401B-B8F2-4A26AB904533}" srcOrd="3" destOrd="0" presId="urn:microsoft.com/office/officeart/2008/layout/VerticalCurvedList"/>
    <dgm:cxn modelId="{A0BB7DC6-32BC-4117-AB94-1A6D1DE4BEC5}" type="presParOf" srcId="{FB912D7E-AD92-464E-B7A9-82FF82D75CD6}" destId="{98D72130-DC57-4E31-8191-D823B72997B6}" srcOrd="4" destOrd="0" presId="urn:microsoft.com/office/officeart/2008/layout/VerticalCurvedList"/>
    <dgm:cxn modelId="{8DF4554A-6D89-4990-8D02-DE6BF211CF27}" type="presParOf" srcId="{98D72130-DC57-4E31-8191-D823B72997B6}" destId="{2D74B027-860C-49C6-AEC0-EF918EC56D09}" srcOrd="0" destOrd="0" presId="urn:microsoft.com/office/officeart/2008/layout/VerticalCurvedList"/>
    <dgm:cxn modelId="{99596DC5-7460-415A-BF0C-7CFF7CFB5869}" type="presParOf" srcId="{FB912D7E-AD92-464E-B7A9-82FF82D75CD6}" destId="{D5130761-F641-4581-8566-54D0B30D95A9}" srcOrd="5" destOrd="0" presId="urn:microsoft.com/office/officeart/2008/layout/VerticalCurvedList"/>
    <dgm:cxn modelId="{1CDA3276-F82B-4D9F-8472-EB8F3E10C883}" type="presParOf" srcId="{FB912D7E-AD92-464E-B7A9-82FF82D75CD6}" destId="{49E46431-53CE-437E-A071-49C3648C3C0C}" srcOrd="6" destOrd="0" presId="urn:microsoft.com/office/officeart/2008/layout/VerticalCurvedList"/>
    <dgm:cxn modelId="{4334E716-1E04-460F-9C2C-25395170E903}" type="presParOf" srcId="{49E46431-53CE-437E-A071-49C3648C3C0C}" destId="{1A8D461A-4292-405D-8B96-2D7D3DCEC35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DB0A31-54D6-4F56-8377-EE96A01D0600}" type="doc">
      <dgm:prSet loTypeId="urn:microsoft.com/office/officeart/2005/8/layout/chevron1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42D8A0D2-7D92-4749-A71B-C8ED510DC3BF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일</a:t>
          </a:r>
          <a:endParaRPr lang="en-US" altLang="ko-KR" sz="1800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D71AE7BC-DB5B-4966-9947-224ED0067883}" type="parTrans" cxnId="{1F20C346-3C44-462E-A30C-9BBC4A90AD7A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2132A0F8-630A-484E-8BB9-04A982A7AEC9}" type="sibTrans" cxnId="{1F20C346-3C44-462E-A30C-9BBC4A90AD7A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21785957-6DC5-44F3-B9F1-08FF748A099F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가정</a:t>
          </a:r>
          <a:endParaRPr lang="en-US" altLang="ko-KR" sz="1800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55A56688-121A-45D2-8035-E36BDCA2483B}" type="parTrans" cxnId="{4B7DFA2B-025E-4DEF-9EB5-CC0000A3B399}">
      <dgm:prSet/>
      <dgm:spPr/>
      <dgm:t>
        <a:bodyPr/>
        <a:lstStyle/>
        <a:p>
          <a:pPr latinLnBrk="1"/>
          <a:endParaRPr lang="ko-KR" altLang="en-US" sz="1800"/>
        </a:p>
      </dgm:t>
    </dgm:pt>
    <dgm:pt modelId="{AE19D3B7-F2F6-4441-A5D4-8AA839F63FE4}" type="sibTrans" cxnId="{4B7DFA2B-025E-4DEF-9EB5-CC0000A3B399}">
      <dgm:prSet/>
      <dgm:spPr/>
      <dgm:t>
        <a:bodyPr/>
        <a:lstStyle/>
        <a:p>
          <a:pPr latinLnBrk="1"/>
          <a:endParaRPr lang="ko-KR" altLang="en-US" sz="1800"/>
        </a:p>
      </dgm:t>
    </dgm:pt>
    <dgm:pt modelId="{D8FC88A9-3637-4622-9300-2081295D0F8F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양립 가능</a:t>
          </a:r>
          <a:endParaRPr lang="en-US" altLang="ko-KR" sz="1800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gm:t>
    </dgm:pt>
    <dgm:pt modelId="{B17C5886-2326-4F72-BCA0-07A824FE8ED8}" type="parTrans" cxnId="{A9D52478-0A8D-44D8-9820-526013436C6C}">
      <dgm:prSet/>
      <dgm:spPr/>
      <dgm:t>
        <a:bodyPr/>
        <a:lstStyle/>
        <a:p>
          <a:pPr latinLnBrk="1"/>
          <a:endParaRPr lang="ko-KR" altLang="en-US" sz="1800"/>
        </a:p>
      </dgm:t>
    </dgm:pt>
    <dgm:pt modelId="{53B6F5D3-EBBD-4924-AFD9-47DD089222F3}" type="sibTrans" cxnId="{A9D52478-0A8D-44D8-9820-526013436C6C}">
      <dgm:prSet/>
      <dgm:spPr/>
      <dgm:t>
        <a:bodyPr/>
        <a:lstStyle/>
        <a:p>
          <a:pPr latinLnBrk="1"/>
          <a:endParaRPr lang="ko-KR" altLang="en-US" sz="1800"/>
        </a:p>
      </dgm:t>
    </dgm:pt>
    <dgm:pt modelId="{0BE16102-15E3-48E8-B6C3-D272D5B5E5BE}" type="pres">
      <dgm:prSet presAssocID="{30DB0A31-54D6-4F56-8377-EE96A01D0600}" presName="Name0" presStyleCnt="0">
        <dgm:presLayoutVars>
          <dgm:dir/>
          <dgm:animLvl val="lvl"/>
          <dgm:resizeHandles val="exact"/>
        </dgm:presLayoutVars>
      </dgm:prSet>
      <dgm:spPr/>
    </dgm:pt>
    <dgm:pt modelId="{F839BC28-DD83-42D6-BA50-7612E96E3C93}" type="pres">
      <dgm:prSet presAssocID="{42D8A0D2-7D92-4749-A71B-C8ED510DC3BF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454F4196-F41D-4FFD-A2B3-61681B8FD87F}" type="pres">
      <dgm:prSet presAssocID="{2132A0F8-630A-484E-8BB9-04A982A7AEC9}" presName="parTxOnlySpace" presStyleCnt="0"/>
      <dgm:spPr/>
    </dgm:pt>
    <dgm:pt modelId="{7F0EEB4D-D0C7-4544-9A73-4762185ECFD3}" type="pres">
      <dgm:prSet presAssocID="{21785957-6DC5-44F3-B9F1-08FF748A099F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B9F3B835-64B5-4D06-A76A-D7D999D48BEC}" type="pres">
      <dgm:prSet presAssocID="{AE19D3B7-F2F6-4441-A5D4-8AA839F63FE4}" presName="parTxOnlySpace" presStyleCnt="0"/>
      <dgm:spPr/>
    </dgm:pt>
    <dgm:pt modelId="{06A7C429-0DC5-41BA-B595-C81775B44D86}" type="pres">
      <dgm:prSet presAssocID="{D8FC88A9-3637-4622-9300-2081295D0F8F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4B7DFA2B-025E-4DEF-9EB5-CC0000A3B399}" srcId="{30DB0A31-54D6-4F56-8377-EE96A01D0600}" destId="{21785957-6DC5-44F3-B9F1-08FF748A099F}" srcOrd="1" destOrd="0" parTransId="{55A56688-121A-45D2-8035-E36BDCA2483B}" sibTransId="{AE19D3B7-F2F6-4441-A5D4-8AA839F63FE4}"/>
    <dgm:cxn modelId="{CE360F64-199E-44E1-8FCA-2894D2E371B1}" type="presOf" srcId="{21785957-6DC5-44F3-B9F1-08FF748A099F}" destId="{7F0EEB4D-D0C7-4544-9A73-4762185ECFD3}" srcOrd="0" destOrd="0" presId="urn:microsoft.com/office/officeart/2005/8/layout/chevron1"/>
    <dgm:cxn modelId="{1F20C346-3C44-462E-A30C-9BBC4A90AD7A}" srcId="{30DB0A31-54D6-4F56-8377-EE96A01D0600}" destId="{42D8A0D2-7D92-4749-A71B-C8ED510DC3BF}" srcOrd="0" destOrd="0" parTransId="{D71AE7BC-DB5B-4966-9947-224ED0067883}" sibTransId="{2132A0F8-630A-484E-8BB9-04A982A7AEC9}"/>
    <dgm:cxn modelId="{0F4CCE76-AA75-431A-AEEF-05B1382C0165}" type="presOf" srcId="{30DB0A31-54D6-4F56-8377-EE96A01D0600}" destId="{0BE16102-15E3-48E8-B6C3-D272D5B5E5BE}" srcOrd="0" destOrd="0" presId="urn:microsoft.com/office/officeart/2005/8/layout/chevron1"/>
    <dgm:cxn modelId="{A9D52478-0A8D-44D8-9820-526013436C6C}" srcId="{30DB0A31-54D6-4F56-8377-EE96A01D0600}" destId="{D8FC88A9-3637-4622-9300-2081295D0F8F}" srcOrd="2" destOrd="0" parTransId="{B17C5886-2326-4F72-BCA0-07A824FE8ED8}" sibTransId="{53B6F5D3-EBBD-4924-AFD9-47DD089222F3}"/>
    <dgm:cxn modelId="{2268877C-3E08-4FE1-8190-1AFB35A981FA}" type="presOf" srcId="{42D8A0D2-7D92-4749-A71B-C8ED510DC3BF}" destId="{F839BC28-DD83-42D6-BA50-7612E96E3C93}" srcOrd="0" destOrd="0" presId="urn:microsoft.com/office/officeart/2005/8/layout/chevron1"/>
    <dgm:cxn modelId="{AFC3B4D9-B1F8-4D07-ACA9-5A08E6CC5F75}" type="presOf" srcId="{D8FC88A9-3637-4622-9300-2081295D0F8F}" destId="{06A7C429-0DC5-41BA-B595-C81775B44D86}" srcOrd="0" destOrd="0" presId="urn:microsoft.com/office/officeart/2005/8/layout/chevron1"/>
    <dgm:cxn modelId="{21C13F54-3441-477B-BE7C-AFC9FED9EA54}" type="presParOf" srcId="{0BE16102-15E3-48E8-B6C3-D272D5B5E5BE}" destId="{F839BC28-DD83-42D6-BA50-7612E96E3C93}" srcOrd="0" destOrd="0" presId="urn:microsoft.com/office/officeart/2005/8/layout/chevron1"/>
    <dgm:cxn modelId="{6BA960A9-24AD-482E-B1B2-CA4FE6449E84}" type="presParOf" srcId="{0BE16102-15E3-48E8-B6C3-D272D5B5E5BE}" destId="{454F4196-F41D-4FFD-A2B3-61681B8FD87F}" srcOrd="1" destOrd="0" presId="urn:microsoft.com/office/officeart/2005/8/layout/chevron1"/>
    <dgm:cxn modelId="{3FFE7124-C0B5-47BB-BEE5-E61FAFF6DF5B}" type="presParOf" srcId="{0BE16102-15E3-48E8-B6C3-D272D5B5E5BE}" destId="{7F0EEB4D-D0C7-4544-9A73-4762185ECFD3}" srcOrd="2" destOrd="0" presId="urn:microsoft.com/office/officeart/2005/8/layout/chevron1"/>
    <dgm:cxn modelId="{91100CD3-CF46-4FCA-9993-3332B514BE96}" type="presParOf" srcId="{0BE16102-15E3-48E8-B6C3-D272D5B5E5BE}" destId="{B9F3B835-64B5-4D06-A76A-D7D999D48BEC}" srcOrd="3" destOrd="0" presId="urn:microsoft.com/office/officeart/2005/8/layout/chevron1"/>
    <dgm:cxn modelId="{42EFF9E9-EAA8-4CC9-954C-97DD47C9D544}" type="presParOf" srcId="{0BE16102-15E3-48E8-B6C3-D272D5B5E5BE}" destId="{06A7C429-0DC5-41BA-B595-C81775B44D86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063F8A-A2F5-4E04-9348-20282E517066}">
      <dsp:nvSpPr>
        <dsp:cNvPr id="0" name=""/>
        <dsp:cNvSpPr/>
      </dsp:nvSpPr>
      <dsp:spPr>
        <a:xfrm>
          <a:off x="-2890081" y="-366668"/>
          <a:ext cx="3448284" cy="3448284"/>
        </a:xfrm>
        <a:prstGeom prst="blockArc">
          <a:avLst>
            <a:gd name="adj1" fmla="val 18900000"/>
            <a:gd name="adj2" fmla="val 2700000"/>
            <a:gd name="adj3" fmla="val 626"/>
          </a:avLst>
        </a:pr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0B68D7-4E44-41D2-A943-4A4A7C60C7B1}">
      <dsp:nvSpPr>
        <dsp:cNvPr id="0" name=""/>
        <dsp:cNvSpPr/>
      </dsp:nvSpPr>
      <dsp:spPr>
        <a:xfrm>
          <a:off x="358902" y="334413"/>
          <a:ext cx="1655824" cy="51153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027" tIns="45720" rIns="45720" bIns="4572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보장 체계</a:t>
          </a:r>
        </a:p>
      </dsp:txBody>
      <dsp:txXfrm>
        <a:off x="358902" y="334413"/>
        <a:ext cx="1655824" cy="511530"/>
      </dsp:txXfrm>
    </dsp:sp>
    <dsp:sp modelId="{3C9B5A10-5E39-438A-BAAF-D9743D74278C}">
      <dsp:nvSpPr>
        <dsp:cNvPr id="0" name=""/>
        <dsp:cNvSpPr/>
      </dsp:nvSpPr>
      <dsp:spPr>
        <a:xfrm>
          <a:off x="39195" y="270471"/>
          <a:ext cx="639413" cy="639413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080A305-9CE5-401B-B8F2-4A26AB904533}">
      <dsp:nvSpPr>
        <dsp:cNvPr id="0" name=""/>
        <dsp:cNvSpPr/>
      </dsp:nvSpPr>
      <dsp:spPr>
        <a:xfrm>
          <a:off x="544843" y="1101708"/>
          <a:ext cx="1469882" cy="51153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027" tIns="45720" rIns="45720" bIns="4572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건강</a:t>
          </a:r>
        </a:p>
      </dsp:txBody>
      <dsp:txXfrm>
        <a:off x="544843" y="1101708"/>
        <a:ext cx="1469882" cy="511530"/>
      </dsp:txXfrm>
    </dsp:sp>
    <dsp:sp modelId="{2D74B027-860C-49C6-AEC0-EF918EC56D09}">
      <dsp:nvSpPr>
        <dsp:cNvPr id="0" name=""/>
        <dsp:cNvSpPr/>
      </dsp:nvSpPr>
      <dsp:spPr>
        <a:xfrm>
          <a:off x="225137" y="1037767"/>
          <a:ext cx="639413" cy="639413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5130761-F641-4581-8566-54D0B30D95A9}">
      <dsp:nvSpPr>
        <dsp:cNvPr id="0" name=""/>
        <dsp:cNvSpPr/>
      </dsp:nvSpPr>
      <dsp:spPr>
        <a:xfrm>
          <a:off x="358902" y="1869004"/>
          <a:ext cx="1655824" cy="51153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027" tIns="45720" rIns="45720" bIns="4572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돋움" panose="020B0600000101010101" pitchFamily="50" charset="-127"/>
              <a:ea typeface="돋움" panose="020B0600000101010101" pitchFamily="50" charset="-127"/>
            </a:rPr>
            <a:t>의료</a:t>
          </a:r>
        </a:p>
      </dsp:txBody>
      <dsp:txXfrm>
        <a:off x="358902" y="1869004"/>
        <a:ext cx="1655824" cy="511530"/>
      </dsp:txXfrm>
    </dsp:sp>
    <dsp:sp modelId="{1A8D461A-4292-405D-8B96-2D7D3DCEC351}">
      <dsp:nvSpPr>
        <dsp:cNvPr id="0" name=""/>
        <dsp:cNvSpPr/>
      </dsp:nvSpPr>
      <dsp:spPr>
        <a:xfrm>
          <a:off x="39195" y="1805063"/>
          <a:ext cx="639413" cy="639413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39BC28-DD83-42D6-BA50-7612E96E3C93}">
      <dsp:nvSpPr>
        <dsp:cNvPr id="0" name=""/>
        <dsp:cNvSpPr/>
      </dsp:nvSpPr>
      <dsp:spPr>
        <a:xfrm>
          <a:off x="1124" y="458513"/>
          <a:ext cx="1370280" cy="54811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일</a:t>
          </a:r>
          <a:endParaRPr lang="en-US" altLang="ko-KR" sz="1800" kern="1200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275180" y="458513"/>
        <a:ext cx="822168" cy="548112"/>
      </dsp:txXfrm>
    </dsp:sp>
    <dsp:sp modelId="{7F0EEB4D-D0C7-4544-9A73-4762185ECFD3}">
      <dsp:nvSpPr>
        <dsp:cNvPr id="0" name=""/>
        <dsp:cNvSpPr/>
      </dsp:nvSpPr>
      <dsp:spPr>
        <a:xfrm>
          <a:off x="1234376" y="458513"/>
          <a:ext cx="1370280" cy="548112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가정</a:t>
          </a:r>
          <a:endParaRPr lang="en-US" altLang="ko-KR" sz="1800" kern="1200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1508432" y="458513"/>
        <a:ext cx="822168" cy="548112"/>
      </dsp:txXfrm>
    </dsp:sp>
    <dsp:sp modelId="{06A7C429-0DC5-41BA-B595-C81775B44D86}">
      <dsp:nvSpPr>
        <dsp:cNvPr id="0" name=""/>
        <dsp:cNvSpPr/>
      </dsp:nvSpPr>
      <dsp:spPr>
        <a:xfrm>
          <a:off x="2467629" y="458513"/>
          <a:ext cx="1370280" cy="548112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ysClr val="windowText" lastClr="000000"/>
              </a:solidFill>
              <a:latin typeface="돋움" panose="020B0600000101010101" pitchFamily="50" charset="-127"/>
              <a:ea typeface="돋움" panose="020B0600000101010101" pitchFamily="50" charset="-127"/>
            </a:rPr>
            <a:t>양립 가능</a:t>
          </a:r>
          <a:endParaRPr lang="en-US" altLang="ko-KR" sz="1800" kern="1200" dirty="0">
            <a:solidFill>
              <a:sysClr val="windowText" lastClr="000000"/>
            </a:solidFill>
            <a:latin typeface="돋움" panose="020B0600000101010101" pitchFamily="50" charset="-127"/>
            <a:ea typeface="돋움" panose="020B0600000101010101" pitchFamily="50" charset="-127"/>
          </a:endParaRPr>
        </a:p>
      </dsp:txBody>
      <dsp:txXfrm>
        <a:off x="2741685" y="458513"/>
        <a:ext cx="822168" cy="5481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88C4C3-CFC4-4933-B17F-ED3A7E6A9766}" type="datetimeFigureOut">
              <a:rPr lang="ko-KR" altLang="en-US" smtClean="0"/>
              <a:t>2026-04-10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7AD4F-D008-457C-930D-1A432BCCA4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283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37AD4F-D008-457C-930D-1A432BCCA490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1963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37AD4F-D008-457C-930D-1A432BCCA490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61372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37AD4F-D008-457C-930D-1A432BCCA490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6697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37AD4F-D008-457C-930D-1A432BCCA490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1464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3871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5549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1306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78889" y="6356352"/>
            <a:ext cx="916029" cy="365125"/>
          </a:xfrm>
        </p:spPr>
        <p:txBody>
          <a:bodyPr/>
          <a:lstStyle>
            <a:lvl1pPr algn="r">
              <a:defRPr sz="1600">
                <a:solidFill>
                  <a:schemeClr val="tx1"/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화살표: 갈매기형 수장 6">
            <a:extLst>
              <a:ext uri="{FF2B5EF4-FFF2-40B4-BE49-F238E27FC236}">
                <a16:creationId xmlns:a16="http://schemas.microsoft.com/office/drawing/2014/main" id="{78826A9A-0DBE-0ACF-6568-7C9CB550F00C}"/>
              </a:ext>
            </a:extLst>
          </p:cNvPr>
          <p:cNvSpPr/>
          <p:nvPr userDrawn="1"/>
        </p:nvSpPr>
        <p:spPr>
          <a:xfrm flipV="1">
            <a:off x="0" y="614750"/>
            <a:ext cx="9906000" cy="365125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잘린 위쪽 모서리 7">
            <a:extLst>
              <a:ext uri="{FF2B5EF4-FFF2-40B4-BE49-F238E27FC236}">
                <a16:creationId xmlns:a16="http://schemas.microsoft.com/office/drawing/2014/main" id="{D1D77CFF-0BA7-3DB1-B40E-051882735054}"/>
              </a:ext>
            </a:extLst>
          </p:cNvPr>
          <p:cNvSpPr/>
          <p:nvPr userDrawn="1"/>
        </p:nvSpPr>
        <p:spPr>
          <a:xfrm>
            <a:off x="657440" y="0"/>
            <a:ext cx="8637479" cy="979875"/>
          </a:xfrm>
          <a:prstGeom prst="snip2Same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906001" cy="979875"/>
          </a:xfrm>
          <a:noFill/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F6A26C73-95A7-D633-55E5-0ADF7C5012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CEAAF4"/>
              </a:clrFrom>
              <a:clrTo>
                <a:srgbClr val="CEAA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88" y="6291079"/>
            <a:ext cx="714909" cy="495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587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666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5499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7798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4522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1219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7641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5726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8123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1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순서도: 문서 1">
            <a:extLst>
              <a:ext uri="{FF2B5EF4-FFF2-40B4-BE49-F238E27FC236}">
                <a16:creationId xmlns:a16="http://schemas.microsoft.com/office/drawing/2014/main" id="{EA8D9B3C-F9E4-486D-8895-FA1EEC93049E}"/>
              </a:ext>
            </a:extLst>
          </p:cNvPr>
          <p:cNvSpPr/>
          <p:nvPr/>
        </p:nvSpPr>
        <p:spPr>
          <a:xfrm>
            <a:off x="4863402" y="0"/>
            <a:ext cx="5042598" cy="6858000"/>
          </a:xfrm>
          <a:prstGeom prst="flowChartDocument">
            <a:avLst/>
          </a:prstGeom>
          <a:blipFill dpi="0" rotWithShape="1">
            <a:blip r:embed="rId3">
              <a:alphaModFix amt="50000"/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5B2620-2064-35D7-54E7-1493F598424E}"/>
              </a:ext>
            </a:extLst>
          </p:cNvPr>
          <p:cNvSpPr txBox="1"/>
          <p:nvPr/>
        </p:nvSpPr>
        <p:spPr>
          <a:xfrm>
            <a:off x="847726" y="2719099"/>
            <a:ext cx="8067674" cy="1419802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</a:bodyPr>
          <a:lstStyle/>
          <a:p>
            <a:r>
              <a:rPr lang="en-US" altLang="ko-KR" b="1" dirty="0">
                <a:effectLst>
                  <a:reflection blurRad="6350" stA="55000" endA="300" endPos="45500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Low</a:t>
            </a:r>
            <a:r>
              <a:rPr lang="ko-KR" altLang="en-US" b="1" dirty="0">
                <a:effectLst>
                  <a:reflection blurRad="6350" stA="55000" endA="300" endPos="45500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en-US" altLang="ko-KR" b="1" dirty="0">
                <a:effectLst>
                  <a:reflection blurRad="6350" stA="55000" endA="300" endPos="45500" dir="5400000" sy="-100000" algn="bl" rotWithShape="0"/>
                </a:effectLst>
                <a:latin typeface="돋움" panose="020B0600000101010101" pitchFamily="50" charset="-127"/>
                <a:ea typeface="돋움" panose="020B0600000101010101" pitchFamily="50" charset="-127"/>
              </a:rPr>
              <a:t>Birth Rate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0831EC6-7704-BB14-627B-25FD248B988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CEAAF4"/>
              </a:clrFrom>
              <a:clrTo>
                <a:srgbClr val="CEAA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8" y="95383"/>
            <a:ext cx="1428750" cy="990600"/>
          </a:xfrm>
          <a:prstGeom prst="rect">
            <a:avLst/>
          </a:prstGeom>
        </p:spPr>
      </p:pic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CD8CB263-B39C-4E53-A318-B7972C7D2A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78053" y="775350"/>
            <a:ext cx="601663" cy="584200"/>
          </a:xfrm>
          <a:prstGeom prst="rect">
            <a:avLst/>
          </a:prstGeom>
          <a:noFill/>
        </p:spPr>
      </p:pic>
      <p:pic>
        <p:nvPicPr>
          <p:cNvPr id="7" name="Picture 4" descr="w2 복사본">
            <a:extLst>
              <a:ext uri="{FF2B5EF4-FFF2-40B4-BE49-F238E27FC236}">
                <a16:creationId xmlns:a16="http://schemas.microsoft.com/office/drawing/2014/main" id="{05C2D080-FFA1-44DC-A092-8FB12A198A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71079" y="2033730"/>
            <a:ext cx="587375" cy="569913"/>
          </a:xfrm>
          <a:prstGeom prst="rect">
            <a:avLst/>
          </a:prstGeom>
          <a:noFill/>
        </p:spPr>
      </p:pic>
      <p:pic>
        <p:nvPicPr>
          <p:cNvPr id="8" name="Picture 28" descr="w3 복사본">
            <a:extLst>
              <a:ext uri="{FF2B5EF4-FFF2-40B4-BE49-F238E27FC236}">
                <a16:creationId xmlns:a16="http://schemas.microsoft.com/office/drawing/2014/main" id="{7C5147F5-72DA-4451-BE9A-B1C0554646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96218" y="262221"/>
            <a:ext cx="569913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440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139FDD82-D299-44DA-3A08-098CB1CDE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목차</a:t>
            </a:r>
          </a:p>
        </p:txBody>
      </p:sp>
      <p:sp>
        <p:nvSpPr>
          <p:cNvPr id="5" name="화살표: 갈매기형 수장 4">
            <a:extLst>
              <a:ext uri="{FF2B5EF4-FFF2-40B4-BE49-F238E27FC236}">
                <a16:creationId xmlns:a16="http://schemas.microsoft.com/office/drawing/2014/main" id="{DE58E77A-0941-73BA-6FDC-AB11B62A6258}"/>
              </a:ext>
            </a:extLst>
          </p:cNvPr>
          <p:cNvSpPr/>
          <p:nvPr/>
        </p:nvSpPr>
        <p:spPr>
          <a:xfrm>
            <a:off x="1091775" y="2245516"/>
            <a:ext cx="5604020" cy="242590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6" name="순서도: 지연 5">
            <a:extLst>
              <a:ext uri="{FF2B5EF4-FFF2-40B4-BE49-F238E27FC236}">
                <a16:creationId xmlns:a16="http://schemas.microsoft.com/office/drawing/2014/main" id="{818B8095-76B0-72D3-4EA7-803E29EF2F5C}"/>
              </a:ext>
            </a:extLst>
          </p:cNvPr>
          <p:cNvSpPr/>
          <p:nvPr/>
        </p:nvSpPr>
        <p:spPr>
          <a:xfrm>
            <a:off x="761430" y="1596509"/>
            <a:ext cx="1137793" cy="886690"/>
          </a:xfrm>
          <a:prstGeom prst="flowChartDelay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>
                <a:latin typeface="돋움" panose="020B0600000101010101" pitchFamily="50" charset="-127"/>
                <a:ea typeface="돋움" panose="020B0600000101010101" pitchFamily="50" charset="-127"/>
              </a:rPr>
              <a:t>A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51D7F1-9502-B1D8-E0D4-2996D9F35204}"/>
              </a:ext>
            </a:extLst>
          </p:cNvPr>
          <p:cNvSpPr txBox="1"/>
          <p:nvPr/>
        </p:nvSpPr>
        <p:spPr>
          <a:xfrm>
            <a:off x="1977415" y="1731652"/>
            <a:ext cx="4392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저출산 및 출산 고령화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696454E4-6AC9-F2C0-2700-3FCE9DBB1E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6" t="34817" r="50000" b="37609"/>
          <a:stretch>
            <a:fillRect/>
          </a:stretch>
        </p:blipFill>
        <p:spPr>
          <a:xfrm>
            <a:off x="7306245" y="1761135"/>
            <a:ext cx="1838325" cy="1504951"/>
          </a:xfrm>
          <a:prstGeom prst="rect">
            <a:avLst/>
          </a:prstGeom>
        </p:spPr>
      </p:pic>
      <p:sp>
        <p:nvSpPr>
          <p:cNvPr id="10" name="화살표: 갈매기형 수장 9">
            <a:extLst>
              <a:ext uri="{FF2B5EF4-FFF2-40B4-BE49-F238E27FC236}">
                <a16:creationId xmlns:a16="http://schemas.microsoft.com/office/drawing/2014/main" id="{F652DC81-A370-A220-0480-E79FDA33E727}"/>
              </a:ext>
            </a:extLst>
          </p:cNvPr>
          <p:cNvSpPr/>
          <p:nvPr/>
        </p:nvSpPr>
        <p:spPr>
          <a:xfrm>
            <a:off x="1091775" y="3322922"/>
            <a:ext cx="5604020" cy="242590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순서도: 지연 10">
            <a:extLst>
              <a:ext uri="{FF2B5EF4-FFF2-40B4-BE49-F238E27FC236}">
                <a16:creationId xmlns:a16="http://schemas.microsoft.com/office/drawing/2014/main" id="{284DF0CA-D7EC-24F7-393F-89D2ABCFC736}"/>
              </a:ext>
            </a:extLst>
          </p:cNvPr>
          <p:cNvSpPr/>
          <p:nvPr/>
        </p:nvSpPr>
        <p:spPr>
          <a:xfrm>
            <a:off x="761430" y="2673915"/>
            <a:ext cx="1137793" cy="886690"/>
          </a:xfrm>
          <a:prstGeom prst="flowChartDelay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>
                <a:latin typeface="돋움" panose="020B0600000101010101" pitchFamily="50" charset="-127"/>
                <a:ea typeface="돋움" panose="020B0600000101010101" pitchFamily="50" charset="-127"/>
              </a:rPr>
              <a:t>B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4F6BE5-A79D-056F-5118-BA396335C1BB}"/>
              </a:ext>
            </a:extLst>
          </p:cNvPr>
          <p:cNvSpPr txBox="1"/>
          <p:nvPr/>
        </p:nvSpPr>
        <p:spPr>
          <a:xfrm>
            <a:off x="1977414" y="2809058"/>
            <a:ext cx="4392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저출산 사회 정책 효과</a:t>
            </a:r>
          </a:p>
        </p:txBody>
      </p:sp>
      <p:sp>
        <p:nvSpPr>
          <p:cNvPr id="13" name="화살표: 갈매기형 수장 12">
            <a:extLst>
              <a:ext uri="{FF2B5EF4-FFF2-40B4-BE49-F238E27FC236}">
                <a16:creationId xmlns:a16="http://schemas.microsoft.com/office/drawing/2014/main" id="{342844D5-CD5E-2516-6265-C86D3EA52FEE}"/>
              </a:ext>
            </a:extLst>
          </p:cNvPr>
          <p:cNvSpPr/>
          <p:nvPr/>
        </p:nvSpPr>
        <p:spPr>
          <a:xfrm>
            <a:off x="1091775" y="4419723"/>
            <a:ext cx="5604020" cy="242590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4" name="순서도: 지연 13">
            <a:extLst>
              <a:ext uri="{FF2B5EF4-FFF2-40B4-BE49-F238E27FC236}">
                <a16:creationId xmlns:a16="http://schemas.microsoft.com/office/drawing/2014/main" id="{85B01577-B5D8-DCB3-1315-F327D8E5F42D}"/>
              </a:ext>
            </a:extLst>
          </p:cNvPr>
          <p:cNvSpPr/>
          <p:nvPr/>
        </p:nvSpPr>
        <p:spPr>
          <a:xfrm>
            <a:off x="761430" y="3770716"/>
            <a:ext cx="1137793" cy="886690"/>
          </a:xfrm>
          <a:prstGeom prst="flowChartDelay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>
                <a:latin typeface="돋움" panose="020B0600000101010101" pitchFamily="50" charset="-127"/>
                <a:ea typeface="돋움" panose="020B0600000101010101" pitchFamily="50" charset="-127"/>
              </a:rPr>
              <a:t>C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E41555-76DC-DAD0-203D-4261C052A640}"/>
              </a:ext>
            </a:extLst>
          </p:cNvPr>
          <p:cNvSpPr txBox="1"/>
          <p:nvPr/>
        </p:nvSpPr>
        <p:spPr>
          <a:xfrm>
            <a:off x="1977415" y="3905859"/>
            <a:ext cx="4392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모 연령별 출생아 수</a:t>
            </a:r>
          </a:p>
        </p:txBody>
      </p:sp>
      <p:sp>
        <p:nvSpPr>
          <p:cNvPr id="16" name="화살표: 갈매기형 수장 15">
            <a:extLst>
              <a:ext uri="{FF2B5EF4-FFF2-40B4-BE49-F238E27FC236}">
                <a16:creationId xmlns:a16="http://schemas.microsoft.com/office/drawing/2014/main" id="{044ACBF0-09DE-2968-FCD1-6D9F6D124562}"/>
              </a:ext>
            </a:extLst>
          </p:cNvPr>
          <p:cNvSpPr/>
          <p:nvPr/>
        </p:nvSpPr>
        <p:spPr>
          <a:xfrm>
            <a:off x="1091775" y="5497128"/>
            <a:ext cx="5604020" cy="242590"/>
          </a:xfrm>
          <a:prstGeom prst="chevr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7" name="순서도: 지연 16">
            <a:extLst>
              <a:ext uri="{FF2B5EF4-FFF2-40B4-BE49-F238E27FC236}">
                <a16:creationId xmlns:a16="http://schemas.microsoft.com/office/drawing/2014/main" id="{1C85B1CE-A069-1CFD-74C4-F0E2405830D2}"/>
              </a:ext>
            </a:extLst>
          </p:cNvPr>
          <p:cNvSpPr/>
          <p:nvPr/>
        </p:nvSpPr>
        <p:spPr>
          <a:xfrm>
            <a:off x="761430" y="4848121"/>
            <a:ext cx="1137793" cy="886690"/>
          </a:xfrm>
          <a:prstGeom prst="flowChartDelay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>
                <a:latin typeface="돋움" panose="020B0600000101010101" pitchFamily="50" charset="-127"/>
                <a:ea typeface="돋움" panose="020B0600000101010101" pitchFamily="50" charset="-127"/>
              </a:rPr>
              <a:t>D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23BB9ED-1AA0-2B31-14B4-63946E54E0B0}"/>
              </a:ext>
            </a:extLst>
          </p:cNvPr>
          <p:cNvSpPr txBox="1"/>
          <p:nvPr/>
        </p:nvSpPr>
        <p:spPr>
          <a:xfrm>
            <a:off x="1977415" y="4983264"/>
            <a:ext cx="4392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4" action="ppaction://hlinksldjump"/>
              </a:rPr>
              <a:t>저출산 고령화 대책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21" name="Picture 3" descr="w1 복사본">
            <a:extLst>
              <a:ext uri="{FF2B5EF4-FFF2-40B4-BE49-F238E27FC236}">
                <a16:creationId xmlns:a16="http://schemas.microsoft.com/office/drawing/2014/main" id="{C6E80067-3D5B-4FD3-9994-5613496C3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3013" y="4834948"/>
            <a:ext cx="601663" cy="584200"/>
          </a:xfrm>
          <a:prstGeom prst="rect">
            <a:avLst/>
          </a:prstGeom>
          <a:noFill/>
        </p:spPr>
      </p:pic>
      <p:pic>
        <p:nvPicPr>
          <p:cNvPr id="22" name="Picture 4" descr="w2 복사본">
            <a:extLst>
              <a:ext uri="{FF2B5EF4-FFF2-40B4-BE49-F238E27FC236}">
                <a16:creationId xmlns:a16="http://schemas.microsoft.com/office/drawing/2014/main" id="{971D5C2E-61C5-4032-B5F2-7F14B85CC3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31719" y="3408454"/>
            <a:ext cx="587375" cy="569913"/>
          </a:xfrm>
          <a:prstGeom prst="rect">
            <a:avLst/>
          </a:prstGeom>
          <a:noFill/>
        </p:spPr>
      </p:pic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A1EDFF80-6AF0-4CEB-80A7-DA2B05CA3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41064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46770D2C-4779-A8AF-6A43-CC5C1EDDE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A. </a:t>
            </a:r>
            <a:r>
              <a:rPr lang="ko-KR" altLang="en-US" dirty="0"/>
              <a:t>저출산 및 출산 고령화</a:t>
            </a:r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DF67488B-8B80-B64E-3BFE-D976F3DFD0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8300" y="1444913"/>
            <a:ext cx="7078663" cy="2539046"/>
          </a:xfrm>
        </p:spPr>
        <p:txBody>
          <a:bodyPr>
            <a:noAutofit/>
          </a:bodyPr>
          <a:lstStyle/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Rapidly aging population </a:t>
            </a:r>
          </a:p>
          <a:p>
            <a:pPr marL="712788" lvl="1" indent="-350838" latinLnBrk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Korea is one of the world’s fastest aging countries </a:t>
            </a:r>
          </a:p>
          <a:p>
            <a:pPr marL="712788" lvl="1" indent="-350838" latinLnBrk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Plummeting marriage rates and dismally low child births are largely to blame for the country’s demographic crisis </a:t>
            </a:r>
          </a:p>
        </p:txBody>
      </p:sp>
      <p:sp>
        <p:nvSpPr>
          <p:cNvPr id="6" name="내용 개체 틀 2">
            <a:extLst>
              <a:ext uri="{FF2B5EF4-FFF2-40B4-BE49-F238E27FC236}">
                <a16:creationId xmlns:a16="http://schemas.microsoft.com/office/drawing/2014/main" id="{FDB8A48B-EAD0-E5D0-3AAD-A384566B0238}"/>
              </a:ext>
            </a:extLst>
          </p:cNvPr>
          <p:cNvSpPr txBox="1">
            <a:spLocks/>
          </p:cNvSpPr>
          <p:nvPr/>
        </p:nvSpPr>
        <p:spPr>
          <a:xfrm>
            <a:off x="608301" y="4094795"/>
            <a:ext cx="8432818" cy="21155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저출산 및 출산 고령화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12788" lvl="1" indent="-350838" latinLnBrk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경제협력개발기구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통계에 따르면 우리나라 출산율은 연평균 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3.1%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씩 감소하며 고령화 비율 연평균 증가율은 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3.3%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로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 37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개국 중 가장 빠른 것으로 나타남</a:t>
            </a:r>
          </a:p>
        </p:txBody>
      </p:sp>
      <p:pic>
        <p:nvPicPr>
          <p:cNvPr id="7" name="동영상">
            <a:hlinkClick r:id="" action="ppaction://media"/>
            <a:extLst>
              <a:ext uri="{FF2B5EF4-FFF2-40B4-BE49-F238E27FC236}">
                <a16:creationId xmlns:a16="http://schemas.microsoft.com/office/drawing/2014/main" id="{EFFC6E84-04E7-0184-26F6-F05ED250CFF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66892" y="1890282"/>
            <a:ext cx="1787380" cy="1375459"/>
          </a:xfrm>
          <a:prstGeom prst="rect">
            <a:avLst/>
          </a:prstGeom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DC5532CB-9E87-4E55-889F-28958845A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pic>
        <p:nvPicPr>
          <p:cNvPr id="8" name="Picture 3" descr="w1 복사본">
            <a:extLst>
              <a:ext uri="{FF2B5EF4-FFF2-40B4-BE49-F238E27FC236}">
                <a16:creationId xmlns:a16="http://schemas.microsoft.com/office/drawing/2014/main" id="{04327191-A612-4B3C-9BB5-EE9EDF96F5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54145" y="3399759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627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A677F35B-47F7-5F1E-ECB9-3B80CDF30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B. </a:t>
            </a:r>
            <a:r>
              <a:rPr lang="ko-KR" altLang="en-US" dirty="0"/>
              <a:t>저출산 사회 정책 효과</a:t>
            </a:r>
          </a:p>
        </p:txBody>
      </p:sp>
      <p:sp>
        <p:nvSpPr>
          <p:cNvPr id="5" name="사각형: 둥근 한쪽 모서리 4">
            <a:extLst>
              <a:ext uri="{FF2B5EF4-FFF2-40B4-BE49-F238E27FC236}">
                <a16:creationId xmlns:a16="http://schemas.microsoft.com/office/drawing/2014/main" id="{D18F88F6-ED38-3D4A-FA60-E2A4915C82BF}"/>
              </a:ext>
            </a:extLst>
          </p:cNvPr>
          <p:cNvSpPr/>
          <p:nvPr/>
        </p:nvSpPr>
        <p:spPr>
          <a:xfrm flipH="1">
            <a:off x="477520" y="2529533"/>
            <a:ext cx="1289108" cy="1130400"/>
          </a:xfrm>
          <a:prstGeom prst="round1Rect">
            <a:avLst/>
          </a:prstGeom>
          <a:gradFill flip="none" rotWithShape="1">
            <a:gsLst>
              <a:gs pos="0">
                <a:schemeClr val="accent5">
                  <a:lumMod val="50000"/>
                  <a:tint val="66000"/>
                  <a:satMod val="160000"/>
                </a:schemeClr>
              </a:gs>
              <a:gs pos="50000">
                <a:schemeClr val="accent5">
                  <a:lumMod val="50000"/>
                  <a:tint val="44500"/>
                  <a:satMod val="160000"/>
                </a:schemeClr>
              </a:gs>
              <a:gs pos="100000">
                <a:schemeClr val="accent5">
                  <a:lumMod val="50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출산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장려금</a:t>
            </a:r>
          </a:p>
        </p:txBody>
      </p:sp>
      <p:sp>
        <p:nvSpPr>
          <p:cNvPr id="8" name="사각형: 잘린 위쪽 모서리 7">
            <a:extLst>
              <a:ext uri="{FF2B5EF4-FFF2-40B4-BE49-F238E27FC236}">
                <a16:creationId xmlns:a16="http://schemas.microsoft.com/office/drawing/2014/main" id="{34CCAE09-1B9B-A838-147F-8BD543C87D72}"/>
              </a:ext>
            </a:extLst>
          </p:cNvPr>
          <p:cNvSpPr/>
          <p:nvPr/>
        </p:nvSpPr>
        <p:spPr>
          <a:xfrm>
            <a:off x="1766453" y="1706135"/>
            <a:ext cx="3031200" cy="823110"/>
          </a:xfrm>
          <a:prstGeom prst="snip2SameRect">
            <a:avLst/>
          </a:prstGeom>
          <a:solidFill>
            <a:schemeClr val="accent5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9" name="눈물 방울 8">
            <a:extLst>
              <a:ext uri="{FF2B5EF4-FFF2-40B4-BE49-F238E27FC236}">
                <a16:creationId xmlns:a16="http://schemas.microsoft.com/office/drawing/2014/main" id="{31BFCD52-B39D-3638-0E57-FF9E1A9C2B55}"/>
              </a:ext>
            </a:extLst>
          </p:cNvPr>
          <p:cNvSpPr/>
          <p:nvPr/>
        </p:nvSpPr>
        <p:spPr>
          <a:xfrm>
            <a:off x="1766453" y="1867766"/>
            <a:ext cx="3031200" cy="661480"/>
          </a:xfrm>
          <a:prstGeom prst="teardrop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목적</a:t>
            </a:r>
          </a:p>
        </p:txBody>
      </p:sp>
      <p:sp>
        <p:nvSpPr>
          <p:cNvPr id="16" name="사각형: 잘린 위쪽 모서리 15">
            <a:extLst>
              <a:ext uri="{FF2B5EF4-FFF2-40B4-BE49-F238E27FC236}">
                <a16:creationId xmlns:a16="http://schemas.microsoft.com/office/drawing/2014/main" id="{65670245-A1DD-F038-6C1E-F2572D1D9D2E}"/>
              </a:ext>
            </a:extLst>
          </p:cNvPr>
          <p:cNvSpPr/>
          <p:nvPr/>
        </p:nvSpPr>
        <p:spPr>
          <a:xfrm>
            <a:off x="4794763" y="1706135"/>
            <a:ext cx="2304000" cy="823110"/>
          </a:xfrm>
          <a:prstGeom prst="snip2SameRect">
            <a:avLst/>
          </a:prstGeom>
          <a:solidFill>
            <a:schemeClr val="accent5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7" name="눈물 방울 16">
            <a:extLst>
              <a:ext uri="{FF2B5EF4-FFF2-40B4-BE49-F238E27FC236}">
                <a16:creationId xmlns:a16="http://schemas.microsoft.com/office/drawing/2014/main" id="{0AC70216-82A9-9222-F645-92055A45BA02}"/>
              </a:ext>
            </a:extLst>
          </p:cNvPr>
          <p:cNvSpPr/>
          <p:nvPr/>
        </p:nvSpPr>
        <p:spPr>
          <a:xfrm>
            <a:off x="4794763" y="1867766"/>
            <a:ext cx="2304000" cy="661480"/>
          </a:xfrm>
          <a:prstGeom prst="teardrop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내용</a:t>
            </a:r>
          </a:p>
        </p:txBody>
      </p:sp>
      <p:sp>
        <p:nvSpPr>
          <p:cNvPr id="18" name="사각형: 잘린 위쪽 모서리 17">
            <a:extLst>
              <a:ext uri="{FF2B5EF4-FFF2-40B4-BE49-F238E27FC236}">
                <a16:creationId xmlns:a16="http://schemas.microsoft.com/office/drawing/2014/main" id="{709E8E56-2ABD-A866-ACC6-3305235EEEE6}"/>
              </a:ext>
            </a:extLst>
          </p:cNvPr>
          <p:cNvSpPr/>
          <p:nvPr/>
        </p:nvSpPr>
        <p:spPr>
          <a:xfrm>
            <a:off x="7098763" y="1706135"/>
            <a:ext cx="2304000" cy="823110"/>
          </a:xfrm>
          <a:prstGeom prst="snip2SameRect">
            <a:avLst/>
          </a:prstGeom>
          <a:solidFill>
            <a:schemeClr val="accent5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9" name="눈물 방울 18">
            <a:extLst>
              <a:ext uri="{FF2B5EF4-FFF2-40B4-BE49-F238E27FC236}">
                <a16:creationId xmlns:a16="http://schemas.microsoft.com/office/drawing/2014/main" id="{B2FF8AD5-30A9-B108-3FC5-54A21C2AEE12}"/>
              </a:ext>
            </a:extLst>
          </p:cNvPr>
          <p:cNvSpPr/>
          <p:nvPr/>
        </p:nvSpPr>
        <p:spPr>
          <a:xfrm>
            <a:off x="7098763" y="1867766"/>
            <a:ext cx="2304000" cy="661480"/>
          </a:xfrm>
          <a:prstGeom prst="teardrop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효과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92B30030-8209-41B5-A663-A0C8D967B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15" name="Picture 28" descr="w3 복사본">
            <a:extLst>
              <a:ext uri="{FF2B5EF4-FFF2-40B4-BE49-F238E27FC236}">
                <a16:creationId xmlns:a16="http://schemas.microsoft.com/office/drawing/2014/main" id="{5462BB61-FB41-4D63-9766-42306C6133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9930" y="6000080"/>
            <a:ext cx="569913" cy="569913"/>
          </a:xfrm>
          <a:prstGeom prst="rect">
            <a:avLst/>
          </a:prstGeom>
          <a:noFill/>
        </p:spPr>
      </p:pic>
      <p:pic>
        <p:nvPicPr>
          <p:cNvPr id="20" name="Picture 3" descr="w1 복사본">
            <a:extLst>
              <a:ext uri="{FF2B5EF4-FFF2-40B4-BE49-F238E27FC236}">
                <a16:creationId xmlns:a16="http://schemas.microsoft.com/office/drawing/2014/main" id="{DA6379CC-91B0-4837-983D-15DAEA85CA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6989" y="1219073"/>
            <a:ext cx="601663" cy="584200"/>
          </a:xfrm>
          <a:prstGeom prst="rect">
            <a:avLst/>
          </a:prstGeom>
          <a:noFill/>
        </p:spPr>
      </p:pic>
      <p:pic>
        <p:nvPicPr>
          <p:cNvPr id="21" name="Picture 4" descr="w2 복사본">
            <a:extLst>
              <a:ext uri="{FF2B5EF4-FFF2-40B4-BE49-F238E27FC236}">
                <a16:creationId xmlns:a16="http://schemas.microsoft.com/office/drawing/2014/main" id="{79198C4B-7600-44E4-99BC-BB3B37C989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861" y="1867765"/>
            <a:ext cx="587375" cy="569913"/>
          </a:xfrm>
          <a:prstGeom prst="rect">
            <a:avLst/>
          </a:prstGeom>
          <a:noFill/>
        </p:spPr>
      </p:pic>
      <p:sp>
        <p:nvSpPr>
          <p:cNvPr id="22" name="사각형: 둥근 한쪽 모서리 21">
            <a:extLst>
              <a:ext uri="{FF2B5EF4-FFF2-40B4-BE49-F238E27FC236}">
                <a16:creationId xmlns:a16="http://schemas.microsoft.com/office/drawing/2014/main" id="{C51CC852-7047-461B-9FA0-BD47499BD92A}"/>
              </a:ext>
            </a:extLst>
          </p:cNvPr>
          <p:cNvSpPr/>
          <p:nvPr/>
        </p:nvSpPr>
        <p:spPr>
          <a:xfrm flipH="1">
            <a:off x="477520" y="3659933"/>
            <a:ext cx="1289108" cy="1130400"/>
          </a:xfrm>
          <a:prstGeom prst="round1Rect">
            <a:avLst/>
          </a:prstGeom>
          <a:gradFill flip="none" rotWithShape="1">
            <a:gsLst>
              <a:gs pos="0">
                <a:schemeClr val="accent5">
                  <a:lumMod val="50000"/>
                  <a:tint val="66000"/>
                  <a:satMod val="160000"/>
                </a:schemeClr>
              </a:gs>
              <a:gs pos="50000">
                <a:schemeClr val="accent5">
                  <a:lumMod val="50000"/>
                  <a:tint val="44500"/>
                  <a:satMod val="160000"/>
                </a:schemeClr>
              </a:gs>
              <a:gs pos="100000">
                <a:schemeClr val="accent5">
                  <a:lumMod val="50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일</a:t>
            </a:r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/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가정 양립 지원</a:t>
            </a:r>
          </a:p>
        </p:txBody>
      </p:sp>
      <p:sp>
        <p:nvSpPr>
          <p:cNvPr id="23" name="사각형: 둥근 한쪽 모서리 22">
            <a:extLst>
              <a:ext uri="{FF2B5EF4-FFF2-40B4-BE49-F238E27FC236}">
                <a16:creationId xmlns:a16="http://schemas.microsoft.com/office/drawing/2014/main" id="{F240007C-F765-4201-AB21-3472DC84A170}"/>
              </a:ext>
            </a:extLst>
          </p:cNvPr>
          <p:cNvSpPr/>
          <p:nvPr/>
        </p:nvSpPr>
        <p:spPr>
          <a:xfrm flipH="1">
            <a:off x="477520" y="4788148"/>
            <a:ext cx="1289108" cy="1130400"/>
          </a:xfrm>
          <a:prstGeom prst="round1Rect">
            <a:avLst/>
          </a:prstGeom>
          <a:gradFill flip="none" rotWithShape="1">
            <a:gsLst>
              <a:gs pos="0">
                <a:schemeClr val="accent5">
                  <a:lumMod val="50000"/>
                  <a:tint val="66000"/>
                  <a:satMod val="160000"/>
                </a:schemeClr>
              </a:gs>
              <a:gs pos="50000">
                <a:schemeClr val="accent5">
                  <a:lumMod val="50000"/>
                  <a:tint val="44500"/>
                  <a:satMod val="160000"/>
                </a:schemeClr>
              </a:gs>
              <a:gs pos="100000">
                <a:schemeClr val="accent5">
                  <a:lumMod val="50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청년 주거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결혼지원</a:t>
            </a:r>
          </a:p>
        </p:txBody>
      </p:sp>
      <p:graphicFrame>
        <p:nvGraphicFramePr>
          <p:cNvPr id="12" name="표 5">
            <a:extLst>
              <a:ext uri="{FF2B5EF4-FFF2-40B4-BE49-F238E27FC236}">
                <a16:creationId xmlns:a16="http://schemas.microsoft.com/office/drawing/2014/main" id="{C27E4005-F9AD-4F0B-C11A-1DC58B8244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1609711"/>
              </p:ext>
            </p:extLst>
          </p:nvPr>
        </p:nvGraphicFramePr>
        <p:xfrm>
          <a:off x="1766454" y="2529534"/>
          <a:ext cx="7636309" cy="338974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030971">
                  <a:extLst>
                    <a:ext uri="{9D8B030D-6E8A-4147-A177-3AD203B41FA5}">
                      <a16:colId xmlns:a16="http://schemas.microsoft.com/office/drawing/2014/main" val="3405079074"/>
                    </a:ext>
                  </a:extLst>
                </a:gridCol>
                <a:gridCol w="2302669">
                  <a:extLst>
                    <a:ext uri="{9D8B030D-6E8A-4147-A177-3AD203B41FA5}">
                      <a16:colId xmlns:a16="http://schemas.microsoft.com/office/drawing/2014/main" val="3337649278"/>
                    </a:ext>
                  </a:extLst>
                </a:gridCol>
                <a:gridCol w="2302669">
                  <a:extLst>
                    <a:ext uri="{9D8B030D-6E8A-4147-A177-3AD203B41FA5}">
                      <a16:colId xmlns:a16="http://schemas.microsoft.com/office/drawing/2014/main" val="1742915524"/>
                    </a:ext>
                  </a:extLst>
                </a:gridCol>
              </a:tblGrid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출산 경제적 부담 완화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출산 시 현금 지원 및 양육비 보조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출산율 소폭 증가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초기 경제 지원 효과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0716863"/>
                  </a:ext>
                </a:extLst>
              </a:tr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부모의 경력 단절 방지 및 육아 환경 개선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육아휴직 확대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유연근무제 도입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경력 단절 감소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육아 참여 증대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4214828"/>
                  </a:ext>
                </a:extLst>
              </a:tr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결혼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출산 시기 단축 및 주거 안정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청년 임대주택 지원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결혼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/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출산 지원금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결혼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/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출산 촉진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주거 부담 완화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88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5292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A1B4BAF6-E79E-A435-5090-631A2116E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C. </a:t>
            </a:r>
            <a:r>
              <a:rPr lang="ko-KR" altLang="en-US" dirty="0"/>
              <a:t>모 연령별 출생아 수</a:t>
            </a:r>
          </a:p>
        </p:txBody>
      </p:sp>
      <p:graphicFrame>
        <p:nvGraphicFramePr>
          <p:cNvPr id="5" name="내용 개체 틀 11">
            <a:extLst>
              <a:ext uri="{FF2B5EF4-FFF2-40B4-BE49-F238E27FC236}">
                <a16:creationId xmlns:a16="http://schemas.microsoft.com/office/drawing/2014/main" id="{8E06124C-C9E3-E3FB-7849-C8E8D593F1A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7632869"/>
              </p:ext>
            </p:extLst>
          </p:nvPr>
        </p:nvGraphicFramePr>
        <p:xfrm>
          <a:off x="681037" y="1335815"/>
          <a:ext cx="8543925" cy="4664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두루마리 모양: 가로로 말림 5">
            <a:extLst>
              <a:ext uri="{FF2B5EF4-FFF2-40B4-BE49-F238E27FC236}">
                <a16:creationId xmlns:a16="http://schemas.microsoft.com/office/drawing/2014/main" id="{3214B4AE-C906-478A-1A7E-277FDF45B2F0}"/>
              </a:ext>
            </a:extLst>
          </p:cNvPr>
          <p:cNvSpPr/>
          <p:nvPr/>
        </p:nvSpPr>
        <p:spPr>
          <a:xfrm>
            <a:off x="6085324" y="2145677"/>
            <a:ext cx="1926068" cy="406400"/>
          </a:xfrm>
          <a:prstGeom prst="horizontalScroll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감소 추세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D09921E2-0FCB-4E4A-BC96-0FB64B7A6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1430A4FB-2804-4186-BD6F-F51A8D029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0535" y="2056777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43290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한쪽 모서리 5">
            <a:extLst>
              <a:ext uri="{FF2B5EF4-FFF2-40B4-BE49-F238E27FC236}">
                <a16:creationId xmlns:a16="http://schemas.microsoft.com/office/drawing/2014/main" id="{7B0B78DA-A2C2-811F-3779-63D5DDBC9A72}"/>
              </a:ext>
            </a:extLst>
          </p:cNvPr>
          <p:cNvSpPr/>
          <p:nvPr/>
        </p:nvSpPr>
        <p:spPr>
          <a:xfrm>
            <a:off x="361950" y="1160861"/>
            <a:ext cx="4320000" cy="4775200"/>
          </a:xfrm>
          <a:prstGeom prst="snip2DiagRect">
            <a:avLst>
              <a:gd name="adj1" fmla="val 0"/>
              <a:gd name="adj2" fmla="val 1078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화살표: 갈매기형 수장 10">
            <a:extLst>
              <a:ext uri="{FF2B5EF4-FFF2-40B4-BE49-F238E27FC236}">
                <a16:creationId xmlns:a16="http://schemas.microsoft.com/office/drawing/2014/main" id="{570B939D-773D-FC5F-F573-BD766EC38671}"/>
              </a:ext>
            </a:extLst>
          </p:cNvPr>
          <p:cNvSpPr/>
          <p:nvPr/>
        </p:nvSpPr>
        <p:spPr>
          <a:xfrm rot="21039568">
            <a:off x="2797067" y="3279153"/>
            <a:ext cx="1321971" cy="546528"/>
          </a:xfrm>
          <a:prstGeom prst="plaque">
            <a:avLst/>
          </a:prstGeom>
          <a:solidFill>
            <a:schemeClr val="accent5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소득 불안정</a:t>
            </a:r>
          </a:p>
        </p:txBody>
      </p:sp>
      <p:sp>
        <p:nvSpPr>
          <p:cNvPr id="14" name="순서도: 지연 13">
            <a:extLst>
              <a:ext uri="{FF2B5EF4-FFF2-40B4-BE49-F238E27FC236}">
                <a16:creationId xmlns:a16="http://schemas.microsoft.com/office/drawing/2014/main" id="{59588425-552E-1AAA-D2EE-BA39203D03A6}"/>
              </a:ext>
            </a:extLst>
          </p:cNvPr>
          <p:cNvSpPr/>
          <p:nvPr/>
        </p:nvSpPr>
        <p:spPr>
          <a:xfrm>
            <a:off x="770960" y="2638167"/>
            <a:ext cx="1562423" cy="488259"/>
          </a:xfrm>
          <a:prstGeom prst="flowChartDelay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근로환경</a:t>
            </a:r>
          </a:p>
        </p:txBody>
      </p:sp>
      <p:sp>
        <p:nvSpPr>
          <p:cNvPr id="15" name="구름 14">
            <a:extLst>
              <a:ext uri="{FF2B5EF4-FFF2-40B4-BE49-F238E27FC236}">
                <a16:creationId xmlns:a16="http://schemas.microsoft.com/office/drawing/2014/main" id="{2DCA3DF2-344E-0BFE-8911-A5FDC035D729}"/>
              </a:ext>
            </a:extLst>
          </p:cNvPr>
          <p:cNvSpPr/>
          <p:nvPr/>
        </p:nvSpPr>
        <p:spPr>
          <a:xfrm>
            <a:off x="754258" y="3208458"/>
            <a:ext cx="1595827" cy="626804"/>
          </a:xfrm>
          <a:prstGeom prst="plus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장시간 근로</a:t>
            </a: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416A35D1-0423-D972-1693-5F8CED033F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D. </a:t>
            </a:r>
            <a:r>
              <a:rPr lang="ko-KR" altLang="en-US" dirty="0"/>
              <a:t>저출산 고령화 대책</a:t>
            </a:r>
          </a:p>
        </p:txBody>
      </p:sp>
      <p:sp>
        <p:nvSpPr>
          <p:cNvPr id="46" name="화살표: 오각형 45">
            <a:extLst>
              <a:ext uri="{FF2B5EF4-FFF2-40B4-BE49-F238E27FC236}">
                <a16:creationId xmlns:a16="http://schemas.microsoft.com/office/drawing/2014/main" id="{E7B27D3C-6BA6-ADB6-D0BD-B594C89C91CB}"/>
              </a:ext>
            </a:extLst>
          </p:cNvPr>
          <p:cNvSpPr/>
          <p:nvPr/>
        </p:nvSpPr>
        <p:spPr>
          <a:xfrm>
            <a:off x="769186" y="1914054"/>
            <a:ext cx="1565970" cy="578770"/>
          </a:xfrm>
          <a:prstGeom prst="homePlat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높은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사교육비</a:t>
            </a:r>
          </a:p>
        </p:txBody>
      </p:sp>
      <p:sp>
        <p:nvSpPr>
          <p:cNvPr id="47" name="화살표: 오각형 46">
            <a:extLst>
              <a:ext uri="{FF2B5EF4-FFF2-40B4-BE49-F238E27FC236}">
                <a16:creationId xmlns:a16="http://schemas.microsoft.com/office/drawing/2014/main" id="{3F83490C-DDA3-6848-D771-8F6BDF4A53CB}"/>
              </a:ext>
            </a:extLst>
          </p:cNvPr>
          <p:cNvSpPr/>
          <p:nvPr/>
        </p:nvSpPr>
        <p:spPr>
          <a:xfrm flipH="1">
            <a:off x="2675067" y="1914054"/>
            <a:ext cx="1565970" cy="578770"/>
          </a:xfrm>
          <a:prstGeom prst="homePlat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의료비 부담</a:t>
            </a:r>
          </a:p>
        </p:txBody>
      </p:sp>
      <p:sp>
        <p:nvSpPr>
          <p:cNvPr id="19" name="사각형: 둥근 한쪽 모서리 18">
            <a:extLst>
              <a:ext uri="{FF2B5EF4-FFF2-40B4-BE49-F238E27FC236}">
                <a16:creationId xmlns:a16="http://schemas.microsoft.com/office/drawing/2014/main" id="{E10EC7AD-22C4-FF55-FED1-C1FF3802D9CE}"/>
              </a:ext>
            </a:extLst>
          </p:cNvPr>
          <p:cNvSpPr/>
          <p:nvPr/>
        </p:nvSpPr>
        <p:spPr>
          <a:xfrm flipV="1">
            <a:off x="5224197" y="1160861"/>
            <a:ext cx="4320000" cy="4775200"/>
          </a:xfrm>
          <a:prstGeom prst="snip2DiagRect">
            <a:avLst>
              <a:gd name="adj1" fmla="val 0"/>
              <a:gd name="adj2" fmla="val 11081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2" name="하트 31">
            <a:extLst>
              <a:ext uri="{FF2B5EF4-FFF2-40B4-BE49-F238E27FC236}">
                <a16:creationId xmlns:a16="http://schemas.microsoft.com/office/drawing/2014/main" id="{E6F2872E-8B0D-19A3-024D-DA573CAC92BD}"/>
              </a:ext>
            </a:extLst>
          </p:cNvPr>
          <p:cNvSpPr/>
          <p:nvPr/>
        </p:nvSpPr>
        <p:spPr>
          <a:xfrm>
            <a:off x="7848819" y="4011929"/>
            <a:ext cx="1440430" cy="720000"/>
          </a:xfrm>
          <a:prstGeom prst="hear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출산</a:t>
            </a:r>
          </a:p>
        </p:txBody>
      </p:sp>
      <p:graphicFrame>
        <p:nvGraphicFramePr>
          <p:cNvPr id="37" name="다이어그램 36">
            <a:extLst>
              <a:ext uri="{FF2B5EF4-FFF2-40B4-BE49-F238E27FC236}">
                <a16:creationId xmlns:a16="http://schemas.microsoft.com/office/drawing/2014/main" id="{3358C957-D8B8-859A-04BD-5445A057C2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1399694"/>
              </p:ext>
            </p:extLst>
          </p:nvPr>
        </p:nvGraphicFramePr>
        <p:xfrm>
          <a:off x="5508070" y="2982191"/>
          <a:ext cx="2046122" cy="2714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8" name="AutoShape 1921">
            <a:extLst>
              <a:ext uri="{FF2B5EF4-FFF2-40B4-BE49-F238E27FC236}">
                <a16:creationId xmlns:a16="http://schemas.microsoft.com/office/drawing/2014/main" id="{DC611DE5-980F-44CA-EB37-C59D8BCDE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1182" y="1348927"/>
            <a:ext cx="2946030" cy="720000"/>
          </a:xfrm>
          <a:prstGeom prst="horizontalScroll">
            <a:avLst/>
          </a:prstGeom>
          <a:solidFill>
            <a:srgbClr val="CCFFCC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출산과 양육 환경조성</a:t>
            </a:r>
            <a:endParaRPr lang="en-US" altLang="ko-KR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39" name="AutoShape 1921">
            <a:extLst>
              <a:ext uri="{FF2B5EF4-FFF2-40B4-BE49-F238E27FC236}">
                <a16:creationId xmlns:a16="http://schemas.microsoft.com/office/drawing/2014/main" id="{9161C798-D516-60DB-A4E1-E86FEF8BEA1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848819" y="3175496"/>
            <a:ext cx="1440430" cy="720000"/>
          </a:xfrm>
          <a:prstGeom prst="flowChartOnlineStorage">
            <a:avLst/>
          </a:prstGeom>
          <a:solidFill>
            <a:srgbClr val="CCFFCC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사회적</a:t>
            </a:r>
            <a:endParaRPr lang="en-US" altLang="ko-KR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책임 강화</a:t>
            </a:r>
          </a:p>
        </p:txBody>
      </p:sp>
      <p:graphicFrame>
        <p:nvGraphicFramePr>
          <p:cNvPr id="41" name="다이어그램 40">
            <a:extLst>
              <a:ext uri="{FF2B5EF4-FFF2-40B4-BE49-F238E27FC236}">
                <a16:creationId xmlns:a16="http://schemas.microsoft.com/office/drawing/2014/main" id="{1707CC69-C803-F80E-5BE1-2101BAA818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505696"/>
              </p:ext>
            </p:extLst>
          </p:nvPr>
        </p:nvGraphicFramePr>
        <p:xfrm>
          <a:off x="5464680" y="1839641"/>
          <a:ext cx="3839034" cy="14651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42" name="순서도: 순차적 액세스 저장소 41">
            <a:extLst>
              <a:ext uri="{FF2B5EF4-FFF2-40B4-BE49-F238E27FC236}">
                <a16:creationId xmlns:a16="http://schemas.microsoft.com/office/drawing/2014/main" id="{734807D3-77E8-4BE1-389E-951C0E31A0A5}"/>
              </a:ext>
            </a:extLst>
          </p:cNvPr>
          <p:cNvSpPr/>
          <p:nvPr/>
        </p:nvSpPr>
        <p:spPr>
          <a:xfrm>
            <a:off x="7848819" y="4769628"/>
            <a:ext cx="1440430" cy="720000"/>
          </a:xfrm>
          <a:prstGeom prst="flowChartMagneticTap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양육</a:t>
            </a:r>
          </a:p>
        </p:txBody>
      </p:sp>
      <p:sp>
        <p:nvSpPr>
          <p:cNvPr id="49" name="오른쪽 화살표 10">
            <a:extLst>
              <a:ext uri="{FF2B5EF4-FFF2-40B4-BE49-F238E27FC236}">
                <a16:creationId xmlns:a16="http://schemas.microsoft.com/office/drawing/2014/main" id="{B0B44BAB-F0DD-D487-2E96-DBFF44B1F12B}"/>
              </a:ext>
            </a:extLst>
          </p:cNvPr>
          <p:cNvSpPr/>
          <p:nvPr/>
        </p:nvSpPr>
        <p:spPr>
          <a:xfrm flipV="1">
            <a:off x="2512953" y="2633800"/>
            <a:ext cx="1890198" cy="496992"/>
          </a:xfrm>
          <a:prstGeom prst="pentagon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0" name="TextBox 24">
            <a:extLst>
              <a:ext uri="{FF2B5EF4-FFF2-40B4-BE49-F238E27FC236}">
                <a16:creationId xmlns:a16="http://schemas.microsoft.com/office/drawing/2014/main" id="{38ABC278-28F7-860E-3FB9-7B035E89D99E}"/>
              </a:ext>
            </a:extLst>
          </p:cNvPr>
          <p:cNvSpPr txBox="1"/>
          <p:nvPr/>
        </p:nvSpPr>
        <p:spPr>
          <a:xfrm>
            <a:off x="2761366" y="2697630"/>
            <a:ext cx="1393372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독박 육아</a:t>
            </a:r>
          </a:p>
        </p:txBody>
      </p:sp>
      <p:sp>
        <p:nvSpPr>
          <p:cNvPr id="52" name="사각형: 둥근 모서리 51">
            <a:extLst>
              <a:ext uri="{FF2B5EF4-FFF2-40B4-BE49-F238E27FC236}">
                <a16:creationId xmlns:a16="http://schemas.microsoft.com/office/drawing/2014/main" id="{A58B7BFE-380A-F372-BD07-AC52726FC804}"/>
              </a:ext>
            </a:extLst>
          </p:cNvPr>
          <p:cNvSpPr/>
          <p:nvPr/>
        </p:nvSpPr>
        <p:spPr>
          <a:xfrm>
            <a:off x="648962" y="4011582"/>
            <a:ext cx="3808322" cy="176803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57" name="AutoShape 1919">
            <a:extLst>
              <a:ext uri="{FF2B5EF4-FFF2-40B4-BE49-F238E27FC236}">
                <a16:creationId xmlns:a16="http://schemas.microsoft.com/office/drawing/2014/main" id="{227399BA-8544-3C57-71B7-3C989C2873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330" y="4343039"/>
            <a:ext cx="1188306" cy="1105121"/>
          </a:xfrm>
          <a:prstGeom prst="upArrowCallout">
            <a:avLst>
              <a:gd name="adj1" fmla="val 50000"/>
              <a:gd name="adj2" fmla="val 25000"/>
              <a:gd name="adj3" fmla="val 25000"/>
              <a:gd name="adj4" fmla="val 58670"/>
            </a:avLst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dirty="0">
                <a:latin typeface="돋움" panose="020B0600000101010101" pitchFamily="50" charset="-127"/>
                <a:ea typeface="돋움" panose="020B0600000101010101" pitchFamily="50" charset="-127"/>
              </a:rPr>
              <a:t>N</a:t>
            </a:r>
            <a:r>
              <a:rPr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포</a:t>
            </a:r>
            <a:endParaRPr lang="en-US" altLang="ko-KR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latin typeface="돋움" panose="020B0600000101010101" pitchFamily="50" charset="-127"/>
                <a:ea typeface="돋움" panose="020B0600000101010101" pitchFamily="50" charset="-127"/>
              </a:rPr>
              <a:t>청년세대</a:t>
            </a: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99714ED-9171-4E77-AE58-63B4FEE3D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33" name="AutoShape 2">
            <a:extLst>
              <a:ext uri="{FF2B5EF4-FFF2-40B4-BE49-F238E27FC236}">
                <a16:creationId xmlns:a16="http://schemas.microsoft.com/office/drawing/2014/main" id="{81135CC9-978A-4755-850E-5880D03291B3}"/>
              </a:ext>
            </a:extLst>
          </p:cNvPr>
          <p:cNvSpPr>
            <a:spLocks/>
          </p:cNvSpPr>
          <p:nvPr/>
        </p:nvSpPr>
        <p:spPr bwMode="auto">
          <a:xfrm rot="16200000">
            <a:off x="2425011" y="3862303"/>
            <a:ext cx="278818" cy="4592394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34" name="Picture 3" descr="w1 복사본">
            <a:extLst>
              <a:ext uri="{FF2B5EF4-FFF2-40B4-BE49-F238E27FC236}">
                <a16:creationId xmlns:a16="http://schemas.microsoft.com/office/drawing/2014/main" id="{9F5FBA1C-420F-47FC-A4C6-006BFF363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07592" y="6271594"/>
            <a:ext cx="601663" cy="584200"/>
          </a:xfrm>
          <a:prstGeom prst="rect">
            <a:avLst/>
          </a:prstGeom>
          <a:noFill/>
        </p:spPr>
      </p:pic>
      <p:pic>
        <p:nvPicPr>
          <p:cNvPr id="36" name="Picture 4" descr="w2 복사본">
            <a:extLst>
              <a:ext uri="{FF2B5EF4-FFF2-40B4-BE49-F238E27FC236}">
                <a16:creationId xmlns:a16="http://schemas.microsoft.com/office/drawing/2014/main" id="{65DAA50D-8E56-432B-80AA-ABEEEAC1A9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634746" y="6254176"/>
            <a:ext cx="587375" cy="569913"/>
          </a:xfrm>
          <a:prstGeom prst="rect">
            <a:avLst/>
          </a:prstGeom>
          <a:noFill/>
        </p:spPr>
      </p:pic>
      <p:sp>
        <p:nvSpPr>
          <p:cNvPr id="40" name="AutoShape 2">
            <a:extLst>
              <a:ext uri="{FF2B5EF4-FFF2-40B4-BE49-F238E27FC236}">
                <a16:creationId xmlns:a16="http://schemas.microsoft.com/office/drawing/2014/main" id="{9CBD11E9-E2EE-4674-B84B-E9E04FEECFBE}"/>
              </a:ext>
            </a:extLst>
          </p:cNvPr>
          <p:cNvSpPr>
            <a:spLocks/>
          </p:cNvSpPr>
          <p:nvPr/>
        </p:nvSpPr>
        <p:spPr bwMode="auto">
          <a:xfrm rot="16200000">
            <a:off x="7232183" y="3878946"/>
            <a:ext cx="278818" cy="4532377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대각선 방향의 모서리가 잘린 사각형 78">
            <a:extLst>
              <a:ext uri="{FF2B5EF4-FFF2-40B4-BE49-F238E27FC236}">
                <a16:creationId xmlns:a16="http://schemas.microsoft.com/office/drawing/2014/main" id="{71CAAD3B-6094-AFEF-615E-8AC622EF5B20}"/>
              </a:ext>
            </a:extLst>
          </p:cNvPr>
          <p:cNvSpPr/>
          <p:nvPr/>
        </p:nvSpPr>
        <p:spPr bwMode="auto">
          <a:xfrm flipH="1">
            <a:off x="1226890" y="1252046"/>
            <a:ext cx="2413199" cy="468654"/>
          </a:xfrm>
          <a:prstGeom prst="flowChartOnlineStorage">
            <a:avLst/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굴림" panose="020B0600000101010101" pitchFamily="50" charset="-127"/>
                <a:ea typeface="굴림" panose="020B0600000101010101" pitchFamily="50" charset="-127"/>
              </a:rPr>
              <a:t>저출산</a:t>
            </a:r>
            <a:r>
              <a:rPr kumimoji="1" lang="en-US" altLang="ko-K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kumimoji="1" lang="ko-KR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굴림" panose="020B0600000101010101" pitchFamily="50" charset="-127"/>
                <a:ea typeface="굴림" panose="020B0600000101010101" pitchFamily="50" charset="-127"/>
              </a:rPr>
              <a:t>요인</a:t>
            </a:r>
          </a:p>
        </p:txBody>
      </p:sp>
      <p:sp>
        <p:nvSpPr>
          <p:cNvPr id="9" name="대각선 방향의 모서리가 잘린 사각형 78">
            <a:extLst>
              <a:ext uri="{FF2B5EF4-FFF2-40B4-BE49-F238E27FC236}">
                <a16:creationId xmlns:a16="http://schemas.microsoft.com/office/drawing/2014/main" id="{03D27CF5-C5DC-432E-BCB3-DCDD05308BF8}"/>
              </a:ext>
            </a:extLst>
          </p:cNvPr>
          <p:cNvSpPr/>
          <p:nvPr/>
        </p:nvSpPr>
        <p:spPr bwMode="auto">
          <a:xfrm flipH="1">
            <a:off x="2455636" y="4294304"/>
            <a:ext cx="1733444" cy="540000"/>
          </a:xfrm>
          <a:prstGeom prst="snip1Rect">
            <a:avLst/>
          </a:prstGeom>
          <a:solidFill>
            <a:srgbClr val="79DC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공정한 기회</a:t>
            </a:r>
            <a:endParaRPr kumimoji="1" lang="ko-KR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대각선 방향의 모서리가 잘린 사각형 78">
            <a:extLst>
              <a:ext uri="{FF2B5EF4-FFF2-40B4-BE49-F238E27FC236}">
                <a16:creationId xmlns:a16="http://schemas.microsoft.com/office/drawing/2014/main" id="{4A5F6397-1920-2BBB-1D37-7BB9BAD7AF34}"/>
              </a:ext>
            </a:extLst>
          </p:cNvPr>
          <p:cNvSpPr/>
          <p:nvPr/>
        </p:nvSpPr>
        <p:spPr bwMode="auto">
          <a:xfrm>
            <a:off x="2455637" y="4964688"/>
            <a:ext cx="1733444" cy="540000"/>
          </a:xfrm>
          <a:prstGeom prst="snip1Rect">
            <a:avLst/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굴림" panose="020B0600000101010101" pitchFamily="50" charset="-127"/>
                <a:ea typeface="굴림" panose="020B0600000101010101" pitchFamily="50" charset="-127"/>
              </a:rPr>
              <a:t>안정된 일자리</a:t>
            </a:r>
          </a:p>
        </p:txBody>
      </p:sp>
      <p:cxnSp>
        <p:nvCxnSpPr>
          <p:cNvPr id="60" name="연결선: 구부러짐 59">
            <a:extLst>
              <a:ext uri="{FF2B5EF4-FFF2-40B4-BE49-F238E27FC236}">
                <a16:creationId xmlns:a16="http://schemas.microsoft.com/office/drawing/2014/main" id="{CD7C4694-E149-15DD-86A2-9ABF66F53A50}"/>
              </a:ext>
            </a:extLst>
          </p:cNvPr>
          <p:cNvCxnSpPr>
            <a:cxnSpLocks/>
            <a:stCxn id="9" idx="0"/>
            <a:endCxn id="12" idx="2"/>
          </p:cNvCxnSpPr>
          <p:nvPr/>
        </p:nvCxnSpPr>
        <p:spPr>
          <a:xfrm rot="10800000" flipH="1" flipV="1">
            <a:off x="2455635" y="4564304"/>
            <a:ext cx="1" cy="670384"/>
          </a:xfrm>
          <a:prstGeom prst="curvedConnector3">
            <a:avLst>
              <a:gd name="adj1" fmla="val -22860000000"/>
            </a:avLst>
          </a:prstGeom>
          <a:ln w="28575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99350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1152</TotalTime>
  <Words>236</Words>
  <Application>Microsoft Office PowerPoint</Application>
  <PresentationFormat>A4 용지(210x297mm)</PresentationFormat>
  <Paragraphs>71</Paragraphs>
  <Slides>6</Slides>
  <Notes>4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A. 저출산 및 출산 고령화</vt:lpstr>
      <vt:lpstr>B. 저출산 사회 정책 효과</vt:lpstr>
      <vt:lpstr>C. 모 연령별 출생아 수</vt:lpstr>
      <vt:lpstr>D. 저출산 고령화 대책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Jiyoung Park</dc:creator>
  <cp:lastModifiedBy>[1학년 9반]박지산</cp:lastModifiedBy>
  <cp:revision>49</cp:revision>
  <dcterms:created xsi:type="dcterms:W3CDTF">2025-07-14T23:34:08Z</dcterms:created>
  <dcterms:modified xsi:type="dcterms:W3CDTF">2026-04-09T19:59:25Z</dcterms:modified>
</cp:coreProperties>
</file>