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3" r:id="rId3"/>
    <p:sldId id="268" r:id="rId4"/>
    <p:sldId id="267" r:id="rId5"/>
    <p:sldId id="269" r:id="rId6"/>
    <p:sldId id="27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9" autoAdjust="0"/>
    <p:restoredTop sz="93194" autoAdjust="0"/>
  </p:normalViewPr>
  <p:slideViewPr>
    <p:cSldViewPr snapToGrid="0">
      <p:cViewPr varScale="1">
        <p:scale>
          <a:sx n="104" d="100"/>
          <a:sy n="104" d="100"/>
        </p:scale>
        <p:origin x="17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04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연도별 산불 화재 발생 현황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9797844667409883"/>
          <c:y val="0.14484423841973915"/>
          <c:w val="0.74592590641888823"/>
          <c:h val="0.610858773008686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발생 건수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483-4FFA-B8A7-1822988F1F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280</c:v>
                </c:pt>
                <c:pt idx="1">
                  <c:v>300</c:v>
                </c:pt>
                <c:pt idx="2">
                  <c:v>350</c:v>
                </c:pt>
                <c:pt idx="3">
                  <c:v>370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피해 면적(ha)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1300</c:v>
                </c:pt>
                <c:pt idx="1">
                  <c:v>1520</c:v>
                </c:pt>
                <c:pt idx="2">
                  <c:v>1650</c:v>
                </c:pt>
                <c:pt idx="3">
                  <c:v>1700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121082047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  <c:majorUnit val="500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11E99-6FA2-48C6-8EDD-21D87F3C5FD2}" type="doc">
      <dgm:prSet loTypeId="urn:microsoft.com/office/officeart/2005/8/layout/venn3" loCatId="relationship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6A9E5B4A-17AD-4CEE-9678-3AC79812FC0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금속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연소</a:t>
          </a:r>
        </a:p>
      </dgm:t>
    </dgm:pt>
    <dgm:pt modelId="{115A55CF-CC43-48B4-B251-1B397F309FCF}" type="par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D75184C-783E-461E-8FA5-7746B8A98B39}" type="sib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78D86B2-85BD-43EE-80D8-21355EFA845E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전용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분말</a:t>
          </a:r>
        </a:p>
      </dgm:t>
    </dgm:pt>
    <dgm:pt modelId="{A9D7BA90-9288-4D78-AC1D-69356F228646}" type="parTrans" cxnId="{4C2EA817-3F35-4C82-967E-CC3C6165B57D}">
      <dgm:prSet/>
      <dgm:spPr/>
      <dgm:t>
        <a:bodyPr/>
        <a:lstStyle/>
        <a:p>
          <a:pPr latinLnBrk="1"/>
          <a:endParaRPr lang="ko-KR" altLang="en-US"/>
        </a:p>
      </dgm:t>
    </dgm:pt>
    <dgm:pt modelId="{A7884546-7F55-4DE6-9B97-F318F2127128}" type="sibTrans" cxnId="{4C2EA817-3F35-4C82-967E-CC3C6165B57D}">
      <dgm:prSet/>
      <dgm:spPr/>
      <dgm:t>
        <a:bodyPr/>
        <a:lstStyle/>
        <a:p>
          <a:pPr latinLnBrk="1"/>
          <a:endParaRPr lang="ko-KR" altLang="en-US"/>
        </a:p>
      </dgm:t>
    </dgm:pt>
    <dgm:pt modelId="{CFDD674C-A996-4229-A968-0285E30A8043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산소</a:t>
          </a:r>
          <a:endParaRPr lang="en-US" altLang="ko-KR" sz="18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차단</a:t>
          </a:r>
        </a:p>
      </dgm:t>
    </dgm:pt>
    <dgm:pt modelId="{3E0D19B7-0111-44B3-9CE6-18A88AA7B16C}" type="parTrans" cxnId="{75593708-A893-4EE0-91CF-74D1D63AC39A}">
      <dgm:prSet/>
      <dgm:spPr/>
      <dgm:t>
        <a:bodyPr/>
        <a:lstStyle/>
        <a:p>
          <a:pPr latinLnBrk="1"/>
          <a:endParaRPr lang="ko-KR" altLang="en-US"/>
        </a:p>
      </dgm:t>
    </dgm:pt>
    <dgm:pt modelId="{E42E387C-C659-4C8B-9DDF-9074DC4595E5}" type="sibTrans" cxnId="{75593708-A893-4EE0-91CF-74D1D63AC39A}">
      <dgm:prSet/>
      <dgm:spPr/>
      <dgm:t>
        <a:bodyPr/>
        <a:lstStyle/>
        <a:p>
          <a:pPr latinLnBrk="1"/>
          <a:endParaRPr lang="ko-KR" altLang="en-US"/>
        </a:p>
      </dgm:t>
    </dgm:pt>
    <dgm:pt modelId="{7D88C996-E706-4EF7-86EB-3D8D91ACDE84}" type="pres">
      <dgm:prSet presAssocID="{6C311E99-6FA2-48C6-8EDD-21D87F3C5FD2}" presName="Name0" presStyleCnt="0">
        <dgm:presLayoutVars>
          <dgm:dir/>
          <dgm:resizeHandles val="exact"/>
        </dgm:presLayoutVars>
      </dgm:prSet>
      <dgm:spPr/>
    </dgm:pt>
    <dgm:pt modelId="{C3DC9EFE-5152-44D4-A2B0-C821A102DED5}" type="pres">
      <dgm:prSet presAssocID="{6A9E5B4A-17AD-4CEE-9678-3AC79812FC08}" presName="Name5" presStyleLbl="vennNode1" presStyleIdx="0" presStyleCnt="3">
        <dgm:presLayoutVars>
          <dgm:bulletEnabled val="1"/>
        </dgm:presLayoutVars>
      </dgm:prSet>
      <dgm:spPr/>
    </dgm:pt>
    <dgm:pt modelId="{173A6700-D9CC-4321-BDE6-3D63BED785CF}" type="pres">
      <dgm:prSet presAssocID="{9D75184C-783E-461E-8FA5-7746B8A98B39}" presName="space" presStyleCnt="0"/>
      <dgm:spPr/>
    </dgm:pt>
    <dgm:pt modelId="{CCAC152A-9D4C-43FA-950B-5A7C22AE8DBB}" type="pres">
      <dgm:prSet presAssocID="{178D86B2-85BD-43EE-80D8-21355EFA845E}" presName="Name5" presStyleLbl="vennNode1" presStyleIdx="1" presStyleCnt="3">
        <dgm:presLayoutVars>
          <dgm:bulletEnabled val="1"/>
        </dgm:presLayoutVars>
      </dgm:prSet>
      <dgm:spPr/>
    </dgm:pt>
    <dgm:pt modelId="{D2337A87-D2CD-490A-85C1-4B02040C0729}" type="pres">
      <dgm:prSet presAssocID="{A7884546-7F55-4DE6-9B97-F318F2127128}" presName="space" presStyleCnt="0"/>
      <dgm:spPr/>
    </dgm:pt>
    <dgm:pt modelId="{528E6540-74F6-4B4C-8910-3838249589E7}" type="pres">
      <dgm:prSet presAssocID="{CFDD674C-A996-4229-A968-0285E30A8043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75593708-A893-4EE0-91CF-74D1D63AC39A}" srcId="{6C311E99-6FA2-48C6-8EDD-21D87F3C5FD2}" destId="{CFDD674C-A996-4229-A968-0285E30A8043}" srcOrd="2" destOrd="0" parTransId="{3E0D19B7-0111-44B3-9CE6-18A88AA7B16C}" sibTransId="{E42E387C-C659-4C8B-9DDF-9074DC4595E5}"/>
    <dgm:cxn modelId="{4C2EA817-3F35-4C82-967E-CC3C6165B57D}" srcId="{6C311E99-6FA2-48C6-8EDD-21D87F3C5FD2}" destId="{178D86B2-85BD-43EE-80D8-21355EFA845E}" srcOrd="1" destOrd="0" parTransId="{A9D7BA90-9288-4D78-AC1D-69356F228646}" sibTransId="{A7884546-7F55-4DE6-9B97-F318F2127128}"/>
    <dgm:cxn modelId="{56780863-8928-494F-BFDE-17C254C1E955}" type="presOf" srcId="{CFDD674C-A996-4229-A968-0285E30A8043}" destId="{528E6540-74F6-4B4C-8910-3838249589E7}" srcOrd="0" destOrd="0" presId="urn:microsoft.com/office/officeart/2005/8/layout/venn3"/>
    <dgm:cxn modelId="{5F94B4BF-2862-498D-8318-EF40636DDE13}" type="presOf" srcId="{6A9E5B4A-17AD-4CEE-9678-3AC79812FC08}" destId="{C3DC9EFE-5152-44D4-A2B0-C821A102DED5}" srcOrd="0" destOrd="0" presId="urn:microsoft.com/office/officeart/2005/8/layout/venn3"/>
    <dgm:cxn modelId="{0E5369D1-9662-4793-B31D-EC4C85001639}" type="presOf" srcId="{178D86B2-85BD-43EE-80D8-21355EFA845E}" destId="{CCAC152A-9D4C-43FA-950B-5A7C22AE8DBB}" srcOrd="0" destOrd="0" presId="urn:microsoft.com/office/officeart/2005/8/layout/venn3"/>
    <dgm:cxn modelId="{B1C1CCE0-7011-4B7E-A6CB-B82B26D078B9}" srcId="{6C311E99-6FA2-48C6-8EDD-21D87F3C5FD2}" destId="{6A9E5B4A-17AD-4CEE-9678-3AC79812FC08}" srcOrd="0" destOrd="0" parTransId="{115A55CF-CC43-48B4-B251-1B397F309FCF}" sibTransId="{9D75184C-783E-461E-8FA5-7746B8A98B39}"/>
    <dgm:cxn modelId="{B73CFFED-922A-4291-832A-C98E12AF7919}" type="presOf" srcId="{6C311E99-6FA2-48C6-8EDD-21D87F3C5FD2}" destId="{7D88C996-E706-4EF7-86EB-3D8D91ACDE84}" srcOrd="0" destOrd="0" presId="urn:microsoft.com/office/officeart/2005/8/layout/venn3"/>
    <dgm:cxn modelId="{6EE2F8EC-EEDF-4C8C-B58E-8C8FCE8CA632}" type="presParOf" srcId="{7D88C996-E706-4EF7-86EB-3D8D91ACDE84}" destId="{C3DC9EFE-5152-44D4-A2B0-C821A102DED5}" srcOrd="0" destOrd="0" presId="urn:microsoft.com/office/officeart/2005/8/layout/venn3"/>
    <dgm:cxn modelId="{314E247B-D752-49E7-8F96-7ABFC84F85B0}" type="presParOf" srcId="{7D88C996-E706-4EF7-86EB-3D8D91ACDE84}" destId="{173A6700-D9CC-4321-BDE6-3D63BED785CF}" srcOrd="1" destOrd="0" presId="urn:microsoft.com/office/officeart/2005/8/layout/venn3"/>
    <dgm:cxn modelId="{ECBF0CCF-BF64-42C0-82EC-FD9FB7087BB3}" type="presParOf" srcId="{7D88C996-E706-4EF7-86EB-3D8D91ACDE84}" destId="{CCAC152A-9D4C-43FA-950B-5A7C22AE8DBB}" srcOrd="2" destOrd="0" presId="urn:microsoft.com/office/officeart/2005/8/layout/venn3"/>
    <dgm:cxn modelId="{C94627BF-C442-4DB3-A28A-064CBE452647}" type="presParOf" srcId="{7D88C996-E706-4EF7-86EB-3D8D91ACDE84}" destId="{D2337A87-D2CD-490A-85C1-4B02040C0729}" srcOrd="3" destOrd="0" presId="urn:microsoft.com/office/officeart/2005/8/layout/venn3"/>
    <dgm:cxn modelId="{7C17F516-96E1-467B-AE76-02FA45B3BBED}" type="presParOf" srcId="{7D88C996-E706-4EF7-86EB-3D8D91ACDE84}" destId="{528E6540-74F6-4B4C-8910-3838249589E7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9/layout/CircleArrowProcess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60C29F52-9DBC-4E06-9C25-C3C6C24DD1E7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기계</a:t>
          </a:r>
        </a:p>
      </dgm:t>
    </dgm:pt>
    <dgm:pt modelId="{0C179172-2478-4348-9C01-7418BD214189}" type="parTrans" cxnId="{3D146140-EC48-4B89-893F-FACA4DFB67B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7BC871FF-1EA5-4A9D-9671-5E5559F647AB}" type="sibTrans" cxnId="{3D146140-EC48-4B89-893F-FACA4DFB67B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4B8A2446-985A-48A2-8CB7-7E258B8BE9BF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전선</a:t>
          </a:r>
        </a:p>
      </dgm:t>
    </dgm:pt>
    <dgm:pt modelId="{8DCE5D5F-BBA1-4B74-8DD5-7EA8218B02EF}" type="parTrans" cxnId="{3F4A80F5-1FCA-4DBD-9FC3-557CDA222AC5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9C8A164-BA97-4C31-8427-C11C20FCD1D9}" type="sibTrans" cxnId="{3F4A80F5-1FCA-4DBD-9FC3-557CDA222AC5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319ADB5-BFA2-4FDC-A6FA-0A3AB837A921}">
      <dgm:prSet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전기기기</a:t>
          </a:r>
        </a:p>
      </dgm:t>
    </dgm:pt>
    <dgm:pt modelId="{1717B69F-C258-4D5A-89A6-973E15810737}" type="parTrans" cxnId="{129E2DC0-F238-4089-8E8C-4607848DF43C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88A13BC-1FF2-4A8F-B241-5B548A9413CE}" type="sibTrans" cxnId="{129E2DC0-F238-4089-8E8C-4607848DF43C}">
      <dgm:prSet/>
      <dgm:spPr/>
      <dgm:t>
        <a:bodyPr/>
        <a:lstStyle/>
        <a:p>
          <a:pPr latinLnBrk="1"/>
          <a:endParaRPr lang="ko-KR" altLang="en-US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694DC90-159C-4C77-B5FA-CD5A38B69C41}" type="pres">
      <dgm:prSet presAssocID="{30DB0A31-54D6-4F56-8377-EE96A01D0600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D182EF65-8962-4A83-AFD0-AB5E453615A3}" type="pres">
      <dgm:prSet presAssocID="{60C29F52-9DBC-4E06-9C25-C3C6C24DD1E7}" presName="Accent1" presStyleCnt="0"/>
      <dgm:spPr/>
    </dgm:pt>
    <dgm:pt modelId="{32FF2A8F-CB19-460B-BF6B-D9456E7D2FC9}" type="pres">
      <dgm:prSet presAssocID="{60C29F52-9DBC-4E06-9C25-C3C6C24DD1E7}" presName="Accent" presStyleLbl="node1" presStyleIdx="0" presStyleCnt="3"/>
      <dgm:spPr/>
    </dgm:pt>
    <dgm:pt modelId="{444B1674-3437-458E-85AB-0258B1FDCC62}" type="pres">
      <dgm:prSet presAssocID="{60C29F52-9DBC-4E06-9C25-C3C6C24DD1E7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630CFEB7-01A7-4ADD-9BB2-163E2F8D3BB4}" type="pres">
      <dgm:prSet presAssocID="{4B8A2446-985A-48A2-8CB7-7E258B8BE9BF}" presName="Accent2" presStyleCnt="0"/>
      <dgm:spPr/>
    </dgm:pt>
    <dgm:pt modelId="{AEA33E24-9ACB-43EF-BF0E-8222F930868C}" type="pres">
      <dgm:prSet presAssocID="{4B8A2446-985A-48A2-8CB7-7E258B8BE9BF}" presName="Accent" presStyleLbl="node1" presStyleIdx="1" presStyleCnt="3"/>
      <dgm:spPr/>
    </dgm:pt>
    <dgm:pt modelId="{26552F02-CBAA-4A0D-9F07-DA21C7ABD207}" type="pres">
      <dgm:prSet presAssocID="{4B8A2446-985A-48A2-8CB7-7E258B8BE9BF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BF3212A2-85C7-4DF7-8FAA-904B98C8E55A}" type="pres">
      <dgm:prSet presAssocID="{B319ADB5-BFA2-4FDC-A6FA-0A3AB837A921}" presName="Accent3" presStyleCnt="0"/>
      <dgm:spPr/>
    </dgm:pt>
    <dgm:pt modelId="{3A7AABAA-4435-4DF1-9E56-BEDEB1B533DC}" type="pres">
      <dgm:prSet presAssocID="{B319ADB5-BFA2-4FDC-A6FA-0A3AB837A921}" presName="Accent" presStyleLbl="node1" presStyleIdx="2" presStyleCnt="3"/>
      <dgm:spPr/>
    </dgm:pt>
    <dgm:pt modelId="{B2764FF0-0DC7-47E3-BA9C-9AC2303575C5}" type="pres">
      <dgm:prSet presAssocID="{B319ADB5-BFA2-4FDC-A6FA-0A3AB837A92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D153810F-6F3A-4307-91EA-827FB3584436}" type="presOf" srcId="{60C29F52-9DBC-4E06-9C25-C3C6C24DD1E7}" destId="{444B1674-3437-458E-85AB-0258B1FDCC62}" srcOrd="0" destOrd="0" presId="urn:microsoft.com/office/officeart/2009/layout/CircleArrowProcess"/>
    <dgm:cxn modelId="{3D146140-EC48-4B89-893F-FACA4DFB67B9}" srcId="{30DB0A31-54D6-4F56-8377-EE96A01D0600}" destId="{60C29F52-9DBC-4E06-9C25-C3C6C24DD1E7}" srcOrd="0" destOrd="0" parTransId="{0C179172-2478-4348-9C01-7418BD214189}" sibTransId="{7BC871FF-1EA5-4A9D-9671-5E5559F647AB}"/>
    <dgm:cxn modelId="{B57E5E7D-733A-45B7-BAF0-65B0A67F9FD7}" type="presOf" srcId="{30DB0A31-54D6-4F56-8377-EE96A01D0600}" destId="{2694DC90-159C-4C77-B5FA-CD5A38B69C41}" srcOrd="0" destOrd="0" presId="urn:microsoft.com/office/officeart/2009/layout/CircleArrowProcess"/>
    <dgm:cxn modelId="{359CA082-B8E6-4587-ADCE-9E4C4F46992C}" type="presOf" srcId="{4B8A2446-985A-48A2-8CB7-7E258B8BE9BF}" destId="{26552F02-CBAA-4A0D-9F07-DA21C7ABD207}" srcOrd="0" destOrd="0" presId="urn:microsoft.com/office/officeart/2009/layout/CircleArrowProcess"/>
    <dgm:cxn modelId="{129E2DC0-F238-4089-8E8C-4607848DF43C}" srcId="{30DB0A31-54D6-4F56-8377-EE96A01D0600}" destId="{B319ADB5-BFA2-4FDC-A6FA-0A3AB837A921}" srcOrd="2" destOrd="0" parTransId="{1717B69F-C258-4D5A-89A6-973E15810737}" sibTransId="{188A13BC-1FF2-4A8F-B241-5B548A9413CE}"/>
    <dgm:cxn modelId="{150AF1E3-4C1A-40D2-BB87-5B8B1F938B5C}" type="presOf" srcId="{B319ADB5-BFA2-4FDC-A6FA-0A3AB837A921}" destId="{B2764FF0-0DC7-47E3-BA9C-9AC2303575C5}" srcOrd="0" destOrd="0" presId="urn:microsoft.com/office/officeart/2009/layout/CircleArrowProcess"/>
    <dgm:cxn modelId="{3F4A80F5-1FCA-4DBD-9FC3-557CDA222AC5}" srcId="{30DB0A31-54D6-4F56-8377-EE96A01D0600}" destId="{4B8A2446-985A-48A2-8CB7-7E258B8BE9BF}" srcOrd="1" destOrd="0" parTransId="{8DCE5D5F-BBA1-4B74-8DD5-7EA8218B02EF}" sibTransId="{59C8A164-BA97-4C31-8427-C11C20FCD1D9}"/>
    <dgm:cxn modelId="{6AABB718-2BD3-4C63-8C3A-0552813C0A27}" type="presParOf" srcId="{2694DC90-159C-4C77-B5FA-CD5A38B69C41}" destId="{D182EF65-8962-4A83-AFD0-AB5E453615A3}" srcOrd="0" destOrd="0" presId="urn:microsoft.com/office/officeart/2009/layout/CircleArrowProcess"/>
    <dgm:cxn modelId="{CBC15894-72F0-48FF-997A-2F4703311A10}" type="presParOf" srcId="{D182EF65-8962-4A83-AFD0-AB5E453615A3}" destId="{32FF2A8F-CB19-460B-BF6B-D9456E7D2FC9}" srcOrd="0" destOrd="0" presId="urn:microsoft.com/office/officeart/2009/layout/CircleArrowProcess"/>
    <dgm:cxn modelId="{B64F7603-F7E4-45D0-A801-4CEEB66EDBD8}" type="presParOf" srcId="{2694DC90-159C-4C77-B5FA-CD5A38B69C41}" destId="{444B1674-3437-458E-85AB-0258B1FDCC62}" srcOrd="1" destOrd="0" presId="urn:microsoft.com/office/officeart/2009/layout/CircleArrowProcess"/>
    <dgm:cxn modelId="{DB191052-062E-4092-9DE6-5B0D7FF0A917}" type="presParOf" srcId="{2694DC90-159C-4C77-B5FA-CD5A38B69C41}" destId="{630CFEB7-01A7-4ADD-9BB2-163E2F8D3BB4}" srcOrd="2" destOrd="0" presId="urn:microsoft.com/office/officeart/2009/layout/CircleArrowProcess"/>
    <dgm:cxn modelId="{3973610D-993B-4777-9E2B-AFCC2E625350}" type="presParOf" srcId="{630CFEB7-01A7-4ADD-9BB2-163E2F8D3BB4}" destId="{AEA33E24-9ACB-43EF-BF0E-8222F930868C}" srcOrd="0" destOrd="0" presId="urn:microsoft.com/office/officeart/2009/layout/CircleArrowProcess"/>
    <dgm:cxn modelId="{381A51DA-22B6-4DBE-B547-8674A3BAFFF3}" type="presParOf" srcId="{2694DC90-159C-4C77-B5FA-CD5A38B69C41}" destId="{26552F02-CBAA-4A0D-9F07-DA21C7ABD207}" srcOrd="3" destOrd="0" presId="urn:microsoft.com/office/officeart/2009/layout/CircleArrowProcess"/>
    <dgm:cxn modelId="{5B437084-2B96-43EE-9856-BAB1F79BF8AA}" type="presParOf" srcId="{2694DC90-159C-4C77-B5FA-CD5A38B69C41}" destId="{BF3212A2-85C7-4DF7-8FAA-904B98C8E55A}" srcOrd="4" destOrd="0" presId="urn:microsoft.com/office/officeart/2009/layout/CircleArrowProcess"/>
    <dgm:cxn modelId="{15ED4AF4-0520-4064-A447-BAE9A843E03E}" type="presParOf" srcId="{BF3212A2-85C7-4DF7-8FAA-904B98C8E55A}" destId="{3A7AABAA-4435-4DF1-9E56-BEDEB1B533DC}" srcOrd="0" destOrd="0" presId="urn:microsoft.com/office/officeart/2009/layout/CircleArrowProcess"/>
    <dgm:cxn modelId="{B0FAB896-69C1-4ED6-83DE-4CD3E4558EC4}" type="presParOf" srcId="{2694DC90-159C-4C77-B5FA-CD5A38B69C41}" destId="{B2764FF0-0DC7-47E3-BA9C-9AC2303575C5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C9EFE-5152-44D4-A2B0-C821A102DED5}">
      <dsp:nvSpPr>
        <dsp:cNvPr id="0" name=""/>
        <dsp:cNvSpPr/>
      </dsp:nvSpPr>
      <dsp:spPr>
        <a:xfrm>
          <a:off x="1231" y="30960"/>
          <a:ext cx="1077210" cy="1077210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59282" tIns="22860" rIns="5928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금속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연소</a:t>
          </a:r>
        </a:p>
      </dsp:txBody>
      <dsp:txXfrm>
        <a:off x="158985" y="188714"/>
        <a:ext cx="761702" cy="761702"/>
      </dsp:txXfrm>
    </dsp:sp>
    <dsp:sp modelId="{CCAC152A-9D4C-43FA-950B-5A7C22AE8DBB}">
      <dsp:nvSpPr>
        <dsp:cNvPr id="0" name=""/>
        <dsp:cNvSpPr/>
      </dsp:nvSpPr>
      <dsp:spPr>
        <a:xfrm>
          <a:off x="863000" y="30960"/>
          <a:ext cx="1077210" cy="1077210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59282" tIns="22860" rIns="5928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전용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분말</a:t>
          </a:r>
        </a:p>
      </dsp:txBody>
      <dsp:txXfrm>
        <a:off x="1020754" y="188714"/>
        <a:ext cx="761702" cy="761702"/>
      </dsp:txXfrm>
    </dsp:sp>
    <dsp:sp modelId="{528E6540-74F6-4B4C-8910-3838249589E7}">
      <dsp:nvSpPr>
        <dsp:cNvPr id="0" name=""/>
        <dsp:cNvSpPr/>
      </dsp:nvSpPr>
      <dsp:spPr>
        <a:xfrm>
          <a:off x="1724768" y="30960"/>
          <a:ext cx="1077210" cy="1077210"/>
        </a:xfrm>
        <a:prstGeom prst="ellipse">
          <a:avLst/>
        </a:prstGeom>
        <a:gradFill rotWithShape="0">
          <a:gsLst>
            <a:gs pos="0">
              <a:schemeClr val="dk2">
                <a:alpha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alpha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alpha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59282" tIns="22860" rIns="59282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산소</a:t>
          </a:r>
          <a:endParaRPr lang="en-US" altLang="ko-KR" sz="1800" kern="1200" dirty="0">
            <a:latin typeface="돋움" panose="020B0600000101010101" pitchFamily="50" charset="-127"/>
            <a:ea typeface="돋움" panose="020B0600000101010101" pitchFamily="50" charset="-127"/>
          </a:endParaRPr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차단</a:t>
          </a:r>
        </a:p>
      </dsp:txBody>
      <dsp:txXfrm>
        <a:off x="1882522" y="188714"/>
        <a:ext cx="761702" cy="7617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FF2A8F-CB19-460B-BF6B-D9456E7D2FC9}">
      <dsp:nvSpPr>
        <dsp:cNvPr id="0" name=""/>
        <dsp:cNvSpPr/>
      </dsp:nvSpPr>
      <dsp:spPr>
        <a:xfrm>
          <a:off x="709830" y="0"/>
          <a:ext cx="1096485" cy="109665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4B1674-3437-458E-85AB-0258B1FDCC62}">
      <dsp:nvSpPr>
        <dsp:cNvPr id="0" name=""/>
        <dsp:cNvSpPr/>
      </dsp:nvSpPr>
      <dsp:spPr>
        <a:xfrm>
          <a:off x="952190" y="395924"/>
          <a:ext cx="609296" cy="304575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기계</a:t>
          </a:r>
        </a:p>
      </dsp:txBody>
      <dsp:txXfrm>
        <a:off x="952190" y="395924"/>
        <a:ext cx="609296" cy="304575"/>
      </dsp:txXfrm>
    </dsp:sp>
    <dsp:sp modelId="{AEA33E24-9ACB-43EF-BF0E-8222F930868C}">
      <dsp:nvSpPr>
        <dsp:cNvPr id="0" name=""/>
        <dsp:cNvSpPr/>
      </dsp:nvSpPr>
      <dsp:spPr>
        <a:xfrm>
          <a:off x="405285" y="630108"/>
          <a:ext cx="1096485" cy="109665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552F02-CBAA-4A0D-9F07-DA21C7ABD207}">
      <dsp:nvSpPr>
        <dsp:cNvPr id="0" name=""/>
        <dsp:cNvSpPr/>
      </dsp:nvSpPr>
      <dsp:spPr>
        <a:xfrm>
          <a:off x="648880" y="1029678"/>
          <a:ext cx="609296" cy="304575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전선</a:t>
          </a:r>
        </a:p>
      </dsp:txBody>
      <dsp:txXfrm>
        <a:off x="648880" y="1029678"/>
        <a:ext cx="609296" cy="304575"/>
      </dsp:txXfrm>
    </dsp:sp>
    <dsp:sp modelId="{3A7AABAA-4435-4DF1-9E56-BEDEB1B533DC}">
      <dsp:nvSpPr>
        <dsp:cNvPr id="0" name=""/>
        <dsp:cNvSpPr/>
      </dsp:nvSpPr>
      <dsp:spPr>
        <a:xfrm>
          <a:off x="787871" y="1335620"/>
          <a:ext cx="942051" cy="942428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764FF0-0DC7-47E3-BA9C-9AC2303575C5}">
      <dsp:nvSpPr>
        <dsp:cNvPr id="0" name=""/>
        <dsp:cNvSpPr/>
      </dsp:nvSpPr>
      <dsp:spPr>
        <a:xfrm>
          <a:off x="953631" y="1664342"/>
          <a:ext cx="609296" cy="304575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rPr>
            <a:t>전기기기</a:t>
          </a:r>
        </a:p>
      </dsp:txBody>
      <dsp:txXfrm>
        <a:off x="953631" y="1664342"/>
        <a:ext cx="609296" cy="304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8C4C3-CFC4-4933-B17F-ED3A7E6A9766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7AD4F-D008-457C-930D-1A432BCCA4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8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96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137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4077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669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46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78889" y="6356352"/>
            <a:ext cx="916029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 flipV="1">
            <a:off x="0" y="614750"/>
            <a:ext cx="9906000" cy="365125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57440" y="0"/>
            <a:ext cx="8637479" cy="979875"/>
          </a:xfrm>
          <a:prstGeom prst="trapezoi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1" cy="979875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6A26C73-95A7-D633-55E5-0ADF7C5012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88" y="6291079"/>
            <a:ext cx="714909" cy="49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다리꼴 1">
            <a:extLst>
              <a:ext uri="{FF2B5EF4-FFF2-40B4-BE49-F238E27FC236}">
                <a16:creationId xmlns:a16="http://schemas.microsoft.com/office/drawing/2014/main" id="{EA8D9B3C-F9E4-486D-8895-FA1EEC93049E}"/>
              </a:ext>
            </a:extLst>
          </p:cNvPr>
          <p:cNvSpPr/>
          <p:nvPr/>
        </p:nvSpPr>
        <p:spPr>
          <a:xfrm>
            <a:off x="0" y="3823854"/>
            <a:ext cx="9906000" cy="3034145"/>
          </a:xfrm>
          <a:prstGeom prst="trapezoid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919163" y="2469129"/>
            <a:ext cx="8067674" cy="141980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Fire Protection  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831EC6-7704-BB14-627B-25FD248B988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" y="95383"/>
            <a:ext cx="1428750" cy="990600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D8CB263-B39C-4E53-A318-B7972C7D2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0731" y="5829300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05C2D080-FFA1-44DC-A092-8FB12A19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3006" y="1998800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7C5147F5-72DA-4451-BE9A-B1C055464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96218" y="262221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139FDD82-D299-44DA-3A08-098CB1CDE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DE58E77A-0941-73BA-6FDC-AB11B62A6258}"/>
              </a:ext>
            </a:extLst>
          </p:cNvPr>
          <p:cNvSpPr/>
          <p:nvPr/>
        </p:nvSpPr>
        <p:spPr>
          <a:xfrm>
            <a:off x="1091774" y="2245516"/>
            <a:ext cx="5845473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이등변 삼각형 5">
            <a:extLst>
              <a:ext uri="{FF2B5EF4-FFF2-40B4-BE49-F238E27FC236}">
                <a16:creationId xmlns:a16="http://schemas.microsoft.com/office/drawing/2014/main" id="{818B8095-76B0-72D3-4EA7-803E29EF2F5C}"/>
              </a:ext>
            </a:extLst>
          </p:cNvPr>
          <p:cNvSpPr/>
          <p:nvPr/>
        </p:nvSpPr>
        <p:spPr>
          <a:xfrm>
            <a:off x="761430" y="1596509"/>
            <a:ext cx="1137793" cy="886690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1D7F1-9502-B1D8-E0D4-2996D9F35204}"/>
              </a:ext>
            </a:extLst>
          </p:cNvPr>
          <p:cNvSpPr txBox="1"/>
          <p:nvPr/>
        </p:nvSpPr>
        <p:spPr>
          <a:xfrm>
            <a:off x="1695028" y="1772292"/>
            <a:ext cx="504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화재의 발생 원인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96454E4-6AC9-F2C0-2700-3FCE9DBB1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86" t="2549" r="5139" b="68199"/>
          <a:stretch>
            <a:fillRect/>
          </a:stretch>
        </p:blipFill>
        <p:spPr>
          <a:xfrm>
            <a:off x="7513970" y="1756445"/>
            <a:ext cx="1729838" cy="1596509"/>
          </a:xfrm>
          <a:prstGeom prst="rect">
            <a:avLst/>
          </a:prstGeom>
        </p:spPr>
      </p:pic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F652DC81-A370-A220-0480-E79FDA33E727}"/>
              </a:ext>
            </a:extLst>
          </p:cNvPr>
          <p:cNvSpPr/>
          <p:nvPr/>
        </p:nvSpPr>
        <p:spPr>
          <a:xfrm>
            <a:off x="1091774" y="3322922"/>
            <a:ext cx="5845473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이등변 삼각형 10">
            <a:extLst>
              <a:ext uri="{FF2B5EF4-FFF2-40B4-BE49-F238E27FC236}">
                <a16:creationId xmlns:a16="http://schemas.microsoft.com/office/drawing/2014/main" id="{284DF0CA-D7EC-24F7-393F-89D2ABCFC736}"/>
              </a:ext>
            </a:extLst>
          </p:cNvPr>
          <p:cNvSpPr/>
          <p:nvPr/>
        </p:nvSpPr>
        <p:spPr>
          <a:xfrm>
            <a:off x="761430" y="2673915"/>
            <a:ext cx="1137793" cy="886690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B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4F6BE5-A79D-056F-5118-BA396335C1BB}"/>
              </a:ext>
            </a:extLst>
          </p:cNvPr>
          <p:cNvSpPr txBox="1"/>
          <p:nvPr/>
        </p:nvSpPr>
        <p:spPr>
          <a:xfrm>
            <a:off x="1695027" y="2849698"/>
            <a:ext cx="504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화재 발생 시 행동</a:t>
            </a: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342844D5-CD5E-2516-6265-C86D3EA52FEE}"/>
              </a:ext>
            </a:extLst>
          </p:cNvPr>
          <p:cNvSpPr/>
          <p:nvPr/>
        </p:nvSpPr>
        <p:spPr>
          <a:xfrm>
            <a:off x="1091774" y="4419723"/>
            <a:ext cx="5845473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이등변 삼각형 13">
            <a:extLst>
              <a:ext uri="{FF2B5EF4-FFF2-40B4-BE49-F238E27FC236}">
                <a16:creationId xmlns:a16="http://schemas.microsoft.com/office/drawing/2014/main" id="{85B01577-B5D8-DCB3-1315-F327D8E5F42D}"/>
              </a:ext>
            </a:extLst>
          </p:cNvPr>
          <p:cNvSpPr/>
          <p:nvPr/>
        </p:nvSpPr>
        <p:spPr>
          <a:xfrm>
            <a:off x="761430" y="3770716"/>
            <a:ext cx="1137793" cy="886690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C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E41555-76DC-DAD0-203D-4261C052A640}"/>
              </a:ext>
            </a:extLst>
          </p:cNvPr>
          <p:cNvSpPr txBox="1"/>
          <p:nvPr/>
        </p:nvSpPr>
        <p:spPr>
          <a:xfrm>
            <a:off x="1695028" y="3946499"/>
            <a:ext cx="504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산불 화재 발생 현황</a:t>
            </a: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044ACBF0-09DE-2968-FCD1-6D9F6D124562}"/>
              </a:ext>
            </a:extLst>
          </p:cNvPr>
          <p:cNvSpPr/>
          <p:nvPr/>
        </p:nvSpPr>
        <p:spPr>
          <a:xfrm>
            <a:off x="1091774" y="5497128"/>
            <a:ext cx="5845473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이등변 삼각형 16">
            <a:extLst>
              <a:ext uri="{FF2B5EF4-FFF2-40B4-BE49-F238E27FC236}">
                <a16:creationId xmlns:a16="http://schemas.microsoft.com/office/drawing/2014/main" id="{1C85B1CE-A069-1CFD-74C4-F0E2405830D2}"/>
              </a:ext>
            </a:extLst>
          </p:cNvPr>
          <p:cNvSpPr/>
          <p:nvPr/>
        </p:nvSpPr>
        <p:spPr>
          <a:xfrm>
            <a:off x="761430" y="4848121"/>
            <a:ext cx="1137793" cy="886690"/>
          </a:xfrm>
          <a:prstGeom prst="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D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3BB9ED-1AA0-2B31-14B4-63946E54E0B0}"/>
              </a:ext>
            </a:extLst>
          </p:cNvPr>
          <p:cNvSpPr txBox="1"/>
          <p:nvPr/>
        </p:nvSpPr>
        <p:spPr>
          <a:xfrm>
            <a:off x="1695028" y="5023904"/>
            <a:ext cx="5041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4" action="ppaction://hlinksldjump"/>
              </a:rPr>
              <a:t> 화재등급에 따른 소화기 사용법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1" name="Picture 3" descr="w1 복사본">
            <a:extLst>
              <a:ext uri="{FF2B5EF4-FFF2-40B4-BE49-F238E27FC236}">
                <a16:creationId xmlns:a16="http://schemas.microsoft.com/office/drawing/2014/main" id="{C6E80067-3D5B-4FD3-9994-5613496C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8917" y="4860729"/>
            <a:ext cx="601663" cy="584200"/>
          </a:xfrm>
          <a:prstGeom prst="rect">
            <a:avLst/>
          </a:prstGeom>
          <a:noFill/>
        </p:spPr>
      </p:pic>
      <p:pic>
        <p:nvPicPr>
          <p:cNvPr id="22" name="Picture 4" descr="w2 복사본">
            <a:extLst>
              <a:ext uri="{FF2B5EF4-FFF2-40B4-BE49-F238E27FC236}">
                <a16:creationId xmlns:a16="http://schemas.microsoft.com/office/drawing/2014/main" id="{971D5C2E-61C5-4032-B5F2-7F14B85CC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08171" y="3644148"/>
            <a:ext cx="587375" cy="569913"/>
          </a:xfrm>
          <a:prstGeom prst="rect">
            <a:avLst/>
          </a:prstGeom>
          <a:noFill/>
        </p:spPr>
      </p:pic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1EDFF80-6AF0-4CEB-80A7-DA2B05CA3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106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46770D2C-4779-A8AF-6A43-CC5C1EDDE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/>
              <a:t>화재의 발생 원인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DF67488B-8B80-B64E-3BFE-D976F3DFD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00" y="1444913"/>
            <a:ext cx="7078663" cy="2147347"/>
          </a:xfrm>
        </p:spPr>
        <p:txBody>
          <a:bodyPr>
            <a:noAutofit/>
          </a:bodyPr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Fire is? </a:t>
            </a: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Fire is the combination of heat released during a rapid oxidation process of combustible gases ejected from a fuel 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FDB8A48B-EAD0-E5D0-3AAD-A384566B0238}"/>
              </a:ext>
            </a:extLst>
          </p:cNvPr>
          <p:cNvSpPr txBox="1">
            <a:spLocks/>
          </p:cNvSpPr>
          <p:nvPr/>
        </p:nvSpPr>
        <p:spPr>
          <a:xfrm>
            <a:off x="608301" y="3617874"/>
            <a:ext cx="8432818" cy="2540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화재의 발생 원인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전선의 노후화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절연 파손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과부하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합선 등 전기적 문제로 인해 스파크나 과열이 발생하면서 화재로 이어짐</a:t>
            </a: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가스 밸브를 잠그지 않거나 배관의 이음새가 불량하면 가스가 새어 나와 점화원에 닿아 폭발과 화재를 일으킬 수 있음</a:t>
            </a:r>
            <a:endParaRPr lang="ko-KR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동영상">
            <a:hlinkClick r:id="" action="ppaction://media"/>
            <a:extLst>
              <a:ext uri="{FF2B5EF4-FFF2-40B4-BE49-F238E27FC236}">
                <a16:creationId xmlns:a16="http://schemas.microsoft.com/office/drawing/2014/main" id="{EFFC6E84-04E7-0184-26F6-F05ED250CF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6892" y="1890282"/>
            <a:ext cx="1787380" cy="1375459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C5532CB-9E87-4E55-889F-28958845A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04327191-A612-4B3C-9BB5-EE9EDF96F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4145" y="339975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27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677F35B-47F7-5F1E-ECB9-3B80CDF30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B. </a:t>
            </a:r>
            <a:r>
              <a:rPr lang="ko-KR" altLang="en-US" dirty="0"/>
              <a:t>화재 발생시 행동</a:t>
            </a:r>
          </a:p>
        </p:txBody>
      </p:sp>
      <p:sp>
        <p:nvSpPr>
          <p:cNvPr id="5" name="순서도: 지연 4">
            <a:extLst>
              <a:ext uri="{FF2B5EF4-FFF2-40B4-BE49-F238E27FC236}">
                <a16:creationId xmlns:a16="http://schemas.microsoft.com/office/drawing/2014/main" id="{D18F88F6-ED38-3D4A-FA60-E2A4915C82BF}"/>
              </a:ext>
            </a:extLst>
          </p:cNvPr>
          <p:cNvSpPr/>
          <p:nvPr/>
        </p:nvSpPr>
        <p:spPr>
          <a:xfrm flipH="1">
            <a:off x="477520" y="2529533"/>
            <a:ext cx="1289108" cy="1130400"/>
          </a:xfrm>
          <a:prstGeom prst="flowChartDelay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대피</a:t>
            </a:r>
          </a:p>
        </p:txBody>
      </p:sp>
      <p:sp>
        <p:nvSpPr>
          <p:cNvPr id="8" name="사각형: 둥근 한쪽 모서리 7">
            <a:extLst>
              <a:ext uri="{FF2B5EF4-FFF2-40B4-BE49-F238E27FC236}">
                <a16:creationId xmlns:a16="http://schemas.microsoft.com/office/drawing/2014/main" id="{34CCAE09-1B9B-A838-147F-8BD543C87D72}"/>
              </a:ext>
            </a:extLst>
          </p:cNvPr>
          <p:cNvSpPr/>
          <p:nvPr/>
        </p:nvSpPr>
        <p:spPr>
          <a:xfrm>
            <a:off x="1766453" y="1706135"/>
            <a:ext cx="2818800" cy="823110"/>
          </a:xfrm>
          <a:prstGeom prst="round1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눈물 방울 8">
            <a:extLst>
              <a:ext uri="{FF2B5EF4-FFF2-40B4-BE49-F238E27FC236}">
                <a16:creationId xmlns:a16="http://schemas.microsoft.com/office/drawing/2014/main" id="{31BFCD52-B39D-3638-0E57-FF9E1A9C2B55}"/>
              </a:ext>
            </a:extLst>
          </p:cNvPr>
          <p:cNvSpPr/>
          <p:nvPr/>
        </p:nvSpPr>
        <p:spPr>
          <a:xfrm>
            <a:off x="1766453" y="1867766"/>
            <a:ext cx="28188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행동 내용</a:t>
            </a:r>
          </a:p>
        </p:txBody>
      </p:sp>
      <p:sp>
        <p:nvSpPr>
          <p:cNvPr id="16" name="사각형: 둥근 한쪽 모서리 15">
            <a:extLst>
              <a:ext uri="{FF2B5EF4-FFF2-40B4-BE49-F238E27FC236}">
                <a16:creationId xmlns:a16="http://schemas.microsoft.com/office/drawing/2014/main" id="{65670245-A1DD-F038-6C1E-F2572D1D9D2E}"/>
              </a:ext>
            </a:extLst>
          </p:cNvPr>
          <p:cNvSpPr/>
          <p:nvPr/>
        </p:nvSpPr>
        <p:spPr>
          <a:xfrm>
            <a:off x="4585253" y="1706135"/>
            <a:ext cx="2876400" cy="823110"/>
          </a:xfrm>
          <a:prstGeom prst="round1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눈물 방울 16">
            <a:extLst>
              <a:ext uri="{FF2B5EF4-FFF2-40B4-BE49-F238E27FC236}">
                <a16:creationId xmlns:a16="http://schemas.microsoft.com/office/drawing/2014/main" id="{0AC70216-82A9-9222-F645-92055A45BA02}"/>
              </a:ext>
            </a:extLst>
          </p:cNvPr>
          <p:cNvSpPr/>
          <p:nvPr/>
        </p:nvSpPr>
        <p:spPr>
          <a:xfrm>
            <a:off x="4585253" y="1867766"/>
            <a:ext cx="28764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주의점</a:t>
            </a:r>
          </a:p>
        </p:txBody>
      </p:sp>
      <p:sp>
        <p:nvSpPr>
          <p:cNvPr id="18" name="사각형: 둥근 한쪽 모서리 17">
            <a:extLst>
              <a:ext uri="{FF2B5EF4-FFF2-40B4-BE49-F238E27FC236}">
                <a16:creationId xmlns:a16="http://schemas.microsoft.com/office/drawing/2014/main" id="{709E8E56-2ABD-A866-ACC6-3305235EEEE6}"/>
              </a:ext>
            </a:extLst>
          </p:cNvPr>
          <p:cNvSpPr/>
          <p:nvPr/>
        </p:nvSpPr>
        <p:spPr>
          <a:xfrm>
            <a:off x="7462363" y="1706135"/>
            <a:ext cx="1940400" cy="823110"/>
          </a:xfrm>
          <a:prstGeom prst="round1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눈물 방울 18">
            <a:extLst>
              <a:ext uri="{FF2B5EF4-FFF2-40B4-BE49-F238E27FC236}">
                <a16:creationId xmlns:a16="http://schemas.microsoft.com/office/drawing/2014/main" id="{B2FF8AD5-30A9-B108-3FC5-54A21C2AEE12}"/>
              </a:ext>
            </a:extLst>
          </p:cNvPr>
          <p:cNvSpPr/>
          <p:nvPr/>
        </p:nvSpPr>
        <p:spPr>
          <a:xfrm>
            <a:off x="7462363" y="1867766"/>
            <a:ext cx="19404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비고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2B30030-8209-41B5-A663-A0C8D967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62BB61-FB41-4D63-9766-42306C613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930" y="6000080"/>
            <a:ext cx="569913" cy="569913"/>
          </a:xfrm>
          <a:prstGeom prst="rect">
            <a:avLst/>
          </a:prstGeom>
          <a:noFill/>
        </p:spPr>
      </p:pic>
      <p:pic>
        <p:nvPicPr>
          <p:cNvPr id="20" name="Picture 3" descr="w1 복사본">
            <a:extLst>
              <a:ext uri="{FF2B5EF4-FFF2-40B4-BE49-F238E27FC236}">
                <a16:creationId xmlns:a16="http://schemas.microsoft.com/office/drawing/2014/main" id="{DA6379CC-91B0-4837-983D-15DAEA85C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89" y="1219073"/>
            <a:ext cx="601663" cy="584200"/>
          </a:xfrm>
          <a:prstGeom prst="rect">
            <a:avLst/>
          </a:prstGeom>
          <a:noFill/>
        </p:spPr>
      </p:pic>
      <p:pic>
        <p:nvPicPr>
          <p:cNvPr id="21" name="Picture 4" descr="w2 복사본">
            <a:extLst>
              <a:ext uri="{FF2B5EF4-FFF2-40B4-BE49-F238E27FC236}">
                <a16:creationId xmlns:a16="http://schemas.microsoft.com/office/drawing/2014/main" id="{79198C4B-7600-44E4-99BC-BB3B37C98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861" y="1867765"/>
            <a:ext cx="587375" cy="569913"/>
          </a:xfrm>
          <a:prstGeom prst="rect">
            <a:avLst/>
          </a:prstGeom>
          <a:noFill/>
        </p:spPr>
      </p:pic>
      <p:sp>
        <p:nvSpPr>
          <p:cNvPr id="22" name="순서도: 지연 21">
            <a:extLst>
              <a:ext uri="{FF2B5EF4-FFF2-40B4-BE49-F238E27FC236}">
                <a16:creationId xmlns:a16="http://schemas.microsoft.com/office/drawing/2014/main" id="{C51CC852-7047-461B-9FA0-BD47499BD92A}"/>
              </a:ext>
            </a:extLst>
          </p:cNvPr>
          <p:cNvSpPr/>
          <p:nvPr/>
        </p:nvSpPr>
        <p:spPr>
          <a:xfrm flipH="1">
            <a:off x="477520" y="3659933"/>
            <a:ext cx="1289108" cy="1130400"/>
          </a:xfrm>
          <a:prstGeom prst="flowChartDelay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초기진압</a:t>
            </a:r>
          </a:p>
        </p:txBody>
      </p:sp>
      <p:sp>
        <p:nvSpPr>
          <p:cNvPr id="23" name="순서도: 지연 22">
            <a:extLst>
              <a:ext uri="{FF2B5EF4-FFF2-40B4-BE49-F238E27FC236}">
                <a16:creationId xmlns:a16="http://schemas.microsoft.com/office/drawing/2014/main" id="{F240007C-F765-4201-AB21-3472DC84A170}"/>
              </a:ext>
            </a:extLst>
          </p:cNvPr>
          <p:cNvSpPr/>
          <p:nvPr/>
        </p:nvSpPr>
        <p:spPr>
          <a:xfrm flipH="1">
            <a:off x="477520" y="4788148"/>
            <a:ext cx="1289108" cy="1130400"/>
          </a:xfrm>
          <a:prstGeom prst="flowChartDelay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신고</a:t>
            </a:r>
          </a:p>
        </p:txBody>
      </p:sp>
      <p:graphicFrame>
        <p:nvGraphicFramePr>
          <p:cNvPr id="12" name="표 5">
            <a:extLst>
              <a:ext uri="{FF2B5EF4-FFF2-40B4-BE49-F238E27FC236}">
                <a16:creationId xmlns:a16="http://schemas.microsoft.com/office/drawing/2014/main" id="{C27E4005-F9AD-4F0B-C11A-1DC58B8244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8829605"/>
              </p:ext>
            </p:extLst>
          </p:nvPr>
        </p:nvGraphicFramePr>
        <p:xfrm>
          <a:off x="1766454" y="2529534"/>
          <a:ext cx="7636309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818993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877671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1939645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침착하게 가까운 비상구로 신속하게 대피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몸을 낮추고 젖은 천으로 코와 입을 가리기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엘리베이터 사용 금지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불길 밑부분을 향해 소화기 등으로 진압 시도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불길이 크거나 연기가 많으면 신속하게 대피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소화기 정기적으로 점검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119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에 신속하게 신고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위치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및 상황을 구체적으로 설명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빠른 대응 필수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29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A1B4BAF6-E79E-A435-5090-631A2116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C. </a:t>
            </a:r>
            <a:r>
              <a:rPr lang="ko-KR" altLang="en-US" dirty="0"/>
              <a:t>산불 화재 발생 현황</a:t>
            </a:r>
          </a:p>
        </p:txBody>
      </p:sp>
      <p:graphicFrame>
        <p:nvGraphicFramePr>
          <p:cNvPr id="5" name="내용 개체 틀 11">
            <a:extLst>
              <a:ext uri="{FF2B5EF4-FFF2-40B4-BE49-F238E27FC236}">
                <a16:creationId xmlns:a16="http://schemas.microsoft.com/office/drawing/2014/main" id="{8E06124C-C9E3-E3FB-7849-C8E8D593F1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704661"/>
              </p:ext>
            </p:extLst>
          </p:nvPr>
        </p:nvGraphicFramePr>
        <p:xfrm>
          <a:off x="681037" y="1335815"/>
          <a:ext cx="8543925" cy="466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3214B4AE-C906-478A-1A7E-277FDF45B2F0}"/>
              </a:ext>
            </a:extLst>
          </p:cNvPr>
          <p:cNvSpPr/>
          <p:nvPr/>
        </p:nvSpPr>
        <p:spPr>
          <a:xfrm>
            <a:off x="2869158" y="2056777"/>
            <a:ext cx="1926068" cy="406400"/>
          </a:xfrm>
          <a:prstGeom prst="chevr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증가 </a:t>
            </a:r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추세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9921E2-0FCB-4E4A-BC96-0FB64B7A6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1430A4FB-2804-4186-BD6F-F51A8D029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2999" y="1967877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329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7B0B78DA-A2C2-811F-3779-63D5DDBC9A72}"/>
              </a:ext>
            </a:extLst>
          </p:cNvPr>
          <p:cNvSpPr/>
          <p:nvPr/>
        </p:nvSpPr>
        <p:spPr>
          <a:xfrm>
            <a:off x="361950" y="1160861"/>
            <a:ext cx="4320000" cy="4775200"/>
          </a:xfrm>
          <a:prstGeom prst="snip2DiagRect">
            <a:avLst>
              <a:gd name="adj1" fmla="val 0"/>
              <a:gd name="adj2" fmla="val 1078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화살표: 갈매기형 수장 10">
            <a:extLst>
              <a:ext uri="{FF2B5EF4-FFF2-40B4-BE49-F238E27FC236}">
                <a16:creationId xmlns:a16="http://schemas.microsoft.com/office/drawing/2014/main" id="{570B939D-773D-FC5F-F573-BD766EC38671}"/>
              </a:ext>
            </a:extLst>
          </p:cNvPr>
          <p:cNvSpPr/>
          <p:nvPr/>
        </p:nvSpPr>
        <p:spPr>
          <a:xfrm>
            <a:off x="602286" y="2896194"/>
            <a:ext cx="1688511" cy="538400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산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알칼리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소화기</a:t>
            </a:r>
          </a:p>
        </p:txBody>
      </p:sp>
      <p:sp>
        <p:nvSpPr>
          <p:cNvPr id="15" name="구름 14">
            <a:extLst>
              <a:ext uri="{FF2B5EF4-FFF2-40B4-BE49-F238E27FC236}">
                <a16:creationId xmlns:a16="http://schemas.microsoft.com/office/drawing/2014/main" id="{2DCA3DF2-344E-0BFE-8911-A5FDC035D729}"/>
              </a:ext>
            </a:extLst>
          </p:cNvPr>
          <p:cNvSpPr/>
          <p:nvPr/>
        </p:nvSpPr>
        <p:spPr>
          <a:xfrm>
            <a:off x="643218" y="2124791"/>
            <a:ext cx="1166072" cy="604488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종이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16A35D1-0423-D972-1693-5F8CED033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화재등급에 따른 소화기 사용법</a:t>
            </a:r>
          </a:p>
        </p:txBody>
      </p:sp>
      <p:sp>
        <p:nvSpPr>
          <p:cNvPr id="46" name="순서도: 순차적 액세스 저장소 45">
            <a:extLst>
              <a:ext uri="{FF2B5EF4-FFF2-40B4-BE49-F238E27FC236}">
                <a16:creationId xmlns:a16="http://schemas.microsoft.com/office/drawing/2014/main" id="{E7B27D3C-6BA6-ADB6-D0BD-B594C89C91CB}"/>
              </a:ext>
            </a:extLst>
          </p:cNvPr>
          <p:cNvSpPr/>
          <p:nvPr/>
        </p:nvSpPr>
        <p:spPr>
          <a:xfrm rot="20501152">
            <a:off x="1996910" y="2148484"/>
            <a:ext cx="1036717" cy="578770"/>
          </a:xfrm>
          <a:prstGeom prst="flowChartMagneticTap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섬유</a:t>
            </a:r>
          </a:p>
        </p:txBody>
      </p:sp>
      <p:sp>
        <p:nvSpPr>
          <p:cNvPr id="19" name="사각형: 둥근 한쪽 모서리 18">
            <a:extLst>
              <a:ext uri="{FF2B5EF4-FFF2-40B4-BE49-F238E27FC236}">
                <a16:creationId xmlns:a16="http://schemas.microsoft.com/office/drawing/2014/main" id="{E10EC7AD-22C4-FF55-FED1-C1FF3802D9CE}"/>
              </a:ext>
            </a:extLst>
          </p:cNvPr>
          <p:cNvSpPr/>
          <p:nvPr/>
        </p:nvSpPr>
        <p:spPr>
          <a:xfrm flipV="1">
            <a:off x="5191980" y="1158717"/>
            <a:ext cx="4320000" cy="4775200"/>
          </a:xfrm>
          <a:prstGeom prst="snip2DiagRect">
            <a:avLst>
              <a:gd name="adj1" fmla="val 0"/>
              <a:gd name="adj2" fmla="val 1108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설명선: 왼쪽/오른쪽 화살표 31">
            <a:extLst>
              <a:ext uri="{FF2B5EF4-FFF2-40B4-BE49-F238E27FC236}">
                <a16:creationId xmlns:a16="http://schemas.microsoft.com/office/drawing/2014/main" id="{E6F2872E-8B0D-19A3-024D-DA573CAC92BD}"/>
              </a:ext>
            </a:extLst>
          </p:cNvPr>
          <p:cNvSpPr/>
          <p:nvPr/>
        </p:nvSpPr>
        <p:spPr>
          <a:xfrm>
            <a:off x="7333494" y="3315810"/>
            <a:ext cx="1897491" cy="720000"/>
          </a:xfrm>
          <a:prstGeom prst="leftRightArrowCallou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냉각</a:t>
            </a:r>
          </a:p>
        </p:txBody>
      </p:sp>
      <p:graphicFrame>
        <p:nvGraphicFramePr>
          <p:cNvPr id="37" name="다이어그램 36">
            <a:extLst>
              <a:ext uri="{FF2B5EF4-FFF2-40B4-BE49-F238E27FC236}">
                <a16:creationId xmlns:a16="http://schemas.microsoft.com/office/drawing/2014/main" id="{3358C957-D8B8-859A-04BD-5445A057C2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2651567"/>
              </p:ext>
            </p:extLst>
          </p:nvPr>
        </p:nvGraphicFramePr>
        <p:xfrm>
          <a:off x="6490842" y="4488109"/>
          <a:ext cx="2803211" cy="113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8" name="AutoShape 1921">
            <a:extLst>
              <a:ext uri="{FF2B5EF4-FFF2-40B4-BE49-F238E27FC236}">
                <a16:creationId xmlns:a16="http://schemas.microsoft.com/office/drawing/2014/main" id="{DC611DE5-980F-44CA-EB37-C59D8BCDE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105" y="1377376"/>
            <a:ext cx="2475751" cy="541677"/>
          </a:xfrm>
          <a:prstGeom prst="flowChartDisplay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C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급 화재</a:t>
            </a:r>
            <a:endParaRPr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AutoShape 1921">
            <a:extLst>
              <a:ext uri="{FF2B5EF4-FFF2-40B4-BE49-F238E27FC236}">
                <a16:creationId xmlns:a16="http://schemas.microsoft.com/office/drawing/2014/main" id="{9161C798-D516-60DB-A4E1-E86FEF8BEA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333494" y="2281354"/>
            <a:ext cx="1897491" cy="720000"/>
          </a:xfrm>
          <a:prstGeom prst="notchedRightArrow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질식</a:t>
            </a:r>
          </a:p>
        </p:txBody>
      </p:sp>
      <p:graphicFrame>
        <p:nvGraphicFramePr>
          <p:cNvPr id="41" name="다이어그램 40">
            <a:extLst>
              <a:ext uri="{FF2B5EF4-FFF2-40B4-BE49-F238E27FC236}">
                <a16:creationId xmlns:a16="http://schemas.microsoft.com/office/drawing/2014/main" id="{1707CC69-C803-F80E-5BE1-2101BAA818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8556144"/>
              </p:ext>
            </p:extLst>
          </p:nvPr>
        </p:nvGraphicFramePr>
        <p:xfrm>
          <a:off x="5251205" y="1999687"/>
          <a:ext cx="2211602" cy="2278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2" name="두루마리 모양: 세로로 말림 41">
            <a:extLst>
              <a:ext uri="{FF2B5EF4-FFF2-40B4-BE49-F238E27FC236}">
                <a16:creationId xmlns:a16="http://schemas.microsoft.com/office/drawing/2014/main" id="{734807D3-77E8-4BE1-389E-951C0E31A0A5}"/>
              </a:ext>
            </a:extLst>
          </p:cNvPr>
          <p:cNvSpPr/>
          <p:nvPr/>
        </p:nvSpPr>
        <p:spPr>
          <a:xfrm>
            <a:off x="5358001" y="4589229"/>
            <a:ext cx="1003355" cy="936891"/>
          </a:xfrm>
          <a:prstGeom prst="verticalScroll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D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급 화재</a:t>
            </a:r>
          </a:p>
        </p:txBody>
      </p:sp>
      <p:sp>
        <p:nvSpPr>
          <p:cNvPr id="49" name="오른쪽 화살표 10">
            <a:extLst>
              <a:ext uri="{FF2B5EF4-FFF2-40B4-BE49-F238E27FC236}">
                <a16:creationId xmlns:a16="http://schemas.microsoft.com/office/drawing/2014/main" id="{B0B44BAB-F0DD-D487-2E96-DBFF44B1F12B}"/>
              </a:ext>
            </a:extLst>
          </p:cNvPr>
          <p:cNvSpPr/>
          <p:nvPr/>
        </p:nvSpPr>
        <p:spPr>
          <a:xfrm flipV="1">
            <a:off x="2585424" y="2937524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38ABC278-28F7-860E-3FB9-7B035E89D99E}"/>
              </a:ext>
            </a:extLst>
          </p:cNvPr>
          <p:cNvSpPr txBox="1"/>
          <p:nvPr/>
        </p:nvSpPr>
        <p:spPr>
          <a:xfrm>
            <a:off x="2833837" y="3001354"/>
            <a:ext cx="13933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물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A58B7BFE-380A-F372-BD07-AC52726FC804}"/>
              </a:ext>
            </a:extLst>
          </p:cNvPr>
          <p:cNvSpPr/>
          <p:nvPr/>
        </p:nvSpPr>
        <p:spPr>
          <a:xfrm>
            <a:off x="617789" y="3714877"/>
            <a:ext cx="3808322" cy="206473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7" name="AutoShape 1919">
            <a:extLst>
              <a:ext uri="{FF2B5EF4-FFF2-40B4-BE49-F238E27FC236}">
                <a16:creationId xmlns:a16="http://schemas.microsoft.com/office/drawing/2014/main" id="{227399BA-8544-3C57-71B7-3C989C28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837" y="3894133"/>
            <a:ext cx="1093218" cy="789324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5867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B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급 화재</a:t>
            </a: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99714ED-9171-4E77-AE58-63B4FEE3D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3" name="AutoShape 2">
            <a:extLst>
              <a:ext uri="{FF2B5EF4-FFF2-40B4-BE49-F238E27FC236}">
                <a16:creationId xmlns:a16="http://schemas.microsoft.com/office/drawing/2014/main" id="{81135CC9-978A-4755-850E-5880D03291B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62303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4" name="Picture 3" descr="w1 복사본">
            <a:extLst>
              <a:ext uri="{FF2B5EF4-FFF2-40B4-BE49-F238E27FC236}">
                <a16:creationId xmlns:a16="http://schemas.microsoft.com/office/drawing/2014/main" id="{9F5FBA1C-420F-47FC-A4C6-006BFF363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07592" y="6271594"/>
            <a:ext cx="601663" cy="584200"/>
          </a:xfrm>
          <a:prstGeom prst="rect">
            <a:avLst/>
          </a:prstGeom>
          <a:noFill/>
        </p:spPr>
      </p:pic>
      <p:pic>
        <p:nvPicPr>
          <p:cNvPr id="36" name="Picture 4" descr="w2 복사본">
            <a:extLst>
              <a:ext uri="{FF2B5EF4-FFF2-40B4-BE49-F238E27FC236}">
                <a16:creationId xmlns:a16="http://schemas.microsoft.com/office/drawing/2014/main" id="{65DAA50D-8E56-432B-80AA-ABEEEAC1A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34746" y="6254176"/>
            <a:ext cx="587375" cy="569913"/>
          </a:xfrm>
          <a:prstGeom prst="rect">
            <a:avLst/>
          </a:prstGeom>
          <a:noFill/>
        </p:spPr>
      </p:pic>
      <p:sp>
        <p:nvSpPr>
          <p:cNvPr id="40" name="AutoShape 2">
            <a:extLst>
              <a:ext uri="{FF2B5EF4-FFF2-40B4-BE49-F238E27FC236}">
                <a16:creationId xmlns:a16="http://schemas.microsoft.com/office/drawing/2014/main" id="{9CBD11E9-E2EE-4674-B84B-E9E04FEECFBE}"/>
              </a:ext>
            </a:extLst>
          </p:cNvPr>
          <p:cNvSpPr>
            <a:spLocks/>
          </p:cNvSpPr>
          <p:nvPr/>
        </p:nvSpPr>
        <p:spPr bwMode="auto">
          <a:xfrm rot="16200000">
            <a:off x="7232183" y="3878946"/>
            <a:ext cx="278818" cy="453237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대각선 방향의 모서리가 잘린 사각형 78">
            <a:extLst>
              <a:ext uri="{FF2B5EF4-FFF2-40B4-BE49-F238E27FC236}">
                <a16:creationId xmlns:a16="http://schemas.microsoft.com/office/drawing/2014/main" id="{71CAAD3B-6094-AFEF-615E-8AC622EF5B20}"/>
              </a:ext>
            </a:extLst>
          </p:cNvPr>
          <p:cNvSpPr/>
          <p:nvPr/>
        </p:nvSpPr>
        <p:spPr bwMode="auto">
          <a:xfrm flipH="1">
            <a:off x="1284075" y="1377376"/>
            <a:ext cx="2475751" cy="541677"/>
          </a:xfrm>
          <a:prstGeom prst="plaque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급 화재</a:t>
            </a:r>
            <a:endParaRPr kumimoji="1" lang="ko-K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대각선 방향의 모서리가 잘린 사각형 78">
            <a:extLst>
              <a:ext uri="{FF2B5EF4-FFF2-40B4-BE49-F238E27FC236}">
                <a16:creationId xmlns:a16="http://schemas.microsoft.com/office/drawing/2014/main" id="{03D27CF5-C5DC-432E-BCB3-DCDD05308BF8}"/>
              </a:ext>
            </a:extLst>
          </p:cNvPr>
          <p:cNvSpPr/>
          <p:nvPr/>
        </p:nvSpPr>
        <p:spPr bwMode="auto">
          <a:xfrm flipH="1">
            <a:off x="2507592" y="4199111"/>
            <a:ext cx="1733444" cy="491265"/>
          </a:xfrm>
          <a:prstGeom prst="parallelogram">
            <a:avLst/>
          </a:prstGeom>
          <a:solidFill>
            <a:srgbClr val="79D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포말</a:t>
            </a:r>
            <a:endParaRPr kumimoji="1" lang="ko-K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대각선 방향의 모서리가 잘린 사각형 78">
            <a:extLst>
              <a:ext uri="{FF2B5EF4-FFF2-40B4-BE49-F238E27FC236}">
                <a16:creationId xmlns:a16="http://schemas.microsoft.com/office/drawing/2014/main" id="{4A5F6397-1920-2BBB-1D37-7BB9BAD7AF34}"/>
              </a:ext>
            </a:extLst>
          </p:cNvPr>
          <p:cNvSpPr/>
          <p:nvPr/>
        </p:nvSpPr>
        <p:spPr bwMode="auto">
          <a:xfrm>
            <a:off x="2507593" y="4944058"/>
            <a:ext cx="1733444" cy="491265"/>
          </a:xfrm>
          <a:prstGeom prst="parallelogram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분말</a:t>
            </a:r>
          </a:p>
        </p:txBody>
      </p:sp>
      <p:cxnSp>
        <p:nvCxnSpPr>
          <p:cNvPr id="60" name="연결선: 구부러짐 59">
            <a:extLst>
              <a:ext uri="{FF2B5EF4-FFF2-40B4-BE49-F238E27FC236}">
                <a16:creationId xmlns:a16="http://schemas.microsoft.com/office/drawing/2014/main" id="{CD7C4694-E149-15DD-86A2-9ABF66F53A50}"/>
              </a:ext>
            </a:extLst>
          </p:cNvPr>
          <p:cNvCxnSpPr>
            <a:cxnSpLocks/>
            <a:stCxn id="9" idx="2"/>
            <a:endCxn id="12" idx="5"/>
          </p:cNvCxnSpPr>
          <p:nvPr/>
        </p:nvCxnSpPr>
        <p:spPr>
          <a:xfrm rot="10800000" flipH="1" flipV="1">
            <a:off x="2568999" y="4444743"/>
            <a:ext cx="1" cy="744947"/>
          </a:xfrm>
          <a:prstGeom prst="curvedConnector3">
            <a:avLst>
              <a:gd name="adj1" fmla="val -290008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사각형: 잘린 위쪽 모서리 46">
            <a:extLst>
              <a:ext uri="{FF2B5EF4-FFF2-40B4-BE49-F238E27FC236}">
                <a16:creationId xmlns:a16="http://schemas.microsoft.com/office/drawing/2014/main" id="{3F83490C-DDA3-6848-D771-8F6BDF4A53CB}"/>
              </a:ext>
            </a:extLst>
          </p:cNvPr>
          <p:cNvSpPr/>
          <p:nvPr/>
        </p:nvSpPr>
        <p:spPr>
          <a:xfrm flipH="1">
            <a:off x="919836" y="4800535"/>
            <a:ext cx="1077712" cy="634788"/>
          </a:xfrm>
          <a:prstGeom prst="snip2Same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휘발유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,</a:t>
            </a: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페인트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6" name="구름 14">
            <a:extLst>
              <a:ext uri="{FF2B5EF4-FFF2-40B4-BE49-F238E27FC236}">
                <a16:creationId xmlns:a16="http://schemas.microsoft.com/office/drawing/2014/main" id="{C0B0EBF4-9D09-EA69-B8BA-2F7B1DCC9A24}"/>
              </a:ext>
            </a:extLst>
          </p:cNvPr>
          <p:cNvSpPr/>
          <p:nvPr/>
        </p:nvSpPr>
        <p:spPr>
          <a:xfrm flipH="1">
            <a:off x="3221246" y="2124791"/>
            <a:ext cx="1166072" cy="604488"/>
          </a:xfrm>
          <a:prstGeom prst="foldedCorner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목재</a:t>
            </a:r>
          </a:p>
        </p:txBody>
      </p:sp>
    </p:spTree>
    <p:extLst>
      <p:ext uri="{BB962C8B-B14F-4D97-AF65-F5344CB8AC3E}">
        <p14:creationId xmlns:p14="http://schemas.microsoft.com/office/powerpoint/2010/main" val="1059935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1934</TotalTime>
  <Words>208</Words>
  <Application>Microsoft Office PowerPoint</Application>
  <PresentationFormat>A4 용지(210x297mm)</PresentationFormat>
  <Paragraphs>71</Paragraphs>
  <Slides>6</Slides>
  <Notes>5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A. 화재의 발생 원인</vt:lpstr>
      <vt:lpstr>B. 화재 발생시 행동</vt:lpstr>
      <vt:lpstr>C. 산불 화재 발생 현황</vt:lpstr>
      <vt:lpstr>D. 화재등급에 따른 소화기 사용법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공 자영</cp:lastModifiedBy>
  <cp:revision>60</cp:revision>
  <dcterms:created xsi:type="dcterms:W3CDTF">2025-07-14T23:34:08Z</dcterms:created>
  <dcterms:modified xsi:type="dcterms:W3CDTF">2026-04-23T04:55:57Z</dcterms:modified>
</cp:coreProperties>
</file>