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7" r:id="rId2"/>
    <p:sldId id="266" r:id="rId3"/>
    <p:sldId id="259" r:id="rId4"/>
    <p:sldId id="260" r:id="rId5"/>
    <p:sldId id="261" r:id="rId6"/>
    <p:sldId id="262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E6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58" autoAdjust="0"/>
    <p:restoredTop sz="94660"/>
  </p:normalViewPr>
  <p:slideViewPr>
    <p:cSldViewPr snapToGrid="0">
      <p:cViewPr varScale="1">
        <p:scale>
          <a:sx n="74" d="100"/>
          <a:sy n="74" d="100"/>
        </p:scale>
        <p:origin x="176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국내 </a:t>
            </a:r>
            <a:r>
              <a:rPr lang="ko-KR" altLang="en-US" sz="2400" b="1" dirty="0" err="1">
                <a:latin typeface="궁서" panose="02030600000101010101" pitchFamily="18" charset="-127"/>
                <a:ea typeface="궁서" panose="02030600000101010101" pitchFamily="18" charset="-127"/>
              </a:rPr>
              <a:t>수소차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 등록 현황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23388337481293689"/>
          <c:y val="0.14943552866492527"/>
          <c:w val="0.69615252942880468"/>
          <c:h val="0.601898892890370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자동차 총 등록대수(백만대)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2021년</c:v>
                </c:pt>
                <c:pt idx="1">
                  <c:v>2022년</c:v>
                </c:pt>
                <c:pt idx="2">
                  <c:v>2023년</c:v>
                </c:pt>
                <c:pt idx="3">
                  <c:v>2024년</c:v>
                </c:pt>
                <c:pt idx="4">
                  <c:v>2025년</c:v>
                </c:pt>
              </c:strCache>
            </c:strRef>
          </c:cat>
          <c:val>
            <c:numRef>
              <c:f>Sheet1!$B$2:$F$2</c:f>
              <c:numCache>
                <c:formatCode>#,##0_ </c:formatCode>
                <c:ptCount val="5"/>
                <c:pt idx="0">
                  <c:v>24</c:v>
                </c:pt>
                <c:pt idx="1">
                  <c:v>24</c:v>
                </c:pt>
                <c:pt idx="2">
                  <c:v>25</c:v>
                </c:pt>
                <c:pt idx="3">
                  <c:v>25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수소차(천대)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7E5-4A13-840D-5B3697BA1C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2021년</c:v>
                </c:pt>
                <c:pt idx="1">
                  <c:v>2022년</c:v>
                </c:pt>
                <c:pt idx="2">
                  <c:v>2023년</c:v>
                </c:pt>
                <c:pt idx="3">
                  <c:v>2024년</c:v>
                </c:pt>
                <c:pt idx="4">
                  <c:v>2025년</c:v>
                </c:pt>
              </c:strCache>
            </c:strRef>
          </c:cat>
          <c:val>
            <c:numRef>
              <c:f>Sheet1!$B$3:$F$3</c:f>
              <c:numCache>
                <c:formatCode>#,##0_ </c:formatCode>
                <c:ptCount val="5"/>
                <c:pt idx="0">
                  <c:v>19</c:v>
                </c:pt>
                <c:pt idx="1">
                  <c:v>27</c:v>
                </c:pt>
                <c:pt idx="2">
                  <c:v>34</c:v>
                </c:pt>
                <c:pt idx="3">
                  <c:v>38</c:v>
                </c:pt>
                <c:pt idx="4">
                  <c:v>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1085407"/>
        <c:axId val="2121082047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  <c:max val="27"/>
          <c:min val="23"/>
        </c:scaling>
        <c:delete val="0"/>
        <c:axPos val="l"/>
        <c:numFmt formatCode="#,##0_ 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  <c:majorUnit val="1"/>
      </c:valAx>
      <c:valAx>
        <c:axId val="2121082047"/>
        <c:scaling>
          <c:orientation val="minMax"/>
          <c:max val="50"/>
        </c:scaling>
        <c:delete val="0"/>
        <c:axPos val="r"/>
        <c:numFmt formatCode="#,##0_ 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21085407"/>
        <c:crosses val="max"/>
        <c:crossBetween val="between"/>
        <c:majorUnit val="10"/>
      </c:valAx>
      <c:catAx>
        <c:axId val="212108540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21082047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7250E5-68A9-4219-8314-4E5DD40BFFA2}" type="doc">
      <dgm:prSet loTypeId="urn:microsoft.com/office/officeart/2005/8/layout/vProcess5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CAB138ED-7135-4690-A0BE-B0F55B75373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분리관</a:t>
          </a:r>
        </a:p>
      </dgm:t>
    </dgm:pt>
    <dgm:pt modelId="{E6DA4BC5-4AEE-45D7-81E8-479164B41704}" type="parTrans" cxnId="{00DDB698-A91E-46B8-B324-FB55D51405A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6F4D6FF-77D0-42B6-B49A-48D806F1EDB4}" type="sibTrans" cxnId="{00DDB698-A91E-46B8-B324-FB55D51405A0}">
      <dgm:prSet custT="1"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F898DC8-CF8C-42B4-9927-E38A2DA7FB7C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수소</a:t>
          </a:r>
        </a:p>
      </dgm:t>
    </dgm:pt>
    <dgm:pt modelId="{781FC5C5-9339-4167-AFE1-97C9AAA13309}" type="parTrans" cxnId="{704A3CB8-EFEE-42CE-A896-A846D3A8359C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11E103D-7765-4364-9A45-C2A954231588}" type="sibTrans" cxnId="{704A3CB8-EFEE-42CE-A896-A846D3A8359C}">
      <dgm:prSet custT="1"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491C306-6F1A-4EE5-9C2B-DA856953C423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전해질막</a:t>
          </a:r>
        </a:p>
      </dgm:t>
    </dgm:pt>
    <dgm:pt modelId="{FE3B290C-2D7A-48AB-BBA7-83EB88D8F27E}" type="parTrans" cxnId="{C9CB9C56-2CEE-4987-BE5B-C38180B52F34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93B8D74-685B-4A1A-9FBC-5D7732EAE34F}" type="sibTrans" cxnId="{C9CB9C56-2CEE-4987-BE5B-C38180B52F34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1F34BE0-AC56-4C6F-AE7A-00ABD4C70298}" type="pres">
      <dgm:prSet presAssocID="{F47250E5-68A9-4219-8314-4E5DD40BFFA2}" presName="outerComposite" presStyleCnt="0">
        <dgm:presLayoutVars>
          <dgm:chMax val="5"/>
          <dgm:dir/>
          <dgm:resizeHandles val="exact"/>
        </dgm:presLayoutVars>
      </dgm:prSet>
      <dgm:spPr/>
    </dgm:pt>
    <dgm:pt modelId="{9D8A59A2-CBA7-4F7B-9E0E-8532396FA419}" type="pres">
      <dgm:prSet presAssocID="{F47250E5-68A9-4219-8314-4E5DD40BFFA2}" presName="dummyMaxCanvas" presStyleCnt="0">
        <dgm:presLayoutVars/>
      </dgm:prSet>
      <dgm:spPr/>
    </dgm:pt>
    <dgm:pt modelId="{A82F7CE7-9511-4230-88DA-D6D2AE3EFEF5}" type="pres">
      <dgm:prSet presAssocID="{F47250E5-68A9-4219-8314-4E5DD40BFFA2}" presName="ThreeNodes_1" presStyleLbl="node1" presStyleIdx="0" presStyleCnt="3">
        <dgm:presLayoutVars>
          <dgm:bulletEnabled val="1"/>
        </dgm:presLayoutVars>
      </dgm:prSet>
      <dgm:spPr/>
    </dgm:pt>
    <dgm:pt modelId="{E12C023B-8F43-4C7E-8222-2BD1D34DC311}" type="pres">
      <dgm:prSet presAssocID="{F47250E5-68A9-4219-8314-4E5DD40BFFA2}" presName="ThreeNodes_2" presStyleLbl="node1" presStyleIdx="1" presStyleCnt="3">
        <dgm:presLayoutVars>
          <dgm:bulletEnabled val="1"/>
        </dgm:presLayoutVars>
      </dgm:prSet>
      <dgm:spPr/>
    </dgm:pt>
    <dgm:pt modelId="{1E5C7778-5076-4495-A7C8-9C72CFF2C098}" type="pres">
      <dgm:prSet presAssocID="{F47250E5-68A9-4219-8314-4E5DD40BFFA2}" presName="ThreeNodes_3" presStyleLbl="node1" presStyleIdx="2" presStyleCnt="3">
        <dgm:presLayoutVars>
          <dgm:bulletEnabled val="1"/>
        </dgm:presLayoutVars>
      </dgm:prSet>
      <dgm:spPr/>
    </dgm:pt>
    <dgm:pt modelId="{99C64ED4-EBF2-4D4B-87FC-5005810886B8}" type="pres">
      <dgm:prSet presAssocID="{F47250E5-68A9-4219-8314-4E5DD40BFFA2}" presName="ThreeConn_1-2" presStyleLbl="fgAccFollowNode1" presStyleIdx="0" presStyleCnt="2">
        <dgm:presLayoutVars>
          <dgm:bulletEnabled val="1"/>
        </dgm:presLayoutVars>
      </dgm:prSet>
      <dgm:spPr/>
    </dgm:pt>
    <dgm:pt modelId="{73465C38-489F-486D-9541-8D7613C9142B}" type="pres">
      <dgm:prSet presAssocID="{F47250E5-68A9-4219-8314-4E5DD40BFFA2}" presName="ThreeConn_2-3" presStyleLbl="fgAccFollowNode1" presStyleIdx="1" presStyleCnt="2">
        <dgm:presLayoutVars>
          <dgm:bulletEnabled val="1"/>
        </dgm:presLayoutVars>
      </dgm:prSet>
      <dgm:spPr/>
    </dgm:pt>
    <dgm:pt modelId="{E03E7116-C744-4EAA-A26E-2DDD0F5D6DF6}" type="pres">
      <dgm:prSet presAssocID="{F47250E5-68A9-4219-8314-4E5DD40BFFA2}" presName="ThreeNodes_1_text" presStyleLbl="node1" presStyleIdx="2" presStyleCnt="3">
        <dgm:presLayoutVars>
          <dgm:bulletEnabled val="1"/>
        </dgm:presLayoutVars>
      </dgm:prSet>
      <dgm:spPr/>
    </dgm:pt>
    <dgm:pt modelId="{EAF70415-A40E-40B3-A196-C93DD812300B}" type="pres">
      <dgm:prSet presAssocID="{F47250E5-68A9-4219-8314-4E5DD40BFFA2}" presName="ThreeNodes_2_text" presStyleLbl="node1" presStyleIdx="2" presStyleCnt="3">
        <dgm:presLayoutVars>
          <dgm:bulletEnabled val="1"/>
        </dgm:presLayoutVars>
      </dgm:prSet>
      <dgm:spPr/>
    </dgm:pt>
    <dgm:pt modelId="{CA85ABC7-E0FF-4C0D-B4A4-F6706614A788}" type="pres">
      <dgm:prSet presAssocID="{F47250E5-68A9-4219-8314-4E5DD40BFFA2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50972209-0180-477E-A0F3-D9B5F97233CD}" type="presOf" srcId="{6491C306-6F1A-4EE5-9C2B-DA856953C423}" destId="{CA85ABC7-E0FF-4C0D-B4A4-F6706614A788}" srcOrd="1" destOrd="0" presId="urn:microsoft.com/office/officeart/2005/8/layout/vProcess5"/>
    <dgm:cxn modelId="{5C97D91F-549E-4A70-A753-2B4942F541BA}" type="presOf" srcId="{CAB138ED-7135-4690-A0BE-B0F55B753738}" destId="{E03E7116-C744-4EAA-A26E-2DDD0F5D6DF6}" srcOrd="1" destOrd="0" presId="urn:microsoft.com/office/officeart/2005/8/layout/vProcess5"/>
    <dgm:cxn modelId="{D3793A28-9C0C-4835-888D-DB5B57BCA752}" type="presOf" srcId="{011E103D-7765-4364-9A45-C2A954231588}" destId="{73465C38-489F-486D-9541-8D7613C9142B}" srcOrd="0" destOrd="0" presId="urn:microsoft.com/office/officeart/2005/8/layout/vProcess5"/>
    <dgm:cxn modelId="{AFD73B4F-8C6E-4A2F-839A-43EA3D989732}" type="presOf" srcId="{6491C306-6F1A-4EE5-9C2B-DA856953C423}" destId="{1E5C7778-5076-4495-A7C8-9C72CFF2C098}" srcOrd="0" destOrd="0" presId="urn:microsoft.com/office/officeart/2005/8/layout/vProcess5"/>
    <dgm:cxn modelId="{6AD9BC73-9972-4D55-B92D-F0E3E075D681}" type="presOf" srcId="{06F4D6FF-77D0-42B6-B49A-48D806F1EDB4}" destId="{99C64ED4-EBF2-4D4B-87FC-5005810886B8}" srcOrd="0" destOrd="0" presId="urn:microsoft.com/office/officeart/2005/8/layout/vProcess5"/>
    <dgm:cxn modelId="{C9CB9C56-2CEE-4987-BE5B-C38180B52F34}" srcId="{F47250E5-68A9-4219-8314-4E5DD40BFFA2}" destId="{6491C306-6F1A-4EE5-9C2B-DA856953C423}" srcOrd="2" destOrd="0" parTransId="{FE3B290C-2D7A-48AB-BBA7-83EB88D8F27E}" sibTransId="{893B8D74-685B-4A1A-9FBC-5D7732EAE34F}"/>
    <dgm:cxn modelId="{1715A77D-3A22-4C3F-9943-BBC9CEB63FA0}" type="presOf" srcId="{CAB138ED-7135-4690-A0BE-B0F55B753738}" destId="{A82F7CE7-9511-4230-88DA-D6D2AE3EFEF5}" srcOrd="0" destOrd="0" presId="urn:microsoft.com/office/officeart/2005/8/layout/vProcess5"/>
    <dgm:cxn modelId="{00DDB698-A91E-46B8-B324-FB55D51405A0}" srcId="{F47250E5-68A9-4219-8314-4E5DD40BFFA2}" destId="{CAB138ED-7135-4690-A0BE-B0F55B753738}" srcOrd="0" destOrd="0" parTransId="{E6DA4BC5-4AEE-45D7-81E8-479164B41704}" sibTransId="{06F4D6FF-77D0-42B6-B49A-48D806F1EDB4}"/>
    <dgm:cxn modelId="{24DAF8A5-E872-42E4-A1D3-39CEC6E8FF1E}" type="presOf" srcId="{FF898DC8-CF8C-42B4-9927-E38A2DA7FB7C}" destId="{E12C023B-8F43-4C7E-8222-2BD1D34DC311}" srcOrd="0" destOrd="0" presId="urn:microsoft.com/office/officeart/2005/8/layout/vProcess5"/>
    <dgm:cxn modelId="{704A3CB8-EFEE-42CE-A896-A846D3A8359C}" srcId="{F47250E5-68A9-4219-8314-4E5DD40BFFA2}" destId="{FF898DC8-CF8C-42B4-9927-E38A2DA7FB7C}" srcOrd="1" destOrd="0" parTransId="{781FC5C5-9339-4167-AFE1-97C9AAA13309}" sibTransId="{011E103D-7765-4364-9A45-C2A954231588}"/>
    <dgm:cxn modelId="{3320EFD2-57AA-4987-9414-D0DE147DF836}" type="presOf" srcId="{F47250E5-68A9-4219-8314-4E5DD40BFFA2}" destId="{11F34BE0-AC56-4C6F-AE7A-00ABD4C70298}" srcOrd="0" destOrd="0" presId="urn:microsoft.com/office/officeart/2005/8/layout/vProcess5"/>
    <dgm:cxn modelId="{5B6922DD-9D2C-4F4E-AFA4-C713EBA36E47}" type="presOf" srcId="{FF898DC8-CF8C-42B4-9927-E38A2DA7FB7C}" destId="{EAF70415-A40E-40B3-A196-C93DD812300B}" srcOrd="1" destOrd="0" presId="urn:microsoft.com/office/officeart/2005/8/layout/vProcess5"/>
    <dgm:cxn modelId="{FDDD12A6-EDE7-405A-A50E-1E0CB8E84842}" type="presParOf" srcId="{11F34BE0-AC56-4C6F-AE7A-00ABD4C70298}" destId="{9D8A59A2-CBA7-4F7B-9E0E-8532396FA419}" srcOrd="0" destOrd="0" presId="urn:microsoft.com/office/officeart/2005/8/layout/vProcess5"/>
    <dgm:cxn modelId="{7920B2F2-CDE0-40AF-BE05-7C2FF9565D19}" type="presParOf" srcId="{11F34BE0-AC56-4C6F-AE7A-00ABD4C70298}" destId="{A82F7CE7-9511-4230-88DA-D6D2AE3EFEF5}" srcOrd="1" destOrd="0" presId="urn:microsoft.com/office/officeart/2005/8/layout/vProcess5"/>
    <dgm:cxn modelId="{56068FCA-6BA8-436A-BF38-C2F0565D8619}" type="presParOf" srcId="{11F34BE0-AC56-4C6F-AE7A-00ABD4C70298}" destId="{E12C023B-8F43-4C7E-8222-2BD1D34DC311}" srcOrd="2" destOrd="0" presId="urn:microsoft.com/office/officeart/2005/8/layout/vProcess5"/>
    <dgm:cxn modelId="{1A598A78-0795-46DC-A845-4E371B714540}" type="presParOf" srcId="{11F34BE0-AC56-4C6F-AE7A-00ABD4C70298}" destId="{1E5C7778-5076-4495-A7C8-9C72CFF2C098}" srcOrd="3" destOrd="0" presId="urn:microsoft.com/office/officeart/2005/8/layout/vProcess5"/>
    <dgm:cxn modelId="{4BC2D2F5-9DDC-4CC3-B8FF-5110CEC7A92B}" type="presParOf" srcId="{11F34BE0-AC56-4C6F-AE7A-00ABD4C70298}" destId="{99C64ED4-EBF2-4D4B-87FC-5005810886B8}" srcOrd="4" destOrd="0" presId="urn:microsoft.com/office/officeart/2005/8/layout/vProcess5"/>
    <dgm:cxn modelId="{22313BDF-8F5F-4103-9F47-10F66CD9FF53}" type="presParOf" srcId="{11F34BE0-AC56-4C6F-AE7A-00ABD4C70298}" destId="{73465C38-489F-486D-9541-8D7613C9142B}" srcOrd="5" destOrd="0" presId="urn:microsoft.com/office/officeart/2005/8/layout/vProcess5"/>
    <dgm:cxn modelId="{F8329D23-4B54-4E10-B07A-1D407FE43D88}" type="presParOf" srcId="{11F34BE0-AC56-4C6F-AE7A-00ABD4C70298}" destId="{E03E7116-C744-4EAA-A26E-2DDD0F5D6DF6}" srcOrd="6" destOrd="0" presId="urn:microsoft.com/office/officeart/2005/8/layout/vProcess5"/>
    <dgm:cxn modelId="{1AC43478-635F-4E1F-B87A-23D50E7C752D}" type="presParOf" srcId="{11F34BE0-AC56-4C6F-AE7A-00ABD4C70298}" destId="{EAF70415-A40E-40B3-A196-C93DD812300B}" srcOrd="7" destOrd="0" presId="urn:microsoft.com/office/officeart/2005/8/layout/vProcess5"/>
    <dgm:cxn modelId="{DA43FC4F-D97A-43C7-B4DE-93BDCD8AE86C}" type="presParOf" srcId="{11F34BE0-AC56-4C6F-AE7A-00ABD4C70298}" destId="{CA85ABC7-E0FF-4C0D-B4A4-F6706614A788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FEB251-E572-4BCF-AD70-5FFD23D1C648}" type="doc">
      <dgm:prSet loTypeId="urn:microsoft.com/office/officeart/2005/8/layout/venn3" loCatId="relationship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3078F81A-5B7F-4827-9D91-1D4E7FF5DEF7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굴림" panose="020B0600000101010101" pitchFamily="50" charset="-127"/>
              <a:ea typeface="굴림" panose="020B0600000101010101" pitchFamily="50" charset="-127"/>
            </a:rPr>
            <a:t>연료극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368FD96-B61D-4D9D-9FB9-C5B570DF676C}" type="parTrans" cxnId="{28819DD3-E65D-4EBE-B16E-E0365AE6775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B3F1B34-215D-4614-84DD-70CEBA0630FE}" type="sibTrans" cxnId="{28819DD3-E65D-4EBE-B16E-E0365AE67755}">
      <dgm:prSet/>
      <dgm:spPr/>
      <dgm:t>
        <a:bodyPr/>
        <a:lstStyle/>
        <a:p>
          <a:pPr latinLnBrk="1"/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4E019F4-71CF-49C3-ADAA-9BE666715740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전해질</a:t>
          </a:r>
        </a:p>
      </dgm:t>
    </dgm:pt>
    <dgm:pt modelId="{1654D023-045A-4335-B52B-82BB3CACB6E1}" type="parTrans" cxnId="{CBE4CC0E-A3E8-4D4D-B233-7DE94B0937C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E4DD376-060C-462C-8BB8-5CD505852B53}" type="sibTrans" cxnId="{CBE4CC0E-A3E8-4D4D-B233-7DE94B0937C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66682F3-76BD-491D-8AB2-D45FBDC7A178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latin typeface="굴림" panose="020B0600000101010101" pitchFamily="50" charset="-127"/>
              <a:ea typeface="굴림" panose="020B0600000101010101" pitchFamily="50" charset="-127"/>
            </a:rPr>
            <a:t>공기극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7AB276E-1CAF-49F9-91FA-7CC28EFD20CE}" type="parTrans" cxnId="{299F38D4-0EC6-45F4-94D1-B43556FE1D3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FF7035C-F045-45C2-841B-4407A708C9C1}" type="sibTrans" cxnId="{299F38D4-0EC6-45F4-94D1-B43556FE1D34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AF28A6E-16E6-4B71-9B8A-F175EDD3528E}" type="pres">
      <dgm:prSet presAssocID="{03FEB251-E572-4BCF-AD70-5FFD23D1C648}" presName="Name0" presStyleCnt="0">
        <dgm:presLayoutVars>
          <dgm:dir/>
          <dgm:resizeHandles val="exact"/>
        </dgm:presLayoutVars>
      </dgm:prSet>
      <dgm:spPr/>
    </dgm:pt>
    <dgm:pt modelId="{C5ACA645-5B52-4813-A7CF-8AADBBCF2C60}" type="pres">
      <dgm:prSet presAssocID="{3078F81A-5B7F-4827-9D91-1D4E7FF5DEF7}" presName="Name5" presStyleLbl="vennNode1" presStyleIdx="0" presStyleCnt="3">
        <dgm:presLayoutVars>
          <dgm:bulletEnabled val="1"/>
        </dgm:presLayoutVars>
      </dgm:prSet>
      <dgm:spPr/>
    </dgm:pt>
    <dgm:pt modelId="{FC325830-B006-47A0-9502-629933712668}" type="pres">
      <dgm:prSet presAssocID="{8B3F1B34-215D-4614-84DD-70CEBA0630FE}" presName="space" presStyleCnt="0"/>
      <dgm:spPr/>
    </dgm:pt>
    <dgm:pt modelId="{28081B84-4913-4367-A14C-6C2EC07BDFD8}" type="pres">
      <dgm:prSet presAssocID="{B4E019F4-71CF-49C3-ADAA-9BE666715740}" presName="Name5" presStyleLbl="vennNode1" presStyleIdx="1" presStyleCnt="3">
        <dgm:presLayoutVars>
          <dgm:bulletEnabled val="1"/>
        </dgm:presLayoutVars>
      </dgm:prSet>
      <dgm:spPr/>
    </dgm:pt>
    <dgm:pt modelId="{58577AC1-2966-4248-A0E7-3FFFAE88540E}" type="pres">
      <dgm:prSet presAssocID="{3E4DD376-060C-462C-8BB8-5CD505852B53}" presName="space" presStyleCnt="0"/>
      <dgm:spPr/>
    </dgm:pt>
    <dgm:pt modelId="{BF34E44F-E372-4601-900E-4CA1BA7629A9}" type="pres">
      <dgm:prSet presAssocID="{566682F3-76BD-491D-8AB2-D45FBDC7A178}" presName="Name5" presStyleLbl="vennNode1" presStyleIdx="2" presStyleCnt="3">
        <dgm:presLayoutVars>
          <dgm:bulletEnabled val="1"/>
        </dgm:presLayoutVars>
      </dgm:prSet>
      <dgm:spPr/>
    </dgm:pt>
  </dgm:ptLst>
  <dgm:cxnLst>
    <dgm:cxn modelId="{CBE4CC0E-A3E8-4D4D-B233-7DE94B0937CE}" srcId="{03FEB251-E572-4BCF-AD70-5FFD23D1C648}" destId="{B4E019F4-71CF-49C3-ADAA-9BE666715740}" srcOrd="1" destOrd="0" parTransId="{1654D023-045A-4335-B52B-82BB3CACB6E1}" sibTransId="{3E4DD376-060C-462C-8BB8-5CD505852B53}"/>
    <dgm:cxn modelId="{1EC20664-9CDB-401B-BF7F-0E94F7CA0DF9}" type="presOf" srcId="{566682F3-76BD-491D-8AB2-D45FBDC7A178}" destId="{BF34E44F-E372-4601-900E-4CA1BA7629A9}" srcOrd="0" destOrd="0" presId="urn:microsoft.com/office/officeart/2005/8/layout/venn3"/>
    <dgm:cxn modelId="{0E5A6076-EF2B-461F-908A-A2F67E8B5D7C}" type="presOf" srcId="{B4E019F4-71CF-49C3-ADAA-9BE666715740}" destId="{28081B84-4913-4367-A14C-6C2EC07BDFD8}" srcOrd="0" destOrd="0" presId="urn:microsoft.com/office/officeart/2005/8/layout/venn3"/>
    <dgm:cxn modelId="{70998AC0-BB52-4BD8-8F7B-DBBB2E9183DE}" type="presOf" srcId="{3078F81A-5B7F-4827-9D91-1D4E7FF5DEF7}" destId="{C5ACA645-5B52-4813-A7CF-8AADBBCF2C60}" srcOrd="0" destOrd="0" presId="urn:microsoft.com/office/officeart/2005/8/layout/venn3"/>
    <dgm:cxn modelId="{28819DD3-E65D-4EBE-B16E-E0365AE67755}" srcId="{03FEB251-E572-4BCF-AD70-5FFD23D1C648}" destId="{3078F81A-5B7F-4827-9D91-1D4E7FF5DEF7}" srcOrd="0" destOrd="0" parTransId="{5368FD96-B61D-4D9D-9FB9-C5B570DF676C}" sibTransId="{8B3F1B34-215D-4614-84DD-70CEBA0630FE}"/>
    <dgm:cxn modelId="{299F38D4-0EC6-45F4-94D1-B43556FE1D34}" srcId="{03FEB251-E572-4BCF-AD70-5FFD23D1C648}" destId="{566682F3-76BD-491D-8AB2-D45FBDC7A178}" srcOrd="2" destOrd="0" parTransId="{E7AB276E-1CAF-49F9-91FA-7CC28EFD20CE}" sibTransId="{AFF7035C-F045-45C2-841B-4407A708C9C1}"/>
    <dgm:cxn modelId="{3A84B4FC-79C5-4F9E-8EA9-851769334E77}" type="presOf" srcId="{03FEB251-E572-4BCF-AD70-5FFD23D1C648}" destId="{2AF28A6E-16E6-4B71-9B8A-F175EDD3528E}" srcOrd="0" destOrd="0" presId="urn:microsoft.com/office/officeart/2005/8/layout/venn3"/>
    <dgm:cxn modelId="{9FB24B8F-36D8-400A-B5E7-A65CBF76518A}" type="presParOf" srcId="{2AF28A6E-16E6-4B71-9B8A-F175EDD3528E}" destId="{C5ACA645-5B52-4813-A7CF-8AADBBCF2C60}" srcOrd="0" destOrd="0" presId="urn:microsoft.com/office/officeart/2005/8/layout/venn3"/>
    <dgm:cxn modelId="{731EB2D3-D7F6-46F9-9BDD-2D4F3F7413FC}" type="presParOf" srcId="{2AF28A6E-16E6-4B71-9B8A-F175EDD3528E}" destId="{FC325830-B006-47A0-9502-629933712668}" srcOrd="1" destOrd="0" presId="urn:microsoft.com/office/officeart/2005/8/layout/venn3"/>
    <dgm:cxn modelId="{F0BD6498-29AD-438E-9B73-F05CE40221FE}" type="presParOf" srcId="{2AF28A6E-16E6-4B71-9B8A-F175EDD3528E}" destId="{28081B84-4913-4367-A14C-6C2EC07BDFD8}" srcOrd="2" destOrd="0" presId="urn:microsoft.com/office/officeart/2005/8/layout/venn3"/>
    <dgm:cxn modelId="{BB4DD80B-C29E-4338-842D-E698A61249B8}" type="presParOf" srcId="{2AF28A6E-16E6-4B71-9B8A-F175EDD3528E}" destId="{58577AC1-2966-4248-A0E7-3FFFAE88540E}" srcOrd="3" destOrd="0" presId="urn:microsoft.com/office/officeart/2005/8/layout/venn3"/>
    <dgm:cxn modelId="{86367E5B-3A84-4592-9E8C-F7EF2E37CEDF}" type="presParOf" srcId="{2AF28A6E-16E6-4B71-9B8A-F175EDD3528E}" destId="{BF34E44F-E372-4601-900E-4CA1BA7629A9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2F7CE7-9511-4230-88DA-D6D2AE3EFEF5}">
      <dsp:nvSpPr>
        <dsp:cNvPr id="0" name=""/>
        <dsp:cNvSpPr/>
      </dsp:nvSpPr>
      <dsp:spPr>
        <a:xfrm>
          <a:off x="0" y="0"/>
          <a:ext cx="1789540" cy="4981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분리관</a:t>
          </a:r>
        </a:p>
      </dsp:txBody>
      <dsp:txXfrm>
        <a:off x="14591" y="14591"/>
        <a:ext cx="1251958" cy="469005"/>
      </dsp:txXfrm>
    </dsp:sp>
    <dsp:sp modelId="{E12C023B-8F43-4C7E-8222-2BD1D34DC311}">
      <dsp:nvSpPr>
        <dsp:cNvPr id="0" name=""/>
        <dsp:cNvSpPr/>
      </dsp:nvSpPr>
      <dsp:spPr>
        <a:xfrm>
          <a:off x="157900" y="581218"/>
          <a:ext cx="1789540" cy="49818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수소</a:t>
          </a:r>
        </a:p>
      </dsp:txBody>
      <dsp:txXfrm>
        <a:off x="172491" y="595809"/>
        <a:ext cx="1278636" cy="469005"/>
      </dsp:txXfrm>
    </dsp:sp>
    <dsp:sp modelId="{1E5C7778-5076-4495-A7C8-9C72CFF2C098}">
      <dsp:nvSpPr>
        <dsp:cNvPr id="0" name=""/>
        <dsp:cNvSpPr/>
      </dsp:nvSpPr>
      <dsp:spPr>
        <a:xfrm>
          <a:off x="315801" y="1162437"/>
          <a:ext cx="1789540" cy="4981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전해질막</a:t>
          </a:r>
        </a:p>
      </dsp:txBody>
      <dsp:txXfrm>
        <a:off x="330392" y="1177028"/>
        <a:ext cx="1278636" cy="469005"/>
      </dsp:txXfrm>
    </dsp:sp>
    <dsp:sp modelId="{99C64ED4-EBF2-4D4B-87FC-5005810886B8}">
      <dsp:nvSpPr>
        <dsp:cNvPr id="0" name=""/>
        <dsp:cNvSpPr/>
      </dsp:nvSpPr>
      <dsp:spPr>
        <a:xfrm>
          <a:off x="1465718" y="377792"/>
          <a:ext cx="323821" cy="32382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538578" y="377792"/>
        <a:ext cx="178101" cy="243675"/>
      </dsp:txXfrm>
    </dsp:sp>
    <dsp:sp modelId="{73465C38-489F-486D-9541-8D7613C9142B}">
      <dsp:nvSpPr>
        <dsp:cNvPr id="0" name=""/>
        <dsp:cNvSpPr/>
      </dsp:nvSpPr>
      <dsp:spPr>
        <a:xfrm>
          <a:off x="1623619" y="955689"/>
          <a:ext cx="323821" cy="323821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696479" y="955689"/>
        <a:ext cx="178101" cy="2436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ACA645-5B52-4813-A7CF-8AADBBCF2C60}">
      <dsp:nvSpPr>
        <dsp:cNvPr id="0" name=""/>
        <dsp:cNvSpPr/>
      </dsp:nvSpPr>
      <dsp:spPr>
        <a:xfrm>
          <a:off x="409998" y="327"/>
          <a:ext cx="1259996" cy="12599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9342" tIns="22860" rIns="69342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latin typeface="굴림" panose="020B0600000101010101" pitchFamily="50" charset="-127"/>
              <a:ea typeface="굴림" panose="020B0600000101010101" pitchFamily="50" charset="-127"/>
            </a:rPr>
            <a:t>연료극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594520" y="184849"/>
        <a:ext cx="890952" cy="890952"/>
      </dsp:txXfrm>
    </dsp:sp>
    <dsp:sp modelId="{28081B84-4913-4367-A14C-6C2EC07BDFD8}">
      <dsp:nvSpPr>
        <dsp:cNvPr id="0" name=""/>
        <dsp:cNvSpPr/>
      </dsp:nvSpPr>
      <dsp:spPr>
        <a:xfrm>
          <a:off x="1417996" y="327"/>
          <a:ext cx="1259996" cy="12599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9342" tIns="22860" rIns="69342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전해질</a:t>
          </a:r>
        </a:p>
      </dsp:txBody>
      <dsp:txXfrm>
        <a:off x="1602518" y="184849"/>
        <a:ext cx="890952" cy="890952"/>
      </dsp:txXfrm>
    </dsp:sp>
    <dsp:sp modelId="{BF34E44F-E372-4601-900E-4CA1BA7629A9}">
      <dsp:nvSpPr>
        <dsp:cNvPr id="0" name=""/>
        <dsp:cNvSpPr/>
      </dsp:nvSpPr>
      <dsp:spPr>
        <a:xfrm>
          <a:off x="2425994" y="327"/>
          <a:ext cx="1259996" cy="125999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9342" tIns="22860" rIns="69342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latin typeface="굴림" panose="020B0600000101010101" pitchFamily="50" charset="-127"/>
              <a:ea typeface="굴림" panose="020B0600000101010101" pitchFamily="50" charset="-127"/>
            </a:rPr>
            <a:t>공기극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610516" y="184849"/>
        <a:ext cx="890952" cy="890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5399BF-B874-4495-B8B4-05812A9D79DC}" type="datetimeFigureOut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C4B1A-F598-4D47-915E-666C2203012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2545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C4B1A-F598-4D47-915E-666C2203012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603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13BE-38B1-4965-B758-C689BC575034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871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3C45-CBDF-456A-8D82-71AF3D4D45A0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5549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A706D-E0F7-4481-A6C6-09993BF8A5F1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30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FCFB4-4C12-4E46-A8BC-CCCC35F071A3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평행 사변형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>
            <a:off x="0" y="497841"/>
            <a:ext cx="9906000" cy="606328"/>
          </a:xfrm>
          <a:prstGeom prst="parallelogram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다리꼴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81038" y="1"/>
            <a:ext cx="8543924" cy="1104168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"/>
            <a:ext cx="9906002" cy="1104168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E6D7FF6-678E-72B6-C23F-DD8845DABA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4" y="6324486"/>
            <a:ext cx="1159627" cy="42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87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673AA-6930-4DBE-B5BC-2566E9CDBF7B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66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35FF-EDC6-4974-80ED-3B595A26DA8B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499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436FA-2AB8-41FC-A211-4E2FDFEAF668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779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72287-4D08-4A74-8CCA-E38611FB16BF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452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F87-D4C9-40F5-BB55-F0CAC936C2F6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219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C5A92-2180-4216-BD44-AC5C0A466581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7641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E56D-D7FA-406F-99B5-2A0071B61179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72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B1E3C-600D-4C2D-995A-3E4CFF3B332E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8123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육각형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-1" y="4200211"/>
            <a:ext cx="9906001" cy="2657789"/>
          </a:xfrm>
          <a:prstGeom prst="hexagon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97000" y="1759974"/>
            <a:ext cx="7111998" cy="1172571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0000" endA="300" endPos="50000" dist="60007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Hydrogen Fuel</a:t>
            </a:r>
            <a:endParaRPr lang="ko-KR" altLang="en-US" b="1" dirty="0">
              <a:effectLst>
                <a:reflection blurRad="6350" stA="50000" endA="300" endPos="50000" dist="60007" dir="5400000" sy="-100000" algn="bl" rotWithShape="0"/>
              </a:effectLst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4C028A4-8DA2-7E73-883B-714D879200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176" y="234835"/>
            <a:ext cx="1095374" cy="523009"/>
          </a:xfrm>
          <a:prstGeom prst="rect">
            <a:avLst/>
          </a:prstGeom>
        </p:spPr>
      </p:pic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17A5A5D7-577D-445D-BF75-99A39D12B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6621" y="4944905"/>
            <a:ext cx="601663" cy="584200"/>
          </a:xfrm>
          <a:prstGeom prst="rect">
            <a:avLst/>
          </a:prstGeom>
          <a:noFill/>
        </p:spPr>
      </p:pic>
      <p:pic>
        <p:nvPicPr>
          <p:cNvPr id="7" name="Picture 4" descr="w2 복사본">
            <a:extLst>
              <a:ext uri="{FF2B5EF4-FFF2-40B4-BE49-F238E27FC236}">
                <a16:creationId xmlns:a16="http://schemas.microsoft.com/office/drawing/2014/main" id="{EF28ACE8-F44C-47CE-BED7-79FE4FB41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8983" y="1024262"/>
            <a:ext cx="587375" cy="569913"/>
          </a:xfrm>
          <a:prstGeom prst="rect">
            <a:avLst/>
          </a:prstGeom>
          <a:noFill/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39179FE6-A709-48AD-8450-704E1A9AD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39085" y="211383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07435BA-9C18-FB06-CFAB-D02C20F3E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DD0A0-0C2C-E75B-AAEE-29474C6C5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목차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ECC848EF-598B-E395-64DF-7A46C2F73FCE}"/>
              </a:ext>
            </a:extLst>
          </p:cNvPr>
          <p:cNvSpPr/>
          <p:nvPr/>
        </p:nvSpPr>
        <p:spPr>
          <a:xfrm flipH="1">
            <a:off x="3371451" y="2224673"/>
            <a:ext cx="5343903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이등변 삼각형 5">
            <a:extLst>
              <a:ext uri="{FF2B5EF4-FFF2-40B4-BE49-F238E27FC236}">
                <a16:creationId xmlns:a16="http://schemas.microsoft.com/office/drawing/2014/main" id="{F7032DEA-6722-CDF9-BC97-2441E391CEA5}"/>
              </a:ext>
            </a:extLst>
          </p:cNvPr>
          <p:cNvSpPr/>
          <p:nvPr/>
        </p:nvSpPr>
        <p:spPr>
          <a:xfrm>
            <a:off x="2926811" y="1550439"/>
            <a:ext cx="1137794" cy="88669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973DFE4F-EA22-E0B6-06CE-FD5C2FB41F1D}"/>
              </a:ext>
            </a:extLst>
          </p:cNvPr>
          <p:cNvSpPr/>
          <p:nvPr/>
        </p:nvSpPr>
        <p:spPr>
          <a:xfrm flipH="1">
            <a:off x="3371451" y="3443871"/>
            <a:ext cx="5343903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이등변 삼각형 7">
            <a:extLst>
              <a:ext uri="{FF2B5EF4-FFF2-40B4-BE49-F238E27FC236}">
                <a16:creationId xmlns:a16="http://schemas.microsoft.com/office/drawing/2014/main" id="{C1A51362-BE78-B2E5-F192-A8B6FB01B600}"/>
              </a:ext>
            </a:extLst>
          </p:cNvPr>
          <p:cNvSpPr/>
          <p:nvPr/>
        </p:nvSpPr>
        <p:spPr>
          <a:xfrm>
            <a:off x="2926811" y="2769637"/>
            <a:ext cx="1137794" cy="88669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2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D2C01D78-C414-7A2F-3639-49DBFA8AE78E}"/>
              </a:ext>
            </a:extLst>
          </p:cNvPr>
          <p:cNvSpPr/>
          <p:nvPr/>
        </p:nvSpPr>
        <p:spPr>
          <a:xfrm flipH="1">
            <a:off x="3371451" y="4662486"/>
            <a:ext cx="5343903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이등변 삼각형 9">
            <a:extLst>
              <a:ext uri="{FF2B5EF4-FFF2-40B4-BE49-F238E27FC236}">
                <a16:creationId xmlns:a16="http://schemas.microsoft.com/office/drawing/2014/main" id="{546AB6F9-845F-F389-9F10-30BDB085FFAB}"/>
              </a:ext>
            </a:extLst>
          </p:cNvPr>
          <p:cNvSpPr/>
          <p:nvPr/>
        </p:nvSpPr>
        <p:spPr>
          <a:xfrm>
            <a:off x="2926811" y="3988252"/>
            <a:ext cx="1137794" cy="88669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05252F7A-0B37-15E7-0583-806A2975ED4B}"/>
              </a:ext>
            </a:extLst>
          </p:cNvPr>
          <p:cNvSpPr/>
          <p:nvPr/>
        </p:nvSpPr>
        <p:spPr>
          <a:xfrm flipH="1">
            <a:off x="3371451" y="5876194"/>
            <a:ext cx="5343903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이등변 삼각형 11">
            <a:extLst>
              <a:ext uri="{FF2B5EF4-FFF2-40B4-BE49-F238E27FC236}">
                <a16:creationId xmlns:a16="http://schemas.microsoft.com/office/drawing/2014/main" id="{737C92BD-380C-8F3A-B772-435884D54C30}"/>
              </a:ext>
            </a:extLst>
          </p:cNvPr>
          <p:cNvSpPr/>
          <p:nvPr/>
        </p:nvSpPr>
        <p:spPr>
          <a:xfrm>
            <a:off x="2926811" y="5201960"/>
            <a:ext cx="1137794" cy="88669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4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526A43-C048-9BEA-6C54-656BBA409A89}"/>
              </a:ext>
            </a:extLst>
          </p:cNvPr>
          <p:cNvSpPr txBox="1"/>
          <p:nvPr/>
        </p:nvSpPr>
        <p:spPr>
          <a:xfrm>
            <a:off x="4019787" y="1804938"/>
            <a:ext cx="432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</a:rPr>
              <a:t>수소연료전지의 원리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21B733B-9764-37F6-6A54-2EBF2E7C5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6" t="1483" r="4091" b="69663"/>
          <a:stretch>
            <a:fillRect/>
          </a:stretch>
        </p:blipFill>
        <p:spPr>
          <a:xfrm>
            <a:off x="570979" y="1434549"/>
            <a:ext cx="1771650" cy="15748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745F097-14E4-91C5-D42C-A0C5BBB891D8}"/>
              </a:ext>
            </a:extLst>
          </p:cNvPr>
          <p:cNvSpPr txBox="1"/>
          <p:nvPr/>
        </p:nvSpPr>
        <p:spPr>
          <a:xfrm>
            <a:off x="4019787" y="3023196"/>
            <a:ext cx="432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</a:rPr>
              <a:t>수소차의 장점 및 단점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D4F810-85AB-CA2E-F0ED-27AC7A4E2A02}"/>
              </a:ext>
            </a:extLst>
          </p:cNvPr>
          <p:cNvSpPr txBox="1"/>
          <p:nvPr/>
        </p:nvSpPr>
        <p:spPr>
          <a:xfrm>
            <a:off x="4019787" y="4245755"/>
            <a:ext cx="432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  <a:hlinkClick r:id="rId3" action="ppaction://hlinksldjump"/>
              </a:rPr>
              <a:t>국내 차량 </a:t>
            </a:r>
            <a:r>
              <a:rPr lang="ko-KR" altLang="en-US" sz="2400" dirty="0" err="1">
                <a:latin typeface="궁서" panose="02030600000101010101" pitchFamily="18" charset="-127"/>
                <a:ea typeface="궁서" panose="02030600000101010101" pitchFamily="18" charset="-127"/>
                <a:hlinkClick r:id="rId3" action="ppaction://hlinksldjump"/>
              </a:rPr>
              <a:t>수소차</a:t>
            </a:r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  <a:hlinkClick r:id="rId3" action="ppaction://hlinksldjump"/>
              </a:rPr>
              <a:t> 등록 현황</a:t>
            </a:r>
            <a:endParaRPr lang="ko-KR" altLang="en-US" sz="2400" dirty="0"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4D72C9-7E85-70B4-77B5-977667DAE671}"/>
              </a:ext>
            </a:extLst>
          </p:cNvPr>
          <p:cNvSpPr txBox="1"/>
          <p:nvPr/>
        </p:nvSpPr>
        <p:spPr>
          <a:xfrm>
            <a:off x="4019787" y="5465272"/>
            <a:ext cx="432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</a:rPr>
              <a:t>구조 및 작동원리</a:t>
            </a:r>
          </a:p>
        </p:txBody>
      </p:sp>
      <p:pic>
        <p:nvPicPr>
          <p:cNvPr id="18" name="Picture 3" descr="w1 복사본">
            <a:extLst>
              <a:ext uri="{FF2B5EF4-FFF2-40B4-BE49-F238E27FC236}">
                <a16:creationId xmlns:a16="http://schemas.microsoft.com/office/drawing/2014/main" id="{F5294477-D771-4F34-8F8D-9E6C68FFC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90661" y="4179428"/>
            <a:ext cx="601663" cy="584200"/>
          </a:xfrm>
          <a:prstGeom prst="rect">
            <a:avLst/>
          </a:prstGeom>
          <a:noFill/>
        </p:spPr>
      </p:pic>
      <p:pic>
        <p:nvPicPr>
          <p:cNvPr id="19" name="Picture 4" descr="w2 복사본">
            <a:extLst>
              <a:ext uri="{FF2B5EF4-FFF2-40B4-BE49-F238E27FC236}">
                <a16:creationId xmlns:a16="http://schemas.microsoft.com/office/drawing/2014/main" id="{DE52F359-752A-42CA-9741-20BE00687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53498" y="3086414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3298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수소연료전지의 원리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7" y="1511588"/>
            <a:ext cx="8543926" cy="2238375"/>
          </a:xfrm>
        </p:spPr>
        <p:txBody>
          <a:bodyPr>
            <a:noAutofit/>
          </a:bodyPr>
          <a:lstStyle/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b="1" dirty="0">
                <a:latin typeface="돋움" panose="020B0600000101010101" pitchFamily="50" charset="-127"/>
                <a:ea typeface="돋움" panose="020B0600000101010101" pitchFamily="50" charset="-127"/>
              </a:rPr>
              <a:t>Hydrogen fuel cell vehicle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Hydrogen and oxygen react in a fuel cell to generate electricity that powers the vehicle, producing only clean water as a byproduct, making it an eco-friendly energy system</a:t>
            </a:r>
            <a:endParaRPr lang="ko-KR" altLang="en-US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681037" y="3758534"/>
            <a:ext cx="6522403" cy="2597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수소연료전지차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수소와 공기 중 산소를 연료전지에서 직접 반응시켜 전기를 만들어 움직이는 자동차 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배기가스가 전혀 없고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새로운 에너지 시대를 여는 친환경 자동차의 미래형 모델 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33772" y="4692738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5043EC1C-17EB-4D2F-8498-D1216EF3E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9960" y="4000219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한쪽 모서리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474055" y="2478734"/>
            <a:ext cx="1348510" cy="1695600"/>
          </a:xfrm>
          <a:prstGeom prst="round1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장점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>
            <a:off x="1812175" y="1628299"/>
            <a:ext cx="2123218" cy="86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순서도: 저장 데이터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812173" y="1628299"/>
            <a:ext cx="2123219" cy="864000"/>
          </a:xfrm>
          <a:prstGeom prst="flowChartOnlineStorage">
            <a:avLst/>
          </a:prstGeom>
          <a:solidFill>
            <a:srgbClr val="E7E6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항목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수소차의 장점 및 단점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EB5B18D-44A3-515B-EAC7-3972D889652D}"/>
              </a:ext>
            </a:extLst>
          </p:cNvPr>
          <p:cNvSpPr/>
          <p:nvPr/>
        </p:nvSpPr>
        <p:spPr>
          <a:xfrm>
            <a:off x="3935396" y="1628299"/>
            <a:ext cx="5513087" cy="86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순서도: 저장 데이터 12">
            <a:extLst>
              <a:ext uri="{FF2B5EF4-FFF2-40B4-BE49-F238E27FC236}">
                <a16:creationId xmlns:a16="http://schemas.microsoft.com/office/drawing/2014/main" id="{42F4C944-FA29-70CD-E1F6-EAC12A78F98C}"/>
              </a:ext>
            </a:extLst>
          </p:cNvPr>
          <p:cNvSpPr/>
          <p:nvPr/>
        </p:nvSpPr>
        <p:spPr>
          <a:xfrm>
            <a:off x="3935393" y="1628299"/>
            <a:ext cx="5513090" cy="864000"/>
          </a:xfrm>
          <a:prstGeom prst="flowChartOnlineStorage">
            <a:avLst/>
          </a:prstGeom>
          <a:solidFill>
            <a:srgbClr val="E7E6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내용</a:t>
            </a:r>
          </a:p>
        </p:txBody>
      </p:sp>
      <p:pic>
        <p:nvPicPr>
          <p:cNvPr id="12" name="Picture 28" descr="w3 복사본">
            <a:extLst>
              <a:ext uri="{FF2B5EF4-FFF2-40B4-BE49-F238E27FC236}">
                <a16:creationId xmlns:a16="http://schemas.microsoft.com/office/drawing/2014/main" id="{0FCB9B57-F34B-4C49-A1D9-B1D1A8CE6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9346" y="5969001"/>
            <a:ext cx="569913" cy="569913"/>
          </a:xfrm>
          <a:prstGeom prst="rect">
            <a:avLst/>
          </a:prstGeom>
          <a:noFill/>
        </p:spPr>
      </p:pic>
      <p:pic>
        <p:nvPicPr>
          <p:cNvPr id="14" name="Picture 3" descr="w1 복사본">
            <a:extLst>
              <a:ext uri="{FF2B5EF4-FFF2-40B4-BE49-F238E27FC236}">
                <a16:creationId xmlns:a16="http://schemas.microsoft.com/office/drawing/2014/main" id="{DDCC90A4-6365-4F2B-A3E8-CC8D6D4A6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928" y="1283565"/>
            <a:ext cx="601663" cy="584200"/>
          </a:xfrm>
          <a:prstGeom prst="rect">
            <a:avLst/>
          </a:prstGeom>
          <a:noFill/>
        </p:spPr>
      </p:pic>
      <p:pic>
        <p:nvPicPr>
          <p:cNvPr id="15" name="Picture 4" descr="w2 복사본">
            <a:extLst>
              <a:ext uri="{FF2B5EF4-FFF2-40B4-BE49-F238E27FC236}">
                <a16:creationId xmlns:a16="http://schemas.microsoft.com/office/drawing/2014/main" id="{A61552DD-5817-4F2F-8C14-F9A09CBC0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107" y="1826150"/>
            <a:ext cx="587375" cy="569913"/>
          </a:xfrm>
          <a:prstGeom prst="rect">
            <a:avLst/>
          </a:prstGeom>
          <a:noFill/>
        </p:spPr>
      </p:pic>
      <p:sp>
        <p:nvSpPr>
          <p:cNvPr id="3" name="사각형: 둥근 한쪽 모서리 2">
            <a:extLst>
              <a:ext uri="{FF2B5EF4-FFF2-40B4-BE49-F238E27FC236}">
                <a16:creationId xmlns:a16="http://schemas.microsoft.com/office/drawing/2014/main" id="{68926991-53DB-208D-D10C-BD34037A983F}"/>
              </a:ext>
            </a:extLst>
          </p:cNvPr>
          <p:cNvSpPr/>
          <p:nvPr/>
        </p:nvSpPr>
        <p:spPr>
          <a:xfrm>
            <a:off x="474055" y="4174334"/>
            <a:ext cx="1348510" cy="1695600"/>
          </a:xfrm>
          <a:prstGeom prst="round1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단점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2798724"/>
              </p:ext>
            </p:extLst>
          </p:nvPr>
        </p:nvGraphicFramePr>
        <p:xfrm>
          <a:off x="1821410" y="2497206"/>
          <a:ext cx="7636308" cy="337712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134793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5501515">
                  <a:extLst>
                    <a:ext uri="{9D8B030D-6E8A-4147-A177-3AD203B41FA5}">
                      <a16:colId xmlns:a16="http://schemas.microsoft.com/office/drawing/2014/main" val="3066879083"/>
                    </a:ext>
                  </a:extLst>
                </a:gridCol>
              </a:tblGrid>
              <a:tr h="5649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친환경성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배출가스 없이 물만 배출해 환경 오염이 적음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5649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충전 시간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전기차보다 빠른 수소 충전으로 편리함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1664442"/>
                  </a:ext>
                </a:extLst>
              </a:tr>
              <a:tr h="5649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주행 거리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한 번 충전으로 </a:t>
                      </a:r>
                      <a:r>
                        <a:rPr lang="en-US" altLang="ko-KR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500km </a:t>
                      </a: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이상 장거리 주행 가능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099769"/>
                  </a:ext>
                </a:extLst>
              </a:tr>
              <a:tr h="5649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인프라 구축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수소 충전소가 적어 접근성과 이용에 제약 있음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1413904"/>
                  </a:ext>
                </a:extLst>
              </a:tr>
              <a:tr h="5649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초기 비용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차량 가격과 충전 설비 도입 비용이 높음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2176594"/>
                  </a:ext>
                </a:extLst>
              </a:tr>
              <a:tr h="552336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안전성 문제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b="0" i="0" kern="1200" dirty="0">
                          <a:solidFill>
                            <a:schemeClr val="dk1"/>
                          </a:solidFill>
                          <a:effectLst/>
                          <a:latin typeface="돋움" panose="020B0600000101010101" pitchFamily="50" charset="-127"/>
                          <a:ea typeface="돋움" panose="020B0600000101010101" pitchFamily="50" charset="-127"/>
                          <a:cs typeface="+mn-cs"/>
                        </a:rPr>
                        <a:t>수소 저장과 운반 과정에서 폭발 위험 가능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122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국내 차량 </a:t>
            </a:r>
            <a:r>
              <a:rPr lang="ko-KR" altLang="en-US" dirty="0" err="1"/>
              <a:t>수소차</a:t>
            </a:r>
            <a:r>
              <a:rPr lang="ko-KR" altLang="en-US" dirty="0"/>
              <a:t> 등록 현황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702803"/>
              </p:ext>
            </p:extLst>
          </p:nvPr>
        </p:nvGraphicFramePr>
        <p:xfrm>
          <a:off x="569118" y="1495116"/>
          <a:ext cx="8767763" cy="4470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화살표: 오각형 12">
            <a:extLst>
              <a:ext uri="{FF2B5EF4-FFF2-40B4-BE49-F238E27FC236}">
                <a16:creationId xmlns:a16="http://schemas.microsoft.com/office/drawing/2014/main" id="{2960FB6A-DF75-F1A8-DE4A-7F126BDF61E5}"/>
              </a:ext>
            </a:extLst>
          </p:cNvPr>
          <p:cNvSpPr/>
          <p:nvPr/>
        </p:nvSpPr>
        <p:spPr>
          <a:xfrm>
            <a:off x="4537191" y="2276547"/>
            <a:ext cx="1716289" cy="371475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지속적인 성장</a:t>
            </a: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343FAB2F-ACBF-450E-8AE7-DBB435263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4088" y="2170184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잘린 한쪽 모서리 4">
            <a:extLst>
              <a:ext uri="{FF2B5EF4-FFF2-40B4-BE49-F238E27FC236}">
                <a16:creationId xmlns:a16="http://schemas.microsoft.com/office/drawing/2014/main" id="{7488DE84-A9C0-3008-DDC6-55D47C68873E}"/>
              </a:ext>
            </a:extLst>
          </p:cNvPr>
          <p:cNvSpPr/>
          <p:nvPr/>
        </p:nvSpPr>
        <p:spPr>
          <a:xfrm flipH="1">
            <a:off x="5131957" y="1264066"/>
            <a:ext cx="4221571" cy="4775200"/>
          </a:xfrm>
          <a:prstGeom prst="snip1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육각형 29">
            <a:extLst>
              <a:ext uri="{FF2B5EF4-FFF2-40B4-BE49-F238E27FC236}">
                <a16:creationId xmlns:a16="http://schemas.microsoft.com/office/drawing/2014/main" id="{49316E53-EE7B-FFE8-861A-167AE3AF0C78}"/>
              </a:ext>
            </a:extLst>
          </p:cNvPr>
          <p:cNvSpPr/>
          <p:nvPr/>
        </p:nvSpPr>
        <p:spPr>
          <a:xfrm>
            <a:off x="5245769" y="3777966"/>
            <a:ext cx="3993946" cy="997519"/>
          </a:xfrm>
          <a:prstGeom prst="hexagon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구조 및 작동원리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6" name="사각형: 잘린 한쪽 모서리 5">
            <a:extLst>
              <a:ext uri="{FF2B5EF4-FFF2-40B4-BE49-F238E27FC236}">
                <a16:creationId xmlns:a16="http://schemas.microsoft.com/office/drawing/2014/main" id="{36F7AD7C-AFD6-579E-C3C7-C210589F1D0D}"/>
              </a:ext>
            </a:extLst>
          </p:cNvPr>
          <p:cNvSpPr/>
          <p:nvPr/>
        </p:nvSpPr>
        <p:spPr>
          <a:xfrm flipV="1">
            <a:off x="531406" y="1264066"/>
            <a:ext cx="4221571" cy="4775200"/>
          </a:xfrm>
          <a:prstGeom prst="snip1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latinLnBrk="1"/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3" name="다이어그램 2">
            <a:extLst>
              <a:ext uri="{FF2B5EF4-FFF2-40B4-BE49-F238E27FC236}">
                <a16:creationId xmlns:a16="http://schemas.microsoft.com/office/drawing/2014/main" id="{C7878168-C988-23C9-FC53-F68BCD3D88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832557"/>
              </p:ext>
            </p:extLst>
          </p:nvPr>
        </p:nvGraphicFramePr>
        <p:xfrm>
          <a:off x="1589520" y="1648444"/>
          <a:ext cx="2105342" cy="1660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십자형 19">
            <a:extLst>
              <a:ext uri="{FF2B5EF4-FFF2-40B4-BE49-F238E27FC236}">
                <a16:creationId xmlns:a16="http://schemas.microsoft.com/office/drawing/2014/main" id="{F4CF2F5E-F128-DD6C-B1A2-33D0539BD541}"/>
              </a:ext>
            </a:extLst>
          </p:cNvPr>
          <p:cNvSpPr/>
          <p:nvPr/>
        </p:nvSpPr>
        <p:spPr>
          <a:xfrm>
            <a:off x="3915272" y="1693989"/>
            <a:ext cx="657438" cy="1619089"/>
          </a:xfrm>
          <a:prstGeom prst="curvedRightArrow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산소</a:t>
            </a:r>
          </a:p>
        </p:txBody>
      </p:sp>
      <p:sp>
        <p:nvSpPr>
          <p:cNvPr id="28" name="직사각형 13">
            <a:extLst>
              <a:ext uri="{FF2B5EF4-FFF2-40B4-BE49-F238E27FC236}">
                <a16:creationId xmlns:a16="http://schemas.microsoft.com/office/drawing/2014/main" id="{8EF2F4F7-CFF3-A96B-A451-773F0957F50C}"/>
              </a:ext>
            </a:extLst>
          </p:cNvPr>
          <p:cNvSpPr/>
          <p:nvPr/>
        </p:nvSpPr>
        <p:spPr>
          <a:xfrm flipH="1">
            <a:off x="690963" y="1617686"/>
            <a:ext cx="688659" cy="1771694"/>
          </a:xfrm>
          <a:prstGeom prst="curvedRightArrow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수소</a:t>
            </a:r>
          </a:p>
        </p:txBody>
      </p:sp>
      <p:graphicFrame>
        <p:nvGraphicFramePr>
          <p:cNvPr id="33" name="다이어그램 32">
            <a:extLst>
              <a:ext uri="{FF2B5EF4-FFF2-40B4-BE49-F238E27FC236}">
                <a16:creationId xmlns:a16="http://schemas.microsoft.com/office/drawing/2014/main" id="{5DA0D50C-FD6A-6CB9-8C04-FB0249A216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3087801"/>
              </p:ext>
            </p:extLst>
          </p:nvPr>
        </p:nvGraphicFramePr>
        <p:xfrm>
          <a:off x="531407" y="4543846"/>
          <a:ext cx="4095990" cy="1260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6" name="사각형: 잘린 대각선 방향 모서리 35">
            <a:extLst>
              <a:ext uri="{FF2B5EF4-FFF2-40B4-BE49-F238E27FC236}">
                <a16:creationId xmlns:a16="http://schemas.microsoft.com/office/drawing/2014/main" id="{41E510BE-5175-7A06-7E8B-80417459ED19}"/>
              </a:ext>
            </a:extLst>
          </p:cNvPr>
          <p:cNvSpPr/>
          <p:nvPr/>
        </p:nvSpPr>
        <p:spPr>
          <a:xfrm>
            <a:off x="745742" y="3780265"/>
            <a:ext cx="1422387" cy="461198"/>
          </a:xfrm>
          <a:prstGeom prst="snip2Diag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연소기</a:t>
            </a:r>
          </a:p>
        </p:txBody>
      </p:sp>
      <p:sp>
        <p:nvSpPr>
          <p:cNvPr id="37" name="사각형: 잘린 대각선 방향 모서리 36">
            <a:extLst>
              <a:ext uri="{FF2B5EF4-FFF2-40B4-BE49-F238E27FC236}">
                <a16:creationId xmlns:a16="http://schemas.microsoft.com/office/drawing/2014/main" id="{53A8D270-1634-13ED-E6E9-4DDDE15887E7}"/>
              </a:ext>
            </a:extLst>
          </p:cNvPr>
          <p:cNvSpPr/>
          <p:nvPr/>
        </p:nvSpPr>
        <p:spPr>
          <a:xfrm flipH="1">
            <a:off x="3020869" y="3772683"/>
            <a:ext cx="1422387" cy="461198"/>
          </a:xfrm>
          <a:prstGeom prst="snip2Diag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압축기</a:t>
            </a:r>
          </a:p>
        </p:txBody>
      </p:sp>
      <p:sp>
        <p:nvSpPr>
          <p:cNvPr id="7" name="리본: 위로 구부러지고 기울어짐 12">
            <a:extLst>
              <a:ext uri="{FF2B5EF4-FFF2-40B4-BE49-F238E27FC236}">
                <a16:creationId xmlns:a16="http://schemas.microsoft.com/office/drawing/2014/main" id="{B07A0006-0191-8F27-A3E0-F8A854F7A400}"/>
              </a:ext>
            </a:extLst>
          </p:cNvPr>
          <p:cNvSpPr/>
          <p:nvPr/>
        </p:nvSpPr>
        <p:spPr>
          <a:xfrm>
            <a:off x="7775655" y="1544116"/>
            <a:ext cx="1370189" cy="546583"/>
          </a:xfrm>
          <a:prstGeom prst="leftRightArrowCallout">
            <a:avLst>
              <a:gd name="adj1" fmla="val 50000"/>
              <a:gd name="adj2" fmla="val 25000"/>
              <a:gd name="adj3" fmla="val 25000"/>
              <a:gd name="adj4" fmla="val 64601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배터리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0" name="대각선 방향의 모서리가 둥근 사각형 11">
            <a:extLst>
              <a:ext uri="{FF2B5EF4-FFF2-40B4-BE49-F238E27FC236}">
                <a16:creationId xmlns:a16="http://schemas.microsoft.com/office/drawing/2014/main" id="{D6D70055-D310-0E81-E33B-B600634A3A04}"/>
              </a:ext>
            </a:extLst>
          </p:cNvPr>
          <p:cNvSpPr/>
          <p:nvPr/>
        </p:nvSpPr>
        <p:spPr>
          <a:xfrm flipV="1">
            <a:off x="7571401" y="5107997"/>
            <a:ext cx="1477010" cy="808190"/>
          </a:xfrm>
          <a:prstGeom prst="flowChartMagneticTape">
            <a:avLst/>
          </a:prstGeom>
          <a:solidFill>
            <a:schemeClr val="bg2">
              <a:lumMod val="9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대각선 방향의 모서리가 둥근 사각형 11">
            <a:extLst>
              <a:ext uri="{FF2B5EF4-FFF2-40B4-BE49-F238E27FC236}">
                <a16:creationId xmlns:a16="http://schemas.microsoft.com/office/drawing/2014/main" id="{1322EA04-33BF-6126-2811-9E7459515B3B}"/>
              </a:ext>
            </a:extLst>
          </p:cNvPr>
          <p:cNvSpPr/>
          <p:nvPr/>
        </p:nvSpPr>
        <p:spPr>
          <a:xfrm>
            <a:off x="7951830" y="2915588"/>
            <a:ext cx="1017839" cy="586830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발전</a:t>
            </a:r>
          </a:p>
        </p:txBody>
      </p:sp>
      <p:sp>
        <p:nvSpPr>
          <p:cNvPr id="23" name="화살표: 갈매기형 수장 22">
            <a:extLst>
              <a:ext uri="{FF2B5EF4-FFF2-40B4-BE49-F238E27FC236}">
                <a16:creationId xmlns:a16="http://schemas.microsoft.com/office/drawing/2014/main" id="{2A0093F4-C21F-DE91-79D0-343A069BFFD1}"/>
              </a:ext>
            </a:extLst>
          </p:cNvPr>
          <p:cNvSpPr/>
          <p:nvPr/>
        </p:nvSpPr>
        <p:spPr>
          <a:xfrm>
            <a:off x="5728404" y="4021690"/>
            <a:ext cx="1270303" cy="510070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산소</a:t>
            </a:r>
          </a:p>
        </p:txBody>
      </p:sp>
      <p:sp>
        <p:nvSpPr>
          <p:cNvPr id="24" name="별: 꼭짓점 8개 23">
            <a:extLst>
              <a:ext uri="{FF2B5EF4-FFF2-40B4-BE49-F238E27FC236}">
                <a16:creationId xmlns:a16="http://schemas.microsoft.com/office/drawing/2014/main" id="{4636B7DB-5F1E-23DA-E56F-D135C8F09494}"/>
              </a:ext>
            </a:extLst>
          </p:cNvPr>
          <p:cNvSpPr/>
          <p:nvPr/>
        </p:nvSpPr>
        <p:spPr>
          <a:xfrm rot="20866506" flipH="1">
            <a:off x="5414491" y="5100966"/>
            <a:ext cx="1688874" cy="734008"/>
          </a:xfrm>
          <a:prstGeom prst="star8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수소충전</a:t>
            </a:r>
          </a:p>
        </p:txBody>
      </p:sp>
      <p:sp>
        <p:nvSpPr>
          <p:cNvPr id="25" name="화살표: 갈매기형 수장 24">
            <a:extLst>
              <a:ext uri="{FF2B5EF4-FFF2-40B4-BE49-F238E27FC236}">
                <a16:creationId xmlns:a16="http://schemas.microsoft.com/office/drawing/2014/main" id="{E5DDCF1D-2FF5-AFB1-1DB6-64252376779F}"/>
              </a:ext>
            </a:extLst>
          </p:cNvPr>
          <p:cNvSpPr/>
          <p:nvPr/>
        </p:nvSpPr>
        <p:spPr>
          <a:xfrm flipH="1">
            <a:off x="7462266" y="4021690"/>
            <a:ext cx="1270303" cy="510070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수소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A2CCF9E-A672-FFCB-2125-F36B4019766C}"/>
              </a:ext>
            </a:extLst>
          </p:cNvPr>
          <p:cNvSpPr txBox="1"/>
          <p:nvPr/>
        </p:nvSpPr>
        <p:spPr>
          <a:xfrm>
            <a:off x="7755908" y="518892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고압수소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탱크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6" name="AutoShape 2">
            <a:extLst>
              <a:ext uri="{FF2B5EF4-FFF2-40B4-BE49-F238E27FC236}">
                <a16:creationId xmlns:a16="http://schemas.microsoft.com/office/drawing/2014/main" id="{13859EDF-B93E-4BC6-A2A5-78FD9D87A3EC}"/>
              </a:ext>
            </a:extLst>
          </p:cNvPr>
          <p:cNvSpPr>
            <a:spLocks/>
          </p:cNvSpPr>
          <p:nvPr/>
        </p:nvSpPr>
        <p:spPr bwMode="auto">
          <a:xfrm rot="16200000">
            <a:off x="2425011" y="3872348"/>
            <a:ext cx="278818" cy="459239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7" name="Picture 3" descr="w1 복사본">
            <a:extLst>
              <a:ext uri="{FF2B5EF4-FFF2-40B4-BE49-F238E27FC236}">
                <a16:creationId xmlns:a16="http://schemas.microsoft.com/office/drawing/2014/main" id="{CE8A7DA7-C347-42B1-99A3-7C963B107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67376" y="6238232"/>
            <a:ext cx="601663" cy="584200"/>
          </a:xfrm>
          <a:prstGeom prst="rect">
            <a:avLst/>
          </a:prstGeom>
          <a:noFill/>
        </p:spPr>
      </p:pic>
      <p:pic>
        <p:nvPicPr>
          <p:cNvPr id="29" name="Picture 4" descr="w2 복사본">
            <a:extLst>
              <a:ext uri="{FF2B5EF4-FFF2-40B4-BE49-F238E27FC236}">
                <a16:creationId xmlns:a16="http://schemas.microsoft.com/office/drawing/2014/main" id="{FA6D212F-8B3D-449D-99D9-C7A78E04A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4746" y="6264221"/>
            <a:ext cx="587375" cy="569913"/>
          </a:xfrm>
          <a:prstGeom prst="rect">
            <a:avLst/>
          </a:prstGeom>
          <a:noFill/>
        </p:spPr>
      </p:pic>
      <p:sp>
        <p:nvSpPr>
          <p:cNvPr id="31" name="AutoShape 2">
            <a:extLst>
              <a:ext uri="{FF2B5EF4-FFF2-40B4-BE49-F238E27FC236}">
                <a16:creationId xmlns:a16="http://schemas.microsoft.com/office/drawing/2014/main" id="{780D788C-45CB-42F8-98AB-79C3E067082A}"/>
              </a:ext>
            </a:extLst>
          </p:cNvPr>
          <p:cNvSpPr>
            <a:spLocks/>
          </p:cNvSpPr>
          <p:nvPr/>
        </p:nvSpPr>
        <p:spPr bwMode="auto">
          <a:xfrm rot="16200000">
            <a:off x="7165006" y="3821815"/>
            <a:ext cx="278818" cy="4666729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원통형 7">
            <a:extLst>
              <a:ext uri="{FF2B5EF4-FFF2-40B4-BE49-F238E27FC236}">
                <a16:creationId xmlns:a16="http://schemas.microsoft.com/office/drawing/2014/main" id="{6B97A295-AFF8-1A45-609F-E825ADFD1893}"/>
              </a:ext>
            </a:extLst>
          </p:cNvPr>
          <p:cNvSpPr/>
          <p:nvPr/>
        </p:nvSpPr>
        <p:spPr>
          <a:xfrm>
            <a:off x="5360527" y="1845308"/>
            <a:ext cx="670665" cy="1330061"/>
          </a:xfrm>
          <a:prstGeom prst="can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모터</a:t>
            </a:r>
          </a:p>
        </p:txBody>
      </p:sp>
      <p:sp>
        <p:nvSpPr>
          <p:cNvPr id="10" name="순서도: 문서 9">
            <a:extLst>
              <a:ext uri="{FF2B5EF4-FFF2-40B4-BE49-F238E27FC236}">
                <a16:creationId xmlns:a16="http://schemas.microsoft.com/office/drawing/2014/main" id="{586962CA-9D40-EDA7-FA38-7942380E8793}"/>
              </a:ext>
            </a:extLst>
          </p:cNvPr>
          <p:cNvSpPr/>
          <p:nvPr/>
        </p:nvSpPr>
        <p:spPr>
          <a:xfrm>
            <a:off x="7805313" y="2239960"/>
            <a:ext cx="1310872" cy="540756"/>
          </a:xfrm>
          <a:prstGeom prst="flowChartDocument">
            <a:avLst/>
          </a:prstGeom>
          <a:solidFill>
            <a:schemeClr val="accent4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연료전지</a:t>
            </a:r>
          </a:p>
        </p:txBody>
      </p:sp>
      <p:sp>
        <p:nvSpPr>
          <p:cNvPr id="11" name="화살표: 왼쪽 10">
            <a:extLst>
              <a:ext uri="{FF2B5EF4-FFF2-40B4-BE49-F238E27FC236}">
                <a16:creationId xmlns:a16="http://schemas.microsoft.com/office/drawing/2014/main" id="{915C445D-4DC9-DDD5-FE94-BD4FD2B5A95F}"/>
              </a:ext>
            </a:extLst>
          </p:cNvPr>
          <p:cNvSpPr/>
          <p:nvPr/>
        </p:nvSpPr>
        <p:spPr>
          <a:xfrm>
            <a:off x="6273949" y="2850517"/>
            <a:ext cx="1273098" cy="716973"/>
          </a:xfrm>
          <a:prstGeom prst="leftArrow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전기</a:t>
            </a:r>
          </a:p>
        </p:txBody>
      </p:sp>
      <p:sp>
        <p:nvSpPr>
          <p:cNvPr id="12" name="화살표: 왼쪽 11">
            <a:extLst>
              <a:ext uri="{FF2B5EF4-FFF2-40B4-BE49-F238E27FC236}">
                <a16:creationId xmlns:a16="http://schemas.microsoft.com/office/drawing/2014/main" id="{C250839D-15D5-5C9B-0FB0-BD29FE36BD71}"/>
              </a:ext>
            </a:extLst>
          </p:cNvPr>
          <p:cNvSpPr/>
          <p:nvPr/>
        </p:nvSpPr>
        <p:spPr>
          <a:xfrm flipH="1">
            <a:off x="6278751" y="1458921"/>
            <a:ext cx="1273099" cy="716973"/>
          </a:xfrm>
          <a:prstGeom prst="leftArrow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전기</a:t>
            </a:r>
          </a:p>
        </p:txBody>
      </p:sp>
      <p:cxnSp>
        <p:nvCxnSpPr>
          <p:cNvPr id="42" name="연결선: 꺾임 41">
            <a:extLst>
              <a:ext uri="{FF2B5EF4-FFF2-40B4-BE49-F238E27FC236}">
                <a16:creationId xmlns:a16="http://schemas.microsoft.com/office/drawing/2014/main" id="{A8CCB577-85AF-14E0-004A-3EF42330FC5F}"/>
              </a:ext>
            </a:extLst>
          </p:cNvPr>
          <p:cNvCxnSpPr>
            <a:cxnSpLocks/>
            <a:stCxn id="37" idx="3"/>
            <a:endCxn id="36" idx="3"/>
          </p:cNvCxnSpPr>
          <p:nvPr/>
        </p:nvCxnSpPr>
        <p:spPr>
          <a:xfrm rot="16200000" flipH="1" flipV="1">
            <a:off x="2590708" y="2638911"/>
            <a:ext cx="7582" cy="2275126"/>
          </a:xfrm>
          <a:prstGeom prst="bentConnector3">
            <a:avLst>
              <a:gd name="adj1" fmla="val -3015036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293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1678</TotalTime>
  <Words>190</Words>
  <Application>Microsoft Office PowerPoint</Application>
  <PresentationFormat>A4 용지(210x297mm)</PresentationFormat>
  <Paragraphs>64</Paragraphs>
  <Slides>6</Slides>
  <Notes>1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수소연료전지의 원리</vt:lpstr>
      <vt:lpstr>2. 수소차의 장점 및 단점</vt:lpstr>
      <vt:lpstr>3. 국내 차량 수소차 등록 현황</vt:lpstr>
      <vt:lpstr>4. 구조 및 작동원리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Jiyoung Park</dc:creator>
  <cp:lastModifiedBy>25-08534 / 박윤비</cp:lastModifiedBy>
  <cp:revision>40</cp:revision>
  <dcterms:created xsi:type="dcterms:W3CDTF">2025-07-14T23:34:08Z</dcterms:created>
  <dcterms:modified xsi:type="dcterms:W3CDTF">2026-03-12T09:03:35Z</dcterms:modified>
</cp:coreProperties>
</file>