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51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557" y="6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연령대별 진단 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건수</a:t>
            </a:r>
            <a:r>
              <a:rPr 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 및 유병률</a:t>
            </a: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7639539204756596"/>
          <c:y val="0.1552717807717994"/>
          <c:w val="0.75462155859280133"/>
          <c:h val="0.614949011085785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진단 건수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2AF-4796-A59C-FF09AE2A09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유아기</c:v>
                </c:pt>
                <c:pt idx="1">
                  <c:v>아동기</c:v>
                </c:pt>
                <c:pt idx="2">
                  <c:v>청소년기</c:v>
                </c:pt>
                <c:pt idx="3">
                  <c:v>성인기</c:v>
                </c:pt>
                <c:pt idx="4">
                  <c:v>노인기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12000</c:v>
                </c:pt>
                <c:pt idx="1">
                  <c:v>45000</c:v>
                </c:pt>
                <c:pt idx="2">
                  <c:v>25000</c:v>
                </c:pt>
                <c:pt idx="3">
                  <c:v>15000</c:v>
                </c:pt>
                <c:pt idx="4">
                  <c:v>580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유병률(%)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유아기</c:v>
                </c:pt>
                <c:pt idx="1">
                  <c:v>아동기</c:v>
                </c:pt>
                <c:pt idx="2">
                  <c:v>청소년기</c:v>
                </c:pt>
                <c:pt idx="3">
                  <c:v>성인기</c:v>
                </c:pt>
                <c:pt idx="4">
                  <c:v>노인기</c:v>
                </c:pt>
              </c:strCache>
            </c:strRef>
          </c:cat>
          <c:val>
            <c:numRef>
              <c:f>Sheet1!$B$3:$F$3</c:f>
              <c:numCache>
                <c:formatCode>_-* #,##0.0_-;\-* #,##0.0_-;_-* "-"_-;_-@_-</c:formatCode>
                <c:ptCount val="5"/>
                <c:pt idx="0">
                  <c:v>3.5</c:v>
                </c:pt>
                <c:pt idx="1">
                  <c:v>6.8</c:v>
                </c:pt>
                <c:pt idx="2">
                  <c:v>5</c:v>
                </c:pt>
                <c:pt idx="3">
                  <c:v>2.7</c:v>
                </c:pt>
                <c:pt idx="4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8159920"/>
        <c:axId val="2068174896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068174896"/>
        <c:scaling>
          <c:orientation val="minMax"/>
        </c:scaling>
        <c:delete val="0"/>
        <c:axPos val="r"/>
        <c:numFmt formatCode="_-* #,##0.0_-;\-* #,##0.0_-;_-* &quot;-&quot;_-;_-@_-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068159920"/>
        <c:crosses val="max"/>
        <c:crossBetween val="between"/>
        <c:majorUnit val="2"/>
      </c:valAx>
      <c:catAx>
        <c:axId val="2068159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6817489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B08CF5-B0B6-4446-9EF6-C4FDA767A7A9}" type="doc">
      <dgm:prSet loTypeId="urn:microsoft.com/office/officeart/2005/8/layout/venn3" loCatId="relationship" qsTypeId="urn:microsoft.com/office/officeart/2005/8/quickstyle/3d3" qsCatId="3D" csTypeId="urn:microsoft.com/office/officeart/2005/8/colors/accent1_2" csCatId="accent1" phldr="1"/>
      <dgm:spPr/>
    </dgm:pt>
    <dgm:pt modelId="{ACD712D1-5557-4171-A39C-12F4E6ECA07A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미술</a:t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치료</a:t>
          </a:r>
        </a:p>
      </dgm:t>
    </dgm:pt>
    <dgm:pt modelId="{1B43A430-8CC1-4802-BB1C-3DE8535A2884}" type="parTrans" cxnId="{66D0594F-93C1-4CAB-9671-67437BC6721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85788280-189B-48E5-B25C-2D563527FE05}" type="sibTrans" cxnId="{66D0594F-93C1-4CAB-9671-67437BC6721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C1B98653-065B-4046-8B17-25D171C9D920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음악</a:t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활동</a:t>
          </a:r>
        </a:p>
      </dgm:t>
    </dgm:pt>
    <dgm:pt modelId="{630D4E07-657F-473E-B84A-AED5AD30D7B7}" type="parTrans" cxnId="{2A04EEA3-F815-4BB3-8223-D6CB0F12BE96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11877E1A-3AD4-43A7-BDDE-31927BEA1857}" type="sibTrans" cxnId="{2A04EEA3-F815-4BB3-8223-D6CB0F12BE96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683D2E70-0641-4E68-B104-5355C22A9346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태권도</a:t>
          </a:r>
        </a:p>
      </dgm:t>
    </dgm:pt>
    <dgm:pt modelId="{84939F8B-BB43-4540-BBDC-31D21C934038}" type="parTrans" cxnId="{E8CEEF19-B894-4972-842B-9010F9CE1F22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09DD251F-CFAE-47EB-90FB-573493B972D2}" type="sibTrans" cxnId="{E8CEEF19-B894-4972-842B-9010F9CE1F22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</a:endParaRPr>
        </a:p>
      </dgm:t>
    </dgm:pt>
    <dgm:pt modelId="{A478A8D5-4C7F-4829-80B8-9C9ABB15EDF9}" type="pres">
      <dgm:prSet presAssocID="{C8B08CF5-B0B6-4446-9EF6-C4FDA767A7A9}" presName="Name0" presStyleCnt="0">
        <dgm:presLayoutVars>
          <dgm:dir/>
          <dgm:resizeHandles val="exact"/>
        </dgm:presLayoutVars>
      </dgm:prSet>
      <dgm:spPr/>
    </dgm:pt>
    <dgm:pt modelId="{97BB1FC3-DD6D-4268-8B85-0ACEBEE2C9E3}" type="pres">
      <dgm:prSet presAssocID="{ACD712D1-5557-4171-A39C-12F4E6ECA07A}" presName="Name5" presStyleLbl="vennNode1" presStyleIdx="0" presStyleCnt="3">
        <dgm:presLayoutVars>
          <dgm:bulletEnabled val="1"/>
        </dgm:presLayoutVars>
      </dgm:prSet>
      <dgm:spPr/>
    </dgm:pt>
    <dgm:pt modelId="{F42C0BD9-158D-4EC5-A68D-27A82EB1DDF6}" type="pres">
      <dgm:prSet presAssocID="{85788280-189B-48E5-B25C-2D563527FE05}" presName="space" presStyleCnt="0"/>
      <dgm:spPr/>
    </dgm:pt>
    <dgm:pt modelId="{7DF78A49-B01D-4489-949C-AAB2C76838E6}" type="pres">
      <dgm:prSet presAssocID="{C1B98653-065B-4046-8B17-25D171C9D920}" presName="Name5" presStyleLbl="vennNode1" presStyleIdx="1" presStyleCnt="3">
        <dgm:presLayoutVars>
          <dgm:bulletEnabled val="1"/>
        </dgm:presLayoutVars>
      </dgm:prSet>
      <dgm:spPr/>
    </dgm:pt>
    <dgm:pt modelId="{0652424A-5E83-4673-80C8-F6DEC9C3DE08}" type="pres">
      <dgm:prSet presAssocID="{11877E1A-3AD4-43A7-BDDE-31927BEA1857}" presName="space" presStyleCnt="0"/>
      <dgm:spPr/>
    </dgm:pt>
    <dgm:pt modelId="{2CA33F97-CC18-4840-AF07-3F987B0C4D68}" type="pres">
      <dgm:prSet presAssocID="{683D2E70-0641-4E68-B104-5355C22A9346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BE8B990B-2309-496D-845B-D4E83BA2AB69}" type="presOf" srcId="{683D2E70-0641-4E68-B104-5355C22A9346}" destId="{2CA33F97-CC18-4840-AF07-3F987B0C4D68}" srcOrd="0" destOrd="0" presId="urn:microsoft.com/office/officeart/2005/8/layout/venn3"/>
    <dgm:cxn modelId="{B6EF8319-9CB6-4BF9-A6A9-8787D8CB64D1}" type="presOf" srcId="{C1B98653-065B-4046-8B17-25D171C9D920}" destId="{7DF78A49-B01D-4489-949C-AAB2C76838E6}" srcOrd="0" destOrd="0" presId="urn:microsoft.com/office/officeart/2005/8/layout/venn3"/>
    <dgm:cxn modelId="{E8CEEF19-B894-4972-842B-9010F9CE1F22}" srcId="{C8B08CF5-B0B6-4446-9EF6-C4FDA767A7A9}" destId="{683D2E70-0641-4E68-B104-5355C22A9346}" srcOrd="2" destOrd="0" parTransId="{84939F8B-BB43-4540-BBDC-31D21C934038}" sibTransId="{09DD251F-CFAE-47EB-90FB-573493B972D2}"/>
    <dgm:cxn modelId="{F5C44F20-A7E0-4AA2-8A24-A4CC019F1C62}" type="presOf" srcId="{ACD712D1-5557-4171-A39C-12F4E6ECA07A}" destId="{97BB1FC3-DD6D-4268-8B85-0ACEBEE2C9E3}" srcOrd="0" destOrd="0" presId="urn:microsoft.com/office/officeart/2005/8/layout/venn3"/>
    <dgm:cxn modelId="{66D0594F-93C1-4CAB-9671-67437BC6721B}" srcId="{C8B08CF5-B0B6-4446-9EF6-C4FDA767A7A9}" destId="{ACD712D1-5557-4171-A39C-12F4E6ECA07A}" srcOrd="0" destOrd="0" parTransId="{1B43A430-8CC1-4802-BB1C-3DE8535A2884}" sibTransId="{85788280-189B-48E5-B25C-2D563527FE05}"/>
    <dgm:cxn modelId="{2A04EEA3-F815-4BB3-8223-D6CB0F12BE96}" srcId="{C8B08CF5-B0B6-4446-9EF6-C4FDA767A7A9}" destId="{C1B98653-065B-4046-8B17-25D171C9D920}" srcOrd="1" destOrd="0" parTransId="{630D4E07-657F-473E-B84A-AED5AD30D7B7}" sibTransId="{11877E1A-3AD4-43A7-BDDE-31927BEA1857}"/>
    <dgm:cxn modelId="{6E4557B0-2DCA-49B1-9D58-EBB3E9D3E50B}" type="presOf" srcId="{C8B08CF5-B0B6-4446-9EF6-C4FDA767A7A9}" destId="{A478A8D5-4C7F-4829-80B8-9C9ABB15EDF9}" srcOrd="0" destOrd="0" presId="urn:microsoft.com/office/officeart/2005/8/layout/venn3"/>
    <dgm:cxn modelId="{5D7AD6A6-B051-4AE1-AA42-96AC4C4CAD22}" type="presParOf" srcId="{A478A8D5-4C7F-4829-80B8-9C9ABB15EDF9}" destId="{97BB1FC3-DD6D-4268-8B85-0ACEBEE2C9E3}" srcOrd="0" destOrd="0" presId="urn:microsoft.com/office/officeart/2005/8/layout/venn3"/>
    <dgm:cxn modelId="{A520B385-63BD-4810-917D-C466B2ABEEB5}" type="presParOf" srcId="{A478A8D5-4C7F-4829-80B8-9C9ABB15EDF9}" destId="{F42C0BD9-158D-4EC5-A68D-27A82EB1DDF6}" srcOrd="1" destOrd="0" presId="urn:microsoft.com/office/officeart/2005/8/layout/venn3"/>
    <dgm:cxn modelId="{E51F0D48-4E7A-4519-A7D2-9C47C58566E3}" type="presParOf" srcId="{A478A8D5-4C7F-4829-80B8-9C9ABB15EDF9}" destId="{7DF78A49-B01D-4489-949C-AAB2C76838E6}" srcOrd="2" destOrd="0" presId="urn:microsoft.com/office/officeart/2005/8/layout/venn3"/>
    <dgm:cxn modelId="{A986024C-5970-4BFF-892C-0E2792727A90}" type="presParOf" srcId="{A478A8D5-4C7F-4829-80B8-9C9ABB15EDF9}" destId="{0652424A-5E83-4673-80C8-F6DEC9C3DE08}" srcOrd="3" destOrd="0" presId="urn:microsoft.com/office/officeart/2005/8/layout/venn3"/>
    <dgm:cxn modelId="{E738B06E-B4AC-4510-9AC4-6697A209BCFC}" type="presParOf" srcId="{A478A8D5-4C7F-4829-80B8-9C9ABB15EDF9}" destId="{2CA33F97-CC18-4840-AF07-3F987B0C4D68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2D99C9-2E5B-4E38-B853-232AB7884640}" type="doc">
      <dgm:prSet loTypeId="urn:microsoft.com/office/officeart/2005/8/layout/cycle8" loCatId="cycle" qsTypeId="urn:microsoft.com/office/officeart/2005/8/quickstyle/3d5" qsCatId="3D" csTypeId="urn:microsoft.com/office/officeart/2005/8/colors/colorful1" csCatId="colorful" phldr="1"/>
      <dgm:spPr/>
    </dgm:pt>
    <dgm:pt modelId="{8C011E27-DC74-4E81-880F-2CB848BA70B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행동 치료</a:t>
          </a:r>
        </a:p>
      </dgm:t>
    </dgm:pt>
    <dgm:pt modelId="{60879343-4F1E-42F1-8DE6-438D1BB66DD2}" type="parTrans" cxnId="{3B9DF570-DBEF-49B3-BCCA-47B44A82E496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9AE4B72-FA5F-49C4-B575-CAE6B044F724}" type="sibTrans" cxnId="{3B9DF570-DBEF-49B3-BCCA-47B44A82E496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1A31C7D-8A95-4E2B-AB44-181224974D7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부모 코칭</a:t>
          </a:r>
        </a:p>
      </dgm:t>
    </dgm:pt>
    <dgm:pt modelId="{BD457473-A0B6-4621-A3AA-D988C72E02F0}" type="parTrans" cxnId="{05628474-A806-4645-A7CF-AC0FFC4CE51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36435F4-6187-4A68-B5F6-C9DB9651FC95}" type="sibTrans" cxnId="{05628474-A806-4645-A7CF-AC0FFC4CE510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D406A14-E674-43D0-AB9D-E009E735B96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정기 상담</a:t>
          </a:r>
        </a:p>
      </dgm:t>
    </dgm:pt>
    <dgm:pt modelId="{D5BA58F6-A907-4BFD-BD11-B9A09AD22C32}" type="parTrans" cxnId="{FA6423D8-D768-47A0-BCC5-44B50C53808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F5EFBB9-5000-4583-ADFA-12EE8CD3161B}" type="sibTrans" cxnId="{FA6423D8-D768-47A0-BCC5-44B50C53808C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37F59EC-A7F4-4BB1-A204-68731EB712B4}" type="pres">
      <dgm:prSet presAssocID="{812D99C9-2E5B-4E38-B853-232AB7884640}" presName="compositeShape" presStyleCnt="0">
        <dgm:presLayoutVars>
          <dgm:chMax val="7"/>
          <dgm:dir/>
          <dgm:resizeHandles val="exact"/>
        </dgm:presLayoutVars>
      </dgm:prSet>
      <dgm:spPr/>
    </dgm:pt>
    <dgm:pt modelId="{D203BE59-61C9-4E6F-B851-EF103EC1DB02}" type="pres">
      <dgm:prSet presAssocID="{812D99C9-2E5B-4E38-B853-232AB7884640}" presName="wedge1" presStyleLbl="node1" presStyleIdx="0" presStyleCnt="3"/>
      <dgm:spPr/>
    </dgm:pt>
    <dgm:pt modelId="{F911670C-04AE-46D9-9FF2-7A1A035E3E69}" type="pres">
      <dgm:prSet presAssocID="{812D99C9-2E5B-4E38-B853-232AB7884640}" presName="dummy1a" presStyleCnt="0"/>
      <dgm:spPr/>
    </dgm:pt>
    <dgm:pt modelId="{C25EFCBD-5E38-4959-9B37-2342E156008A}" type="pres">
      <dgm:prSet presAssocID="{812D99C9-2E5B-4E38-B853-232AB7884640}" presName="dummy1b" presStyleCnt="0"/>
      <dgm:spPr/>
    </dgm:pt>
    <dgm:pt modelId="{528834A1-5FD9-4B6D-8D6F-A99FC7014B7F}" type="pres">
      <dgm:prSet presAssocID="{812D99C9-2E5B-4E38-B853-232AB788464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029AD42-F361-4D58-B7FB-EE0F3376AF8D}" type="pres">
      <dgm:prSet presAssocID="{812D99C9-2E5B-4E38-B853-232AB7884640}" presName="wedge2" presStyleLbl="node1" presStyleIdx="1" presStyleCnt="3"/>
      <dgm:spPr/>
    </dgm:pt>
    <dgm:pt modelId="{5321A1D2-F695-4B4B-B79A-9818D2213539}" type="pres">
      <dgm:prSet presAssocID="{812D99C9-2E5B-4E38-B853-232AB7884640}" presName="dummy2a" presStyleCnt="0"/>
      <dgm:spPr/>
    </dgm:pt>
    <dgm:pt modelId="{12670EC7-B3E8-47C8-915E-76F9C1A9E31A}" type="pres">
      <dgm:prSet presAssocID="{812D99C9-2E5B-4E38-B853-232AB7884640}" presName="dummy2b" presStyleCnt="0"/>
      <dgm:spPr/>
    </dgm:pt>
    <dgm:pt modelId="{4D612838-7352-4EA2-A891-97D86CD901B4}" type="pres">
      <dgm:prSet presAssocID="{812D99C9-2E5B-4E38-B853-232AB788464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271CE157-F3D4-49D8-9E03-5E9702986B62}" type="pres">
      <dgm:prSet presAssocID="{812D99C9-2E5B-4E38-B853-232AB7884640}" presName="wedge3" presStyleLbl="node1" presStyleIdx="2" presStyleCnt="3"/>
      <dgm:spPr/>
    </dgm:pt>
    <dgm:pt modelId="{C3BEFA11-A15D-4B47-AAE3-CF77235EF5C7}" type="pres">
      <dgm:prSet presAssocID="{812D99C9-2E5B-4E38-B853-232AB7884640}" presName="dummy3a" presStyleCnt="0"/>
      <dgm:spPr/>
    </dgm:pt>
    <dgm:pt modelId="{C6107410-7171-4F37-AC52-32EE2F62EB26}" type="pres">
      <dgm:prSet presAssocID="{812D99C9-2E5B-4E38-B853-232AB7884640}" presName="dummy3b" presStyleCnt="0"/>
      <dgm:spPr/>
    </dgm:pt>
    <dgm:pt modelId="{C9A30D2F-4374-48FB-8659-CB71E96C1E63}" type="pres">
      <dgm:prSet presAssocID="{812D99C9-2E5B-4E38-B853-232AB788464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2F39E2D4-837D-471A-8CF5-8DA013132B34}" type="pres">
      <dgm:prSet presAssocID="{B9AE4B72-FA5F-49C4-B575-CAE6B044F724}" presName="arrowWedge1" presStyleLbl="fgSibTrans2D1" presStyleIdx="0" presStyleCnt="3"/>
      <dgm:spPr/>
    </dgm:pt>
    <dgm:pt modelId="{DB28F949-64B4-453F-BCFB-8CCF0712540B}" type="pres">
      <dgm:prSet presAssocID="{636435F4-6187-4A68-B5F6-C9DB9651FC95}" presName="arrowWedge2" presStyleLbl="fgSibTrans2D1" presStyleIdx="1" presStyleCnt="3"/>
      <dgm:spPr/>
    </dgm:pt>
    <dgm:pt modelId="{793C3FB0-7C38-426D-8DF5-1FDF658FC1F5}" type="pres">
      <dgm:prSet presAssocID="{8F5EFBB9-5000-4583-ADFA-12EE8CD3161B}" presName="arrowWedge3" presStyleLbl="fgSibTrans2D1" presStyleIdx="2" presStyleCnt="3"/>
      <dgm:spPr/>
    </dgm:pt>
  </dgm:ptLst>
  <dgm:cxnLst>
    <dgm:cxn modelId="{FCAB360D-1A5E-4593-BB57-FB8D797CC2DC}" type="presOf" srcId="{FD406A14-E674-43D0-AB9D-E009E735B96E}" destId="{271CE157-F3D4-49D8-9E03-5E9702986B62}" srcOrd="0" destOrd="0" presId="urn:microsoft.com/office/officeart/2005/8/layout/cycle8"/>
    <dgm:cxn modelId="{E5F2EA13-FB54-46DD-9A72-F8C9F8035EE7}" type="presOf" srcId="{61A31C7D-8A95-4E2B-AB44-181224974D7E}" destId="{F029AD42-F361-4D58-B7FB-EE0F3376AF8D}" srcOrd="0" destOrd="0" presId="urn:microsoft.com/office/officeart/2005/8/layout/cycle8"/>
    <dgm:cxn modelId="{EE03B31C-8F9D-4CF7-9CA7-0129BD78DE49}" type="presOf" srcId="{61A31C7D-8A95-4E2B-AB44-181224974D7E}" destId="{4D612838-7352-4EA2-A891-97D86CD901B4}" srcOrd="1" destOrd="0" presId="urn:microsoft.com/office/officeart/2005/8/layout/cycle8"/>
    <dgm:cxn modelId="{B235401D-500E-4086-B49D-8DFB76127618}" type="presOf" srcId="{812D99C9-2E5B-4E38-B853-232AB7884640}" destId="{337F59EC-A7F4-4BB1-A204-68731EB712B4}" srcOrd="0" destOrd="0" presId="urn:microsoft.com/office/officeart/2005/8/layout/cycle8"/>
    <dgm:cxn modelId="{3B9DF570-DBEF-49B3-BCCA-47B44A82E496}" srcId="{812D99C9-2E5B-4E38-B853-232AB7884640}" destId="{8C011E27-DC74-4E81-880F-2CB848BA70BC}" srcOrd="0" destOrd="0" parTransId="{60879343-4F1E-42F1-8DE6-438D1BB66DD2}" sibTransId="{B9AE4B72-FA5F-49C4-B575-CAE6B044F724}"/>
    <dgm:cxn modelId="{05628474-A806-4645-A7CF-AC0FFC4CE510}" srcId="{812D99C9-2E5B-4E38-B853-232AB7884640}" destId="{61A31C7D-8A95-4E2B-AB44-181224974D7E}" srcOrd="1" destOrd="0" parTransId="{BD457473-A0B6-4621-A3AA-D988C72E02F0}" sibTransId="{636435F4-6187-4A68-B5F6-C9DB9651FC95}"/>
    <dgm:cxn modelId="{79280FCA-35E7-4A95-B3F9-2D201C56D24B}" type="presOf" srcId="{8C011E27-DC74-4E81-880F-2CB848BA70BC}" destId="{D203BE59-61C9-4E6F-B851-EF103EC1DB02}" srcOrd="0" destOrd="0" presId="urn:microsoft.com/office/officeart/2005/8/layout/cycle8"/>
    <dgm:cxn modelId="{FA6423D8-D768-47A0-BCC5-44B50C53808C}" srcId="{812D99C9-2E5B-4E38-B853-232AB7884640}" destId="{FD406A14-E674-43D0-AB9D-E009E735B96E}" srcOrd="2" destOrd="0" parTransId="{D5BA58F6-A907-4BFD-BD11-B9A09AD22C32}" sibTransId="{8F5EFBB9-5000-4583-ADFA-12EE8CD3161B}"/>
    <dgm:cxn modelId="{1CD26AEB-72E5-4A62-8E84-5DC6C1195358}" type="presOf" srcId="{8C011E27-DC74-4E81-880F-2CB848BA70BC}" destId="{528834A1-5FD9-4B6D-8D6F-A99FC7014B7F}" srcOrd="1" destOrd="0" presId="urn:microsoft.com/office/officeart/2005/8/layout/cycle8"/>
    <dgm:cxn modelId="{387C98FC-8220-4F6E-AE59-5069BA940E2B}" type="presOf" srcId="{FD406A14-E674-43D0-AB9D-E009E735B96E}" destId="{C9A30D2F-4374-48FB-8659-CB71E96C1E63}" srcOrd="1" destOrd="0" presId="urn:microsoft.com/office/officeart/2005/8/layout/cycle8"/>
    <dgm:cxn modelId="{26B10DAE-7713-4BE9-8A2C-0EC163F93B8C}" type="presParOf" srcId="{337F59EC-A7F4-4BB1-A204-68731EB712B4}" destId="{D203BE59-61C9-4E6F-B851-EF103EC1DB02}" srcOrd="0" destOrd="0" presId="urn:microsoft.com/office/officeart/2005/8/layout/cycle8"/>
    <dgm:cxn modelId="{AB02D706-5D91-4E58-AC4F-5C3E75B7D88B}" type="presParOf" srcId="{337F59EC-A7F4-4BB1-A204-68731EB712B4}" destId="{F911670C-04AE-46D9-9FF2-7A1A035E3E69}" srcOrd="1" destOrd="0" presId="urn:microsoft.com/office/officeart/2005/8/layout/cycle8"/>
    <dgm:cxn modelId="{B6822A43-6579-4D09-9CCB-9D9AAAA7B96D}" type="presParOf" srcId="{337F59EC-A7F4-4BB1-A204-68731EB712B4}" destId="{C25EFCBD-5E38-4959-9B37-2342E156008A}" srcOrd="2" destOrd="0" presId="urn:microsoft.com/office/officeart/2005/8/layout/cycle8"/>
    <dgm:cxn modelId="{78890490-1058-40FE-AFFB-38E0919CAD9A}" type="presParOf" srcId="{337F59EC-A7F4-4BB1-A204-68731EB712B4}" destId="{528834A1-5FD9-4B6D-8D6F-A99FC7014B7F}" srcOrd="3" destOrd="0" presId="urn:microsoft.com/office/officeart/2005/8/layout/cycle8"/>
    <dgm:cxn modelId="{78F20221-8FC3-40CC-A878-E7CFAF638E95}" type="presParOf" srcId="{337F59EC-A7F4-4BB1-A204-68731EB712B4}" destId="{F029AD42-F361-4D58-B7FB-EE0F3376AF8D}" srcOrd="4" destOrd="0" presId="urn:microsoft.com/office/officeart/2005/8/layout/cycle8"/>
    <dgm:cxn modelId="{FEFC195C-1DFE-4C55-93E6-B0EAA479187F}" type="presParOf" srcId="{337F59EC-A7F4-4BB1-A204-68731EB712B4}" destId="{5321A1D2-F695-4B4B-B79A-9818D2213539}" srcOrd="5" destOrd="0" presId="urn:microsoft.com/office/officeart/2005/8/layout/cycle8"/>
    <dgm:cxn modelId="{46A034B5-7EA6-4629-88EC-442732E541C6}" type="presParOf" srcId="{337F59EC-A7F4-4BB1-A204-68731EB712B4}" destId="{12670EC7-B3E8-47C8-915E-76F9C1A9E31A}" srcOrd="6" destOrd="0" presId="urn:microsoft.com/office/officeart/2005/8/layout/cycle8"/>
    <dgm:cxn modelId="{D9878A43-4BE8-48DA-BB7C-6588001B73A5}" type="presParOf" srcId="{337F59EC-A7F4-4BB1-A204-68731EB712B4}" destId="{4D612838-7352-4EA2-A891-97D86CD901B4}" srcOrd="7" destOrd="0" presId="urn:microsoft.com/office/officeart/2005/8/layout/cycle8"/>
    <dgm:cxn modelId="{A806546C-8FF8-4E41-A0DC-5C21F8356307}" type="presParOf" srcId="{337F59EC-A7F4-4BB1-A204-68731EB712B4}" destId="{271CE157-F3D4-49D8-9E03-5E9702986B62}" srcOrd="8" destOrd="0" presId="urn:microsoft.com/office/officeart/2005/8/layout/cycle8"/>
    <dgm:cxn modelId="{248B9A40-AC57-46A7-981D-911571C9047E}" type="presParOf" srcId="{337F59EC-A7F4-4BB1-A204-68731EB712B4}" destId="{C3BEFA11-A15D-4B47-AAE3-CF77235EF5C7}" srcOrd="9" destOrd="0" presId="urn:microsoft.com/office/officeart/2005/8/layout/cycle8"/>
    <dgm:cxn modelId="{154BB693-557E-4E49-9904-75B424E1691F}" type="presParOf" srcId="{337F59EC-A7F4-4BB1-A204-68731EB712B4}" destId="{C6107410-7171-4F37-AC52-32EE2F62EB26}" srcOrd="10" destOrd="0" presId="urn:microsoft.com/office/officeart/2005/8/layout/cycle8"/>
    <dgm:cxn modelId="{DDDA80E5-619C-498F-B905-BD131ABD2B66}" type="presParOf" srcId="{337F59EC-A7F4-4BB1-A204-68731EB712B4}" destId="{C9A30D2F-4374-48FB-8659-CB71E96C1E63}" srcOrd="11" destOrd="0" presId="urn:microsoft.com/office/officeart/2005/8/layout/cycle8"/>
    <dgm:cxn modelId="{C24398EB-B9C7-449E-9057-C024B8ABEBFC}" type="presParOf" srcId="{337F59EC-A7F4-4BB1-A204-68731EB712B4}" destId="{2F39E2D4-837D-471A-8CF5-8DA013132B34}" srcOrd="12" destOrd="0" presId="urn:microsoft.com/office/officeart/2005/8/layout/cycle8"/>
    <dgm:cxn modelId="{FD4D8013-70B7-4C1F-A2DC-E1194CEEEA8F}" type="presParOf" srcId="{337F59EC-A7F4-4BB1-A204-68731EB712B4}" destId="{DB28F949-64B4-453F-BCFB-8CCF0712540B}" srcOrd="13" destOrd="0" presId="urn:microsoft.com/office/officeart/2005/8/layout/cycle8"/>
    <dgm:cxn modelId="{045264B0-A3F3-4470-9490-F97CD31A6AAF}" type="presParOf" srcId="{337F59EC-A7F4-4BB1-A204-68731EB712B4}" destId="{793C3FB0-7C38-426D-8DF5-1FDF658FC1F5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B1FC3-DD6D-4268-8B85-0ACEBEE2C9E3}">
      <dsp:nvSpPr>
        <dsp:cNvPr id="0" name=""/>
        <dsp:cNvSpPr/>
      </dsp:nvSpPr>
      <dsp:spPr>
        <a:xfrm>
          <a:off x="535489" y="142"/>
          <a:ext cx="1221074" cy="12210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200" tIns="22860" rIns="6720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미술</a:t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치료</a:t>
          </a:r>
        </a:p>
      </dsp:txBody>
      <dsp:txXfrm>
        <a:off x="714311" y="178964"/>
        <a:ext cx="863430" cy="863430"/>
      </dsp:txXfrm>
    </dsp:sp>
    <dsp:sp modelId="{7DF78A49-B01D-4489-949C-AAB2C76838E6}">
      <dsp:nvSpPr>
        <dsp:cNvPr id="0" name=""/>
        <dsp:cNvSpPr/>
      </dsp:nvSpPr>
      <dsp:spPr>
        <a:xfrm>
          <a:off x="1512349" y="142"/>
          <a:ext cx="1221074" cy="12210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200" tIns="22860" rIns="6720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음악</a:t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활동</a:t>
          </a:r>
        </a:p>
      </dsp:txBody>
      <dsp:txXfrm>
        <a:off x="1691171" y="178964"/>
        <a:ext cx="863430" cy="863430"/>
      </dsp:txXfrm>
    </dsp:sp>
    <dsp:sp modelId="{2CA33F97-CC18-4840-AF07-3F987B0C4D68}">
      <dsp:nvSpPr>
        <dsp:cNvPr id="0" name=""/>
        <dsp:cNvSpPr/>
      </dsp:nvSpPr>
      <dsp:spPr>
        <a:xfrm>
          <a:off x="2489209" y="142"/>
          <a:ext cx="1221074" cy="12210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200" tIns="22860" rIns="6720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태권도</a:t>
          </a:r>
        </a:p>
      </dsp:txBody>
      <dsp:txXfrm>
        <a:off x="2668031" y="178964"/>
        <a:ext cx="863430" cy="8634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03BE59-61C9-4E6F-B851-EF103EC1DB02}">
      <dsp:nvSpPr>
        <dsp:cNvPr id="0" name=""/>
        <dsp:cNvSpPr/>
      </dsp:nvSpPr>
      <dsp:spPr>
        <a:xfrm>
          <a:off x="861927" y="150109"/>
          <a:ext cx="1939872" cy="1939872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행동 치료</a:t>
          </a:r>
        </a:p>
      </dsp:txBody>
      <dsp:txXfrm>
        <a:off x="1884286" y="561177"/>
        <a:ext cx="692811" cy="577343"/>
      </dsp:txXfrm>
    </dsp:sp>
    <dsp:sp modelId="{F029AD42-F361-4D58-B7FB-EE0F3376AF8D}">
      <dsp:nvSpPr>
        <dsp:cNvPr id="0" name=""/>
        <dsp:cNvSpPr/>
      </dsp:nvSpPr>
      <dsp:spPr>
        <a:xfrm>
          <a:off x="821975" y="219390"/>
          <a:ext cx="1939872" cy="1939872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부모 코칭</a:t>
          </a:r>
        </a:p>
      </dsp:txBody>
      <dsp:txXfrm>
        <a:off x="1283850" y="1477998"/>
        <a:ext cx="1039217" cy="508061"/>
      </dsp:txXfrm>
    </dsp:sp>
    <dsp:sp modelId="{271CE157-F3D4-49D8-9E03-5E9702986B62}">
      <dsp:nvSpPr>
        <dsp:cNvPr id="0" name=""/>
        <dsp:cNvSpPr/>
      </dsp:nvSpPr>
      <dsp:spPr>
        <a:xfrm>
          <a:off x="782023" y="150109"/>
          <a:ext cx="1939872" cy="1939872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정기 상담</a:t>
          </a:r>
        </a:p>
      </dsp:txBody>
      <dsp:txXfrm>
        <a:off x="1006725" y="561177"/>
        <a:ext cx="692811" cy="577343"/>
      </dsp:txXfrm>
    </dsp:sp>
    <dsp:sp modelId="{2F39E2D4-837D-471A-8CF5-8DA013132B34}">
      <dsp:nvSpPr>
        <dsp:cNvPr id="0" name=""/>
        <dsp:cNvSpPr/>
      </dsp:nvSpPr>
      <dsp:spPr>
        <a:xfrm>
          <a:off x="742000" y="30021"/>
          <a:ext cx="2180047" cy="218004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8F949-64B4-453F-BCFB-8CCF0712540B}">
      <dsp:nvSpPr>
        <dsp:cNvPr id="0" name=""/>
        <dsp:cNvSpPr/>
      </dsp:nvSpPr>
      <dsp:spPr>
        <a:xfrm>
          <a:off x="701888" y="99180"/>
          <a:ext cx="2180047" cy="218004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3C3FB0-7C38-426D-8DF5-1FDF658FC1F5}">
      <dsp:nvSpPr>
        <dsp:cNvPr id="0" name=""/>
        <dsp:cNvSpPr/>
      </dsp:nvSpPr>
      <dsp:spPr>
        <a:xfrm>
          <a:off x="661776" y="30021"/>
          <a:ext cx="2180047" cy="218004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갈매기형 수장 14"/>
          <p:cNvSpPr/>
          <p:nvPr userDrawn="1"/>
        </p:nvSpPr>
        <p:spPr>
          <a:xfrm>
            <a:off x="0" y="593124"/>
            <a:ext cx="9906000" cy="568412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>
              <a:defRPr>
                <a:latin typeface="굴림" panose="020B0600000101010101" pitchFamily="50" charset="-127"/>
                <a:ea typeface="굴림" panose="020B0600000101010101" pitchFamily="50" charset="-127"/>
              </a:defRPr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560724C6-ABF3-42AC-8F74-01A10D89B1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6294303"/>
            <a:ext cx="1322854" cy="489221"/>
          </a:xfrm>
          <a:prstGeom prst="rect">
            <a:avLst/>
          </a:prstGeom>
        </p:spPr>
      </p:pic>
      <p:sp>
        <p:nvSpPr>
          <p:cNvPr id="10" name="오각형 9"/>
          <p:cNvSpPr/>
          <p:nvPr userDrawn="1"/>
        </p:nvSpPr>
        <p:spPr>
          <a:xfrm>
            <a:off x="676275" y="1"/>
            <a:ext cx="8534400" cy="1161536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제목 13"/>
          <p:cNvSpPr>
            <a:spLocks noGrp="1"/>
          </p:cNvSpPr>
          <p:nvPr>
            <p:ph type="title"/>
          </p:nvPr>
        </p:nvSpPr>
        <p:spPr>
          <a:xfrm>
            <a:off x="697036" y="-5576"/>
            <a:ext cx="8543925" cy="1325563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2026-02-25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다리꼴 2">
            <a:extLst>
              <a:ext uri="{FF2B5EF4-FFF2-40B4-BE49-F238E27FC236}">
                <a16:creationId xmlns:a16="http://schemas.microsoft.com/office/drawing/2014/main" id="{7A541B90-5D6E-456C-BDC4-F21836D74A07}"/>
              </a:ext>
            </a:extLst>
          </p:cNvPr>
          <p:cNvSpPr/>
          <p:nvPr/>
        </p:nvSpPr>
        <p:spPr>
          <a:xfrm>
            <a:off x="0" y="0"/>
            <a:ext cx="5995447" cy="6858000"/>
          </a:xfrm>
          <a:prstGeom prst="trapezoid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60724C6-ABF3-42AC-8F74-01A10D89B1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330" y="6110839"/>
            <a:ext cx="1616646" cy="5978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730189" y="2546401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ADHD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D068921E-7D9C-496A-A352-F1D2FDBEA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5547" y="5526639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4FA9F109-4739-4A52-9A29-171696081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1759" y="1677868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10B5E90-B3BF-41E3-9F88-259D6863D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98601" y="6124818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364" y="65982"/>
            <a:ext cx="8543925" cy="1085913"/>
          </a:xfrm>
        </p:spPr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300456" y="1908151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ADHD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란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?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300456" y="3131545"/>
            <a:ext cx="432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행동유형별 진단 및 치료법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300456" y="4332271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연령대별 진단시기 및 유병률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300456" y="5550473"/>
            <a:ext cx="4238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ADHD 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아동을 위한 지원 전략</a:t>
            </a:r>
          </a:p>
        </p:txBody>
      </p:sp>
      <p:sp>
        <p:nvSpPr>
          <p:cNvPr id="6" name="화살표: 위로 굽음 5">
            <a:extLst>
              <a:ext uri="{FF2B5EF4-FFF2-40B4-BE49-F238E27FC236}">
                <a16:creationId xmlns:a16="http://schemas.microsoft.com/office/drawing/2014/main" id="{EE653F0F-63CB-48FD-958C-0DE6E61583D2}"/>
              </a:ext>
            </a:extLst>
          </p:cNvPr>
          <p:cNvSpPr/>
          <p:nvPr/>
        </p:nvSpPr>
        <p:spPr>
          <a:xfrm>
            <a:off x="3780148" y="1865897"/>
            <a:ext cx="5287795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9" name="화살표: 위로 굽음 28">
            <a:extLst>
              <a:ext uri="{FF2B5EF4-FFF2-40B4-BE49-F238E27FC236}">
                <a16:creationId xmlns:a16="http://schemas.microsoft.com/office/drawing/2014/main" id="{668B68B1-33D6-41BA-BE00-7A293F274406}"/>
              </a:ext>
            </a:extLst>
          </p:cNvPr>
          <p:cNvSpPr/>
          <p:nvPr/>
        </p:nvSpPr>
        <p:spPr>
          <a:xfrm>
            <a:off x="3780148" y="3125359"/>
            <a:ext cx="5287795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4" name="화살표: 위로 굽음 33">
            <a:extLst>
              <a:ext uri="{FF2B5EF4-FFF2-40B4-BE49-F238E27FC236}">
                <a16:creationId xmlns:a16="http://schemas.microsoft.com/office/drawing/2014/main" id="{79B11C3A-2917-4D4B-81C0-3EAD35E6B45D}"/>
              </a:ext>
            </a:extLst>
          </p:cNvPr>
          <p:cNvSpPr/>
          <p:nvPr/>
        </p:nvSpPr>
        <p:spPr>
          <a:xfrm>
            <a:off x="3780148" y="4380441"/>
            <a:ext cx="5287795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6" name="화살표: 위로 굽음 35">
            <a:extLst>
              <a:ext uri="{FF2B5EF4-FFF2-40B4-BE49-F238E27FC236}">
                <a16:creationId xmlns:a16="http://schemas.microsoft.com/office/drawing/2014/main" id="{EA1F12C3-DF40-414B-8631-095EA7F4A98D}"/>
              </a:ext>
            </a:extLst>
          </p:cNvPr>
          <p:cNvSpPr/>
          <p:nvPr/>
        </p:nvSpPr>
        <p:spPr>
          <a:xfrm>
            <a:off x="3780148" y="5551106"/>
            <a:ext cx="5287795" cy="613352"/>
          </a:xfrm>
          <a:prstGeom prst="bentUpArrow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89F4AF-2C7B-495F-81D8-76F8A2E1D8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2" t="35556" r="9551" b="36673"/>
          <a:stretch/>
        </p:blipFill>
        <p:spPr>
          <a:xfrm>
            <a:off x="1063202" y="1694580"/>
            <a:ext cx="1300899" cy="1301408"/>
          </a:xfrm>
          <a:prstGeom prst="rect">
            <a:avLst/>
          </a:prstGeom>
        </p:spPr>
      </p:pic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ED688538-0A6C-4624-A171-AD371183D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9905" y="2964937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E831B67D-980A-43EB-B45C-E41DD773A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9963" y="3137099"/>
            <a:ext cx="587375" cy="569913"/>
          </a:xfrm>
          <a:prstGeom prst="rect">
            <a:avLst/>
          </a:prstGeom>
          <a:noFill/>
        </p:spPr>
      </p:pic>
      <p:sp>
        <p:nvSpPr>
          <p:cNvPr id="5" name="오각형 4">
            <a:extLst>
              <a:ext uri="{FF2B5EF4-FFF2-40B4-BE49-F238E27FC236}">
                <a16:creationId xmlns:a16="http://schemas.microsoft.com/office/drawing/2014/main" id="{BCA92EF9-1CE8-40D0-AA41-E78566634D4E}"/>
              </a:ext>
            </a:extLst>
          </p:cNvPr>
          <p:cNvSpPr/>
          <p:nvPr/>
        </p:nvSpPr>
        <p:spPr>
          <a:xfrm>
            <a:off x="3035432" y="1690887"/>
            <a:ext cx="1158448" cy="788362"/>
          </a:xfrm>
          <a:prstGeom prst="pentagon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오각형 27">
            <a:extLst>
              <a:ext uri="{FF2B5EF4-FFF2-40B4-BE49-F238E27FC236}">
                <a16:creationId xmlns:a16="http://schemas.microsoft.com/office/drawing/2014/main" id="{F0EEF532-1879-43D3-8FB2-71044DAD36BC}"/>
              </a:ext>
            </a:extLst>
          </p:cNvPr>
          <p:cNvSpPr/>
          <p:nvPr/>
        </p:nvSpPr>
        <p:spPr>
          <a:xfrm>
            <a:off x="3035432" y="2950349"/>
            <a:ext cx="1158448" cy="788362"/>
          </a:xfrm>
          <a:prstGeom prst="pentagon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3" name="오각형 32">
            <a:extLst>
              <a:ext uri="{FF2B5EF4-FFF2-40B4-BE49-F238E27FC236}">
                <a16:creationId xmlns:a16="http://schemas.microsoft.com/office/drawing/2014/main" id="{8785938C-40AA-43B5-A444-ADB7BEFA072A}"/>
              </a:ext>
            </a:extLst>
          </p:cNvPr>
          <p:cNvSpPr/>
          <p:nvPr/>
        </p:nvSpPr>
        <p:spPr>
          <a:xfrm>
            <a:off x="3035432" y="4205431"/>
            <a:ext cx="1158448" cy="788362"/>
          </a:xfrm>
          <a:prstGeom prst="pentagon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5" name="오각형 34">
            <a:extLst>
              <a:ext uri="{FF2B5EF4-FFF2-40B4-BE49-F238E27FC236}">
                <a16:creationId xmlns:a16="http://schemas.microsoft.com/office/drawing/2014/main" id="{949BD62E-11D9-438F-AE31-39F3034724F6}"/>
              </a:ext>
            </a:extLst>
          </p:cNvPr>
          <p:cNvSpPr/>
          <p:nvPr/>
        </p:nvSpPr>
        <p:spPr>
          <a:xfrm>
            <a:off x="3035432" y="5376096"/>
            <a:ext cx="1158448" cy="788362"/>
          </a:xfrm>
          <a:prstGeom prst="pentagon">
            <a:avLst/>
          </a:prstGeom>
          <a:solidFill>
            <a:schemeClr val="accent5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699A387-2756-4479-B744-67137E230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1. ADHD</a:t>
            </a:r>
            <a:r>
              <a:rPr lang="ko-KR" altLang="en-US" dirty="0"/>
              <a:t>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89" y="1495035"/>
            <a:ext cx="6857862" cy="2238375"/>
          </a:xfrm>
        </p:spPr>
        <p:txBody>
          <a:bodyPr>
            <a:noAutofit/>
          </a:bodyPr>
          <a:lstStyle/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/>
              <a:t>Attention Deficit Hyperactivity Disorder</a:t>
            </a: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b="0" i="0" dirty="0">
                <a:effectLst/>
              </a:rPr>
              <a:t>Neurodevelopmental disorders with major symptoms such as lack of attention, hyperactivity, and impulsiveness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ko-KR" altLang="en-US" sz="200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721288" y="3641691"/>
            <a:ext cx="8543925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ADHD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란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주의력 부족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과잉행동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충동성을 주요 증상으로 하는 신경 발달 장애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5963" lvl="1" indent="-357188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아동기에 흔히 진단되며 성인기까지 지속되기도 함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08520" y="1789946"/>
            <a:ext cx="1787380" cy="1375459"/>
          </a:xfrm>
          <a:prstGeom prst="rect">
            <a:avLst/>
          </a:prstGeom>
        </p:spPr>
      </p:pic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14609264-5B0B-46BE-AEB1-3EA68799D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9311" y="3400496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행동유형별 진단 및 치료법</a:t>
            </a: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7846919"/>
              </p:ext>
            </p:extLst>
          </p:nvPr>
        </p:nvGraphicFramePr>
        <p:xfrm>
          <a:off x="1588654" y="2529534"/>
          <a:ext cx="7636308" cy="353161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4543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76580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과제 집중 시간 관찰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잦은 실수 및 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과제 누락 기록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자리이탈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끊임없는 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움직임 관찰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교실 내 활동 기록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차례 기다리지 못함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또래와의 갈등 및 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문제행동 빈도 기록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765808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주의 집중 훈련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과제분할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체크리스트 활용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중추신경 자극제 사용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강화 및 소거 기법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감정 조절 및 대화 연습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자기 통제 전략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3" name="사각형: 잘린 위쪽 모서리 2">
            <a:extLst>
              <a:ext uri="{FF2B5EF4-FFF2-40B4-BE49-F238E27FC236}">
                <a16:creationId xmlns:a16="http://schemas.microsoft.com/office/drawing/2014/main" id="{E91A207A-9010-4091-86D1-098A94DE1BD1}"/>
              </a:ext>
            </a:extLst>
          </p:cNvPr>
          <p:cNvSpPr/>
          <p:nvPr/>
        </p:nvSpPr>
        <p:spPr>
          <a:xfrm>
            <a:off x="1588652" y="1715678"/>
            <a:ext cx="2521526" cy="813855"/>
          </a:xfrm>
          <a:prstGeom prst="snip2Same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순서도: 수동 입력 6">
            <a:extLst>
              <a:ext uri="{FF2B5EF4-FFF2-40B4-BE49-F238E27FC236}">
                <a16:creationId xmlns:a16="http://schemas.microsoft.com/office/drawing/2014/main" id="{D4AFB92E-9FBB-4CFB-93A8-C38ABAA1384C}"/>
              </a:ext>
            </a:extLst>
          </p:cNvPr>
          <p:cNvSpPr/>
          <p:nvPr/>
        </p:nvSpPr>
        <p:spPr>
          <a:xfrm>
            <a:off x="1588652" y="1857080"/>
            <a:ext cx="2521526" cy="672453"/>
          </a:xfrm>
          <a:prstGeom prst="flowChartManualInpu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주의력 결핍</a:t>
            </a:r>
          </a:p>
        </p:txBody>
      </p:sp>
      <p:sp>
        <p:nvSpPr>
          <p:cNvPr id="27" name="사각형: 잘린 위쪽 모서리 26">
            <a:extLst>
              <a:ext uri="{FF2B5EF4-FFF2-40B4-BE49-F238E27FC236}">
                <a16:creationId xmlns:a16="http://schemas.microsoft.com/office/drawing/2014/main" id="{0DC676AF-0127-459C-8AEC-AAD632BE7D42}"/>
              </a:ext>
            </a:extLst>
          </p:cNvPr>
          <p:cNvSpPr/>
          <p:nvPr/>
        </p:nvSpPr>
        <p:spPr>
          <a:xfrm>
            <a:off x="4110178" y="1715678"/>
            <a:ext cx="2557392" cy="813855"/>
          </a:xfrm>
          <a:prstGeom prst="snip2Same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8" name="순서도: 수동 입력 27">
            <a:extLst>
              <a:ext uri="{FF2B5EF4-FFF2-40B4-BE49-F238E27FC236}">
                <a16:creationId xmlns:a16="http://schemas.microsoft.com/office/drawing/2014/main" id="{3F1D81F9-59F9-4E9E-9EA7-6FF8119E7B98}"/>
              </a:ext>
            </a:extLst>
          </p:cNvPr>
          <p:cNvSpPr/>
          <p:nvPr/>
        </p:nvSpPr>
        <p:spPr>
          <a:xfrm>
            <a:off x="4110178" y="1857080"/>
            <a:ext cx="2557392" cy="672453"/>
          </a:xfrm>
          <a:prstGeom prst="flowChartManualInpu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과잉행동</a:t>
            </a:r>
          </a:p>
        </p:txBody>
      </p:sp>
      <p:sp>
        <p:nvSpPr>
          <p:cNvPr id="29" name="사각형: 잘린 위쪽 모서리 28">
            <a:extLst>
              <a:ext uri="{FF2B5EF4-FFF2-40B4-BE49-F238E27FC236}">
                <a16:creationId xmlns:a16="http://schemas.microsoft.com/office/drawing/2014/main" id="{985FDE6B-21AF-43E5-BE4A-A0618925925E}"/>
              </a:ext>
            </a:extLst>
          </p:cNvPr>
          <p:cNvSpPr/>
          <p:nvPr/>
        </p:nvSpPr>
        <p:spPr>
          <a:xfrm>
            <a:off x="6667571" y="1715678"/>
            <a:ext cx="2557392" cy="813855"/>
          </a:xfrm>
          <a:prstGeom prst="snip2Same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0" name="순서도: 수동 입력 29">
            <a:extLst>
              <a:ext uri="{FF2B5EF4-FFF2-40B4-BE49-F238E27FC236}">
                <a16:creationId xmlns:a16="http://schemas.microsoft.com/office/drawing/2014/main" id="{605B4033-860D-4684-B736-69DBDAE601FE}"/>
              </a:ext>
            </a:extLst>
          </p:cNvPr>
          <p:cNvSpPr/>
          <p:nvPr/>
        </p:nvSpPr>
        <p:spPr>
          <a:xfrm>
            <a:off x="6667571" y="1857080"/>
            <a:ext cx="2557392" cy="672453"/>
          </a:xfrm>
          <a:prstGeom prst="flowChartManualInpu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충동성</a:t>
            </a:r>
          </a:p>
        </p:txBody>
      </p:sp>
      <p:sp>
        <p:nvSpPr>
          <p:cNvPr id="8" name="순서도: 지연 7">
            <a:extLst>
              <a:ext uri="{FF2B5EF4-FFF2-40B4-BE49-F238E27FC236}">
                <a16:creationId xmlns:a16="http://schemas.microsoft.com/office/drawing/2014/main" id="{1D62013F-BC11-48BA-99FE-3C9BF79B41D1}"/>
              </a:ext>
            </a:extLst>
          </p:cNvPr>
          <p:cNvSpPr/>
          <p:nvPr/>
        </p:nvSpPr>
        <p:spPr>
          <a:xfrm flipH="1">
            <a:off x="537328" y="2529532"/>
            <a:ext cx="1051324" cy="1767600"/>
          </a:xfrm>
          <a:prstGeom prst="flowChartDelay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진단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방법</a:t>
            </a:r>
          </a:p>
        </p:txBody>
      </p:sp>
      <p:sp>
        <p:nvSpPr>
          <p:cNvPr id="31" name="순서도: 지연 30">
            <a:extLst>
              <a:ext uri="{FF2B5EF4-FFF2-40B4-BE49-F238E27FC236}">
                <a16:creationId xmlns:a16="http://schemas.microsoft.com/office/drawing/2014/main" id="{A1461296-5279-4CEE-AD8B-0C0DACAC738B}"/>
              </a:ext>
            </a:extLst>
          </p:cNvPr>
          <p:cNvSpPr/>
          <p:nvPr/>
        </p:nvSpPr>
        <p:spPr>
          <a:xfrm flipH="1">
            <a:off x="537328" y="4293550"/>
            <a:ext cx="1051324" cy="1767600"/>
          </a:xfrm>
          <a:prstGeom prst="flowChartDelay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6">
                  <a:lumMod val="75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치료법</a:t>
            </a:r>
          </a:p>
        </p:txBody>
      </p:sp>
      <p:pic>
        <p:nvPicPr>
          <p:cNvPr id="14" name="Picture 28" descr="w3 복사본">
            <a:extLst>
              <a:ext uri="{FF2B5EF4-FFF2-40B4-BE49-F238E27FC236}">
                <a16:creationId xmlns:a16="http://schemas.microsoft.com/office/drawing/2014/main" id="{FDAA6A87-FDAE-4490-83FB-508ED56E2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917" y="6195513"/>
            <a:ext cx="569913" cy="569913"/>
          </a:xfrm>
          <a:prstGeom prst="rect">
            <a:avLst/>
          </a:prstGeom>
          <a:noFill/>
        </p:spPr>
      </p:pic>
      <p:pic>
        <p:nvPicPr>
          <p:cNvPr id="15" name="Picture 3" descr="w1 복사본">
            <a:extLst>
              <a:ext uri="{FF2B5EF4-FFF2-40B4-BE49-F238E27FC236}">
                <a16:creationId xmlns:a16="http://schemas.microsoft.com/office/drawing/2014/main" id="{E7B70C3B-EA18-43A7-903B-F766F4E1C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928" y="1283565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0DCBC883-4A10-498D-A561-A490004FC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107" y="1922402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연령대별 진단시기 및 유병률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2501578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모서리가 둥근 사각형 설명선 4"/>
          <p:cNvSpPr/>
          <p:nvPr/>
        </p:nvSpPr>
        <p:spPr>
          <a:xfrm>
            <a:off x="4795058" y="2278599"/>
            <a:ext cx="1895302" cy="374595"/>
          </a:xfrm>
          <a:prstGeom prst="wedgeRoundRectCallout">
            <a:avLst>
              <a:gd name="adj1" fmla="val -65570"/>
              <a:gd name="adj2" fmla="val -26265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아동기가 높음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7792DBB2-4C8B-4A2D-9145-F402D4B55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3265" y="2173796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18255"/>
            <a:ext cx="8543925" cy="1085913"/>
          </a:xfrm>
        </p:spPr>
        <p:txBody>
          <a:bodyPr/>
          <a:lstStyle/>
          <a:p>
            <a:r>
              <a:rPr lang="en-US" altLang="ko-KR" dirty="0"/>
              <a:t>4. ADHD </a:t>
            </a:r>
            <a:r>
              <a:rPr lang="ko-KR" altLang="en-US" dirty="0"/>
              <a:t>아동을 위한 지원 전략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10" name="대각선 방향의 모서리가 잘린 사각형 9"/>
          <p:cNvSpPr/>
          <p:nvPr/>
        </p:nvSpPr>
        <p:spPr>
          <a:xfrm>
            <a:off x="222684" y="1340553"/>
            <a:ext cx="4590472" cy="4517874"/>
          </a:xfrm>
          <a:prstGeom prst="snip2DiagRect">
            <a:avLst>
              <a:gd name="adj1" fmla="val 0"/>
              <a:gd name="adj2" fmla="val 10691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빗면 12"/>
          <p:cNvSpPr/>
          <p:nvPr/>
        </p:nvSpPr>
        <p:spPr>
          <a:xfrm>
            <a:off x="756073" y="1439672"/>
            <a:ext cx="3523696" cy="463943"/>
          </a:xfrm>
          <a:prstGeom prst="ribbon2">
            <a:avLst>
              <a:gd name="adj1" fmla="val 16667"/>
              <a:gd name="adj2" fmla="val 69333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전문가 연계 전략</a:t>
            </a:r>
          </a:p>
        </p:txBody>
      </p:sp>
      <p:graphicFrame>
        <p:nvGraphicFramePr>
          <p:cNvPr id="14" name="다이어그램 13"/>
          <p:cNvGraphicFramePr/>
          <p:nvPr>
            <p:extLst>
              <p:ext uri="{D42A27DB-BD31-4B8C-83A1-F6EECF244321}">
                <p14:modId xmlns:p14="http://schemas.microsoft.com/office/powerpoint/2010/main" val="938290584"/>
              </p:ext>
            </p:extLst>
          </p:nvPr>
        </p:nvGraphicFramePr>
        <p:xfrm>
          <a:off x="395033" y="4488872"/>
          <a:ext cx="4245774" cy="1221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다이어그램 14"/>
          <p:cNvGraphicFramePr/>
          <p:nvPr>
            <p:extLst>
              <p:ext uri="{D42A27DB-BD31-4B8C-83A1-F6EECF244321}">
                <p14:modId xmlns:p14="http://schemas.microsoft.com/office/powerpoint/2010/main" val="704828507"/>
              </p:ext>
            </p:extLst>
          </p:nvPr>
        </p:nvGraphicFramePr>
        <p:xfrm>
          <a:off x="-333167" y="2060076"/>
          <a:ext cx="3583824" cy="2309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7" name="순서도: 문서 16"/>
          <p:cNvSpPr/>
          <p:nvPr/>
        </p:nvSpPr>
        <p:spPr>
          <a:xfrm>
            <a:off x="2992068" y="2175991"/>
            <a:ext cx="1552125" cy="540813"/>
          </a:xfrm>
          <a:prstGeom prst="flowChartDocumen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정보공유</a:t>
            </a:r>
          </a:p>
        </p:txBody>
      </p:sp>
      <p:sp>
        <p:nvSpPr>
          <p:cNvPr id="42" name="순서도: 문서 41"/>
          <p:cNvSpPr/>
          <p:nvPr/>
        </p:nvSpPr>
        <p:spPr>
          <a:xfrm flipV="1">
            <a:off x="2992068" y="2915461"/>
            <a:ext cx="1552125" cy="540813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5944" y="3001201"/>
            <a:ext cx="1524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감정적 지지</a:t>
            </a:r>
          </a:p>
        </p:txBody>
      </p:sp>
      <p:cxnSp>
        <p:nvCxnSpPr>
          <p:cNvPr id="23" name="꺾인 연결선 22"/>
          <p:cNvCxnSpPr>
            <a:cxnSpLocks/>
            <a:stCxn id="17" idx="1"/>
            <a:endCxn id="42" idx="1"/>
          </p:cNvCxnSpPr>
          <p:nvPr/>
        </p:nvCxnSpPr>
        <p:spPr>
          <a:xfrm rot="10800000" flipV="1">
            <a:off x="2992068" y="2446397"/>
            <a:ext cx="12700" cy="739469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줄무늬가 있는 오른쪽 화살표 23"/>
          <p:cNvSpPr/>
          <p:nvPr/>
        </p:nvSpPr>
        <p:spPr>
          <a:xfrm>
            <a:off x="2891113" y="3678594"/>
            <a:ext cx="1754035" cy="698269"/>
          </a:xfrm>
          <a:prstGeom prst="stripedRightArrow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심리상담</a:t>
            </a:r>
          </a:p>
        </p:txBody>
      </p:sp>
      <p:sp>
        <p:nvSpPr>
          <p:cNvPr id="52" name="대각선 방향의 모서리가 잘린 사각형 51"/>
          <p:cNvSpPr/>
          <p:nvPr/>
        </p:nvSpPr>
        <p:spPr>
          <a:xfrm flipH="1">
            <a:off x="5078104" y="1335292"/>
            <a:ext cx="4590472" cy="4517874"/>
          </a:xfrm>
          <a:prstGeom prst="snip2DiagRect">
            <a:avLst>
              <a:gd name="adj1" fmla="val 0"/>
              <a:gd name="adj2" fmla="val 10691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평행 사변형 24"/>
          <p:cNvSpPr/>
          <p:nvPr/>
        </p:nvSpPr>
        <p:spPr>
          <a:xfrm>
            <a:off x="5863539" y="1439672"/>
            <a:ext cx="3019602" cy="463943"/>
          </a:xfrm>
          <a:prstGeom prst="parallelogram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학교에서의 지원 전략</a:t>
            </a:r>
          </a:p>
        </p:txBody>
      </p:sp>
      <p:sp>
        <p:nvSpPr>
          <p:cNvPr id="33" name="눈물 방울 32"/>
          <p:cNvSpPr/>
          <p:nvPr/>
        </p:nvSpPr>
        <p:spPr>
          <a:xfrm>
            <a:off x="5288278" y="2175991"/>
            <a:ext cx="1155713" cy="739470"/>
          </a:xfrm>
          <a:prstGeom prst="teardrop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좌석배치</a:t>
            </a:r>
          </a:p>
        </p:txBody>
      </p:sp>
      <p:sp>
        <p:nvSpPr>
          <p:cNvPr id="53" name="눈물 방울 52"/>
          <p:cNvSpPr/>
          <p:nvPr/>
        </p:nvSpPr>
        <p:spPr>
          <a:xfrm flipH="1">
            <a:off x="6533085" y="2175991"/>
            <a:ext cx="1155713" cy="739470"/>
          </a:xfrm>
          <a:prstGeom prst="teardrop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환경조절</a:t>
            </a:r>
          </a:p>
        </p:txBody>
      </p:sp>
      <p:sp>
        <p:nvSpPr>
          <p:cNvPr id="34" name="설명선: 오른쪽 화살표 33"/>
          <p:cNvSpPr/>
          <p:nvPr/>
        </p:nvSpPr>
        <p:spPr>
          <a:xfrm>
            <a:off x="7868238" y="2173771"/>
            <a:ext cx="1560022" cy="767844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자극 최소화</a:t>
            </a:r>
          </a:p>
        </p:txBody>
      </p:sp>
      <p:sp>
        <p:nvSpPr>
          <p:cNvPr id="39" name="갈매기형 수장 38"/>
          <p:cNvSpPr/>
          <p:nvPr/>
        </p:nvSpPr>
        <p:spPr>
          <a:xfrm>
            <a:off x="5241004" y="4793656"/>
            <a:ext cx="4264673" cy="916576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4" name="갈매기형 수장 53"/>
          <p:cNvSpPr/>
          <p:nvPr/>
        </p:nvSpPr>
        <p:spPr>
          <a:xfrm flipH="1">
            <a:off x="5775462" y="4916228"/>
            <a:ext cx="1821891" cy="671433"/>
          </a:xfrm>
          <a:prstGeom prst="flowChartOnlineStorag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차례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지키기</a:t>
            </a:r>
          </a:p>
        </p:txBody>
      </p:sp>
      <p:sp>
        <p:nvSpPr>
          <p:cNvPr id="55" name="갈매기형 수장 54"/>
          <p:cNvSpPr/>
          <p:nvPr/>
        </p:nvSpPr>
        <p:spPr>
          <a:xfrm flipH="1">
            <a:off x="7688796" y="4916228"/>
            <a:ext cx="1389213" cy="671433"/>
          </a:xfrm>
          <a:prstGeom prst="star8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역할극</a:t>
            </a:r>
          </a:p>
        </p:txBody>
      </p:sp>
      <p:sp>
        <p:nvSpPr>
          <p:cNvPr id="57" name="두루마리 모양: 가로로 말림 56"/>
          <p:cNvSpPr/>
          <p:nvPr/>
        </p:nvSpPr>
        <p:spPr>
          <a:xfrm>
            <a:off x="5976802" y="4242232"/>
            <a:ext cx="2793076" cy="399011"/>
          </a:xfrm>
          <a:prstGeom prst="horizontalScroll">
            <a:avLst/>
          </a:prstGeom>
          <a:solidFill>
            <a:schemeClr val="accent4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사회적 기술 지도</a:t>
            </a:r>
          </a:p>
        </p:txBody>
      </p:sp>
      <p:sp>
        <p:nvSpPr>
          <p:cNvPr id="58" name="L 도형 57"/>
          <p:cNvSpPr/>
          <p:nvPr/>
        </p:nvSpPr>
        <p:spPr>
          <a:xfrm>
            <a:off x="5324307" y="3137467"/>
            <a:ext cx="1233040" cy="929893"/>
          </a:xfrm>
          <a:prstGeom prst="corner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단계화</a:t>
            </a:r>
          </a:p>
        </p:txBody>
      </p:sp>
      <p:sp>
        <p:nvSpPr>
          <p:cNvPr id="59" name="배지 58"/>
          <p:cNvSpPr/>
          <p:nvPr/>
        </p:nvSpPr>
        <p:spPr>
          <a:xfrm>
            <a:off x="6743920" y="3183220"/>
            <a:ext cx="1210974" cy="864542"/>
          </a:xfrm>
          <a:prstGeom prst="plaqu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학습 분절화</a:t>
            </a:r>
          </a:p>
        </p:txBody>
      </p:sp>
      <p:sp>
        <p:nvSpPr>
          <p:cNvPr id="60" name="정육면체 59"/>
          <p:cNvSpPr/>
          <p:nvPr/>
        </p:nvSpPr>
        <p:spPr>
          <a:xfrm rot="20616197">
            <a:off x="8214578" y="3163622"/>
            <a:ext cx="1213682" cy="903738"/>
          </a:xfrm>
          <a:prstGeom prst="cube">
            <a:avLst>
              <a:gd name="adj" fmla="val 10697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긍정적 피드백</a:t>
            </a:r>
          </a:p>
        </p:txBody>
      </p:sp>
      <p:sp>
        <p:nvSpPr>
          <p:cNvPr id="27" name="슬라이드 번호 개체 틀 3">
            <a:extLst>
              <a:ext uri="{FF2B5EF4-FFF2-40B4-BE49-F238E27FC236}">
                <a16:creationId xmlns:a16="http://schemas.microsoft.com/office/drawing/2014/main" id="{AEFE5F88-74DE-4A11-89BF-22B8C36E0244}"/>
              </a:ext>
            </a:extLst>
          </p:cNvPr>
          <p:cNvSpPr txBox="1">
            <a:spLocks/>
          </p:cNvSpPr>
          <p:nvPr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91C14E-ADBB-4C2F-9626-3E6F69969DC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28" name="AutoShape 2">
            <a:extLst>
              <a:ext uri="{FF2B5EF4-FFF2-40B4-BE49-F238E27FC236}">
                <a16:creationId xmlns:a16="http://schemas.microsoft.com/office/drawing/2014/main" id="{6357ABA0-6251-4F45-B5D8-8182CBBFBF73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751771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9" name="Picture 3" descr="w1 복사본">
            <a:extLst>
              <a:ext uri="{FF2B5EF4-FFF2-40B4-BE49-F238E27FC236}">
                <a16:creationId xmlns:a16="http://schemas.microsoft.com/office/drawing/2014/main" id="{C5E479A8-C410-4CEB-8C28-745816980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30" name="Picture 4" descr="w2 복사본">
            <a:extLst>
              <a:ext uri="{FF2B5EF4-FFF2-40B4-BE49-F238E27FC236}">
                <a16:creationId xmlns:a16="http://schemas.microsoft.com/office/drawing/2014/main" id="{0CF28F2E-35B7-4EA1-A86F-01C323DBE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4E2D540A-9B43-47AF-A3C5-0767223283DE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701238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chemeClr val="accent1">
                <a:lumMod val="5000"/>
                <a:lumOff val="95000"/>
              </a:schemeClr>
            </a:gs>
            <a:gs pos="0">
              <a:schemeClr val="accent5">
                <a:lumMod val="75000"/>
              </a:schemeClr>
            </a:gs>
          </a:gsLst>
          <a:lin ang="5400000" scaled="1"/>
        </a:gradFill>
        <a:ln w="9525">
          <a:solidFill>
            <a:schemeClr val="tx1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416</TotalTime>
  <Words>198</Words>
  <Application>Microsoft Office PowerPoint</Application>
  <PresentationFormat>A4 용지(210x297mm)</PresentationFormat>
  <Paragraphs>70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ADHD란?</vt:lpstr>
      <vt:lpstr>2. 행동유형별 진단 및 치료법</vt:lpstr>
      <vt:lpstr>3. 연령대별 진단시기 및 유병률</vt:lpstr>
      <vt:lpstr>4. ADHD 아동을 위한 지원 전략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user</cp:lastModifiedBy>
  <cp:revision>53</cp:revision>
  <dcterms:created xsi:type="dcterms:W3CDTF">2023-07-20T02:58:21Z</dcterms:created>
  <dcterms:modified xsi:type="dcterms:W3CDTF">2026-02-24T22:33:33Z</dcterms:modified>
</cp:coreProperties>
</file>