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5" r:id="rId7"/>
  </p:sldIdLst>
  <p:sldSz cx="9906000" cy="6858000" type="A4"/>
  <p:notesSz cx="6786563" cy="99234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C4B1156A-380E-4F78-BDF5-A606A8083BF9}" styleName="보통 스타일 4 - 강조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A107856-5554-42FB-B03E-39F5DBC370BA}" styleName="보통 스타일 4 - 강조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1416" y="114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승마</a:t>
            </a:r>
            <a:r>
              <a:rPr lang="ko-KR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산업육성 종합계획</a:t>
            </a:r>
            <a:r>
              <a:rPr lang="en-US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(</a:t>
            </a:r>
            <a:r>
              <a:rPr lang="ko-KR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단위</a:t>
            </a:r>
            <a:r>
              <a:rPr lang="en-US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: </a:t>
            </a:r>
            <a:r>
              <a:rPr lang="ko-KR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명</a:t>
            </a:r>
            <a:r>
              <a:rPr lang="en-US" altLang="ko-KR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, </a:t>
            </a:r>
            <a:r>
              <a:rPr lang="ko-KR" altLang="en-US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개</a:t>
            </a:r>
            <a:r>
              <a:rPr lang="en-US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)</a:t>
            </a:r>
            <a:endParaRPr lang="ko-KR" sz="2400" b="1" dirty="0"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algn="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정기승마인구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71F-4355-8CB2-76783BA454A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2012년</c:v>
                </c:pt>
                <c:pt idx="1">
                  <c:v>2019년</c:v>
                </c:pt>
                <c:pt idx="2">
                  <c:v>2020년</c:v>
                </c:pt>
                <c:pt idx="3">
                  <c:v>2026년</c:v>
                </c:pt>
              </c:strCache>
            </c:strRef>
          </c:cat>
          <c:val>
            <c:numRef>
              <c:f>Sheet1!$B$2:$E$2</c:f>
              <c:numCache>
                <c:formatCode>#,##0_ </c:formatCode>
                <c:ptCount val="4"/>
                <c:pt idx="0">
                  <c:v>38867</c:v>
                </c:pt>
                <c:pt idx="1">
                  <c:v>57046</c:v>
                </c:pt>
                <c:pt idx="2">
                  <c:v>42315</c:v>
                </c:pt>
                <c:pt idx="3">
                  <c:v>80000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F5-481C-90ED-2FE3AEF8BD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2612160"/>
        <c:axId val="23259968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승마산업일자리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Sheet1!$B$1:$E$1</c:f>
              <c:strCache>
                <c:ptCount val="4"/>
                <c:pt idx="0">
                  <c:v>2012년</c:v>
                </c:pt>
                <c:pt idx="1">
                  <c:v>2019년</c:v>
                </c:pt>
                <c:pt idx="2">
                  <c:v>2020년</c:v>
                </c:pt>
                <c:pt idx="3">
                  <c:v>2026년</c:v>
                </c:pt>
              </c:strCache>
            </c:strRef>
          </c:cat>
          <c:val>
            <c:numRef>
              <c:f>Sheet1!$B$3:$E$3</c:f>
              <c:numCache>
                <c:formatCode>#,##0_ </c:formatCode>
                <c:ptCount val="4"/>
                <c:pt idx="0">
                  <c:v>6001</c:v>
                </c:pt>
                <c:pt idx="1">
                  <c:v>7432</c:v>
                </c:pt>
                <c:pt idx="2">
                  <c:v>6947</c:v>
                </c:pt>
                <c:pt idx="3">
                  <c:v>9000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8F5-481C-90ED-2FE3AEF8BD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32603520"/>
        <c:axId val="284132080"/>
      </c:lineChart>
      <c:catAx>
        <c:axId val="232612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599680"/>
        <c:crosses val="autoZero"/>
        <c:auto val="1"/>
        <c:lblAlgn val="ctr"/>
        <c:lblOffset val="100"/>
        <c:noMultiLvlLbl val="0"/>
      </c:catAx>
      <c:valAx>
        <c:axId val="232599680"/>
        <c:scaling>
          <c:orientation val="minMax"/>
        </c:scaling>
        <c:delete val="0"/>
        <c:axPos val="l"/>
        <c:numFmt formatCode="#,##0_ 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612160"/>
        <c:crosses val="autoZero"/>
        <c:crossBetween val="between"/>
      </c:valAx>
      <c:valAx>
        <c:axId val="284132080"/>
        <c:scaling>
          <c:orientation val="minMax"/>
        </c:scaling>
        <c:delete val="0"/>
        <c:axPos val="r"/>
        <c:numFmt formatCode="#,##0_ 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603520"/>
        <c:crosses val="max"/>
        <c:crossBetween val="between"/>
        <c:majorUnit val="2000"/>
      </c:valAx>
      <c:catAx>
        <c:axId val="2326035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84132080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solidFill>
            <a:schemeClr val="tx1"/>
          </a:solidFill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C5DAF14-41A4-479C-8A9F-BE20E60C1125}" type="doc">
      <dgm:prSet loTypeId="urn:microsoft.com/office/officeart/2005/8/layout/matrix3" loCatId="matrix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F9533742-ADF4-41FC-A4A8-78243807FD1B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신체적효과</a:t>
          </a:r>
        </a:p>
      </dgm:t>
    </dgm:pt>
    <dgm:pt modelId="{38799613-487E-41BB-96CA-1076515DE739}" type="parTrans" cxnId="{D5FF2FF8-0EA3-4A2B-A628-F0675B002A49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66E5031C-CF1D-4624-AAB7-4D2547D90B61}" type="sibTrans" cxnId="{D5FF2FF8-0EA3-4A2B-A628-F0675B002A49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3D0295B-3FF3-41F6-B928-340B8C6BB207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심리적효과</a:t>
          </a:r>
        </a:p>
      </dgm:t>
    </dgm:pt>
    <dgm:pt modelId="{3A872E78-5255-4FE4-B1B8-727552C21E34}" type="parTrans" cxnId="{D182615F-9317-4A89-ACA2-12621D870625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97F2E754-7609-4084-AD50-B5821F911095}" type="sibTrans" cxnId="{D182615F-9317-4A89-ACA2-12621D870625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5BA083F6-46C9-4961-995C-508004345509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감각적효과</a:t>
          </a:r>
        </a:p>
      </dgm:t>
    </dgm:pt>
    <dgm:pt modelId="{C6AB4E6C-47D2-46AB-BF57-5E9D22390ACF}" type="parTrans" cxnId="{F5F7A506-EE74-4D7E-A64D-C90463C8D97C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D91ABACE-59A1-461A-AFFF-511B923D21DC}" type="sibTrans" cxnId="{F5F7A506-EE74-4D7E-A64D-C90463C8D97C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6465B697-AE66-4C74-9805-E27A3769CF86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인지적효과</a:t>
          </a:r>
        </a:p>
      </dgm:t>
    </dgm:pt>
    <dgm:pt modelId="{9B60F7DA-3BFB-401E-A0D8-B82ECE208894}" type="parTrans" cxnId="{D3FCCDB6-8D4B-40F7-ADA9-F2181F0E88BF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5A4EDE3E-A314-42EB-BE77-976533E29DE9}" type="sibTrans" cxnId="{D3FCCDB6-8D4B-40F7-ADA9-F2181F0E88BF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36B0B285-E23C-4484-A60E-827936A62DB8}" type="pres">
      <dgm:prSet presAssocID="{4C5DAF14-41A4-479C-8A9F-BE20E60C1125}" presName="matrix" presStyleCnt="0">
        <dgm:presLayoutVars>
          <dgm:chMax val="1"/>
          <dgm:dir/>
          <dgm:resizeHandles val="exact"/>
        </dgm:presLayoutVars>
      </dgm:prSet>
      <dgm:spPr/>
    </dgm:pt>
    <dgm:pt modelId="{FAEE3B8A-1D37-4D60-9802-0BDEDF7B05B3}" type="pres">
      <dgm:prSet presAssocID="{4C5DAF14-41A4-479C-8A9F-BE20E60C1125}" presName="diamond" presStyleLbl="bgShp" presStyleIdx="0" presStyleCnt="1"/>
      <dgm:spPr/>
    </dgm:pt>
    <dgm:pt modelId="{F75C5542-5A63-459C-9EC6-AF408986F503}" type="pres">
      <dgm:prSet presAssocID="{4C5DAF14-41A4-479C-8A9F-BE20E60C1125}" presName="quad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2DF98372-2ACE-485F-8ADF-103ED068015F}" type="pres">
      <dgm:prSet presAssocID="{4C5DAF14-41A4-479C-8A9F-BE20E60C1125}" presName="quad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C12961C1-D898-4726-97AE-69CA83ED6ABF}" type="pres">
      <dgm:prSet presAssocID="{4C5DAF14-41A4-479C-8A9F-BE20E60C1125}" presName="quad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5AFE3B75-1D48-4489-996D-06063E730463}" type="pres">
      <dgm:prSet presAssocID="{4C5DAF14-41A4-479C-8A9F-BE20E60C1125}" presName="quad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F5F7A506-EE74-4D7E-A64D-C90463C8D97C}" srcId="{4C5DAF14-41A4-479C-8A9F-BE20E60C1125}" destId="{5BA083F6-46C9-4961-995C-508004345509}" srcOrd="2" destOrd="0" parTransId="{C6AB4E6C-47D2-46AB-BF57-5E9D22390ACF}" sibTransId="{D91ABACE-59A1-461A-AFFF-511B923D21DC}"/>
    <dgm:cxn modelId="{D182615F-9317-4A89-ACA2-12621D870625}" srcId="{4C5DAF14-41A4-479C-8A9F-BE20E60C1125}" destId="{B3D0295B-3FF3-41F6-B928-340B8C6BB207}" srcOrd="1" destOrd="0" parTransId="{3A872E78-5255-4FE4-B1B8-727552C21E34}" sibTransId="{97F2E754-7609-4084-AD50-B5821F911095}"/>
    <dgm:cxn modelId="{3586E561-8F01-4EBC-A059-D4567F2E3A0D}" type="presOf" srcId="{4C5DAF14-41A4-479C-8A9F-BE20E60C1125}" destId="{36B0B285-E23C-4484-A60E-827936A62DB8}" srcOrd="0" destOrd="0" presId="urn:microsoft.com/office/officeart/2005/8/layout/matrix3"/>
    <dgm:cxn modelId="{07206246-73E8-4680-9BFC-591A7F904016}" type="presOf" srcId="{F9533742-ADF4-41FC-A4A8-78243807FD1B}" destId="{F75C5542-5A63-459C-9EC6-AF408986F503}" srcOrd="0" destOrd="0" presId="urn:microsoft.com/office/officeart/2005/8/layout/matrix3"/>
    <dgm:cxn modelId="{321B7B49-99E8-47D8-8F8B-D0EB017820E2}" type="presOf" srcId="{6465B697-AE66-4C74-9805-E27A3769CF86}" destId="{5AFE3B75-1D48-4489-996D-06063E730463}" srcOrd="0" destOrd="0" presId="urn:microsoft.com/office/officeart/2005/8/layout/matrix3"/>
    <dgm:cxn modelId="{D3FCCDB6-8D4B-40F7-ADA9-F2181F0E88BF}" srcId="{4C5DAF14-41A4-479C-8A9F-BE20E60C1125}" destId="{6465B697-AE66-4C74-9805-E27A3769CF86}" srcOrd="3" destOrd="0" parTransId="{9B60F7DA-3BFB-401E-A0D8-B82ECE208894}" sibTransId="{5A4EDE3E-A314-42EB-BE77-976533E29DE9}"/>
    <dgm:cxn modelId="{B62AE5ED-8B34-49F0-AD1C-71942F19EB1B}" type="presOf" srcId="{5BA083F6-46C9-4961-995C-508004345509}" destId="{C12961C1-D898-4726-97AE-69CA83ED6ABF}" srcOrd="0" destOrd="0" presId="urn:microsoft.com/office/officeart/2005/8/layout/matrix3"/>
    <dgm:cxn modelId="{5B8FA0EE-1DE8-46D2-ADAA-823A93D1048C}" type="presOf" srcId="{B3D0295B-3FF3-41F6-B928-340B8C6BB207}" destId="{2DF98372-2ACE-485F-8ADF-103ED068015F}" srcOrd="0" destOrd="0" presId="urn:microsoft.com/office/officeart/2005/8/layout/matrix3"/>
    <dgm:cxn modelId="{D5FF2FF8-0EA3-4A2B-A628-F0675B002A49}" srcId="{4C5DAF14-41A4-479C-8A9F-BE20E60C1125}" destId="{F9533742-ADF4-41FC-A4A8-78243807FD1B}" srcOrd="0" destOrd="0" parTransId="{38799613-487E-41BB-96CA-1076515DE739}" sibTransId="{66E5031C-CF1D-4624-AAB7-4D2547D90B61}"/>
    <dgm:cxn modelId="{1F3527FD-21F7-4411-89A6-9683B05EED27}" type="presParOf" srcId="{36B0B285-E23C-4484-A60E-827936A62DB8}" destId="{FAEE3B8A-1D37-4D60-9802-0BDEDF7B05B3}" srcOrd="0" destOrd="0" presId="urn:microsoft.com/office/officeart/2005/8/layout/matrix3"/>
    <dgm:cxn modelId="{CCCBF400-97AA-43E5-B177-F90F12448A7C}" type="presParOf" srcId="{36B0B285-E23C-4484-A60E-827936A62DB8}" destId="{F75C5542-5A63-459C-9EC6-AF408986F503}" srcOrd="1" destOrd="0" presId="urn:microsoft.com/office/officeart/2005/8/layout/matrix3"/>
    <dgm:cxn modelId="{45759631-EADF-4A32-A617-3A3561F6CC7B}" type="presParOf" srcId="{36B0B285-E23C-4484-A60E-827936A62DB8}" destId="{2DF98372-2ACE-485F-8ADF-103ED068015F}" srcOrd="2" destOrd="0" presId="urn:microsoft.com/office/officeart/2005/8/layout/matrix3"/>
    <dgm:cxn modelId="{A31AEE18-F1A9-4D42-B0C0-8ECA69E53C03}" type="presParOf" srcId="{36B0B285-E23C-4484-A60E-827936A62DB8}" destId="{C12961C1-D898-4726-97AE-69CA83ED6ABF}" srcOrd="3" destOrd="0" presId="urn:microsoft.com/office/officeart/2005/8/layout/matrix3"/>
    <dgm:cxn modelId="{EC3AC142-FABA-46D6-8F6D-A340AA764B49}" type="presParOf" srcId="{36B0B285-E23C-4484-A60E-827936A62DB8}" destId="{5AFE3B75-1D48-4489-996D-06063E730463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FE5C3D7-77AA-4333-B9AC-EF1A1B22636A}" type="doc">
      <dgm:prSet loTypeId="urn:microsoft.com/office/officeart/2009/3/layout/DescendingProcess" loCatId="process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FBC1B875-0CE5-494D-B24D-EBFA6A6E4561}">
      <dgm:prSet phldrT="[텍스트]" custT="1"/>
      <dgm:spPr/>
      <dgm:t>
        <a:bodyPr/>
        <a:lstStyle/>
        <a:p>
          <a:pPr latinLnBrk="1"/>
          <a:r>
            <a:rPr lang="ko-KR" altLang="en-US" sz="1800" b="0" dirty="0">
              <a:latin typeface="굴림" panose="020B0600000101010101" pitchFamily="50" charset="-127"/>
              <a:ea typeface="굴림" panose="020B0600000101010101" pitchFamily="50" charset="-127"/>
            </a:rPr>
            <a:t>평보</a:t>
          </a:r>
        </a:p>
      </dgm:t>
    </dgm:pt>
    <dgm:pt modelId="{EB8A0615-909C-4852-B066-2E98D024343C}" type="parTrans" cxnId="{3CE1A2BD-BEAC-4776-8D62-622542DAB6A1}">
      <dgm:prSet/>
      <dgm:spPr/>
      <dgm:t>
        <a:bodyPr/>
        <a:lstStyle/>
        <a:p>
          <a:pPr latinLnBrk="1"/>
          <a:endParaRPr lang="ko-KR" altLang="en-US" sz="1800" b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56F5648-0E4C-4BBC-BAAF-CD6603499FB1}" type="sibTrans" cxnId="{3CE1A2BD-BEAC-4776-8D62-622542DAB6A1}">
      <dgm:prSet/>
      <dgm:spPr/>
      <dgm:t>
        <a:bodyPr/>
        <a:lstStyle/>
        <a:p>
          <a:pPr latinLnBrk="1"/>
          <a:endParaRPr lang="ko-KR" altLang="en-US" sz="1800" b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34F009A5-7296-4020-A394-F224C35AA4FE}">
      <dgm:prSet phldrT="[텍스트]" custT="1"/>
      <dgm:spPr/>
      <dgm:t>
        <a:bodyPr/>
        <a:lstStyle/>
        <a:p>
          <a:pPr latinLnBrk="1"/>
          <a:r>
            <a:rPr lang="ko-KR" altLang="en-US" sz="1800" b="0" dirty="0">
              <a:latin typeface="굴림" panose="020B0600000101010101" pitchFamily="50" charset="-127"/>
              <a:ea typeface="굴림" panose="020B0600000101010101" pitchFamily="50" charset="-127"/>
            </a:rPr>
            <a:t>좌속보</a:t>
          </a:r>
        </a:p>
      </dgm:t>
    </dgm:pt>
    <dgm:pt modelId="{36BBE4F9-0C05-4074-96BC-4DF48C459593}" type="parTrans" cxnId="{D83A7441-2956-4415-9333-FE5A9BAEA11C}">
      <dgm:prSet/>
      <dgm:spPr/>
      <dgm:t>
        <a:bodyPr/>
        <a:lstStyle/>
        <a:p>
          <a:pPr latinLnBrk="1"/>
          <a:endParaRPr lang="ko-KR" altLang="en-US" sz="1800" b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6C9B9D86-14A5-4242-8C39-E074AF20D431}" type="sibTrans" cxnId="{D83A7441-2956-4415-9333-FE5A9BAEA11C}">
      <dgm:prSet/>
      <dgm:spPr/>
      <dgm:t>
        <a:bodyPr/>
        <a:lstStyle/>
        <a:p>
          <a:pPr latinLnBrk="1"/>
          <a:endParaRPr lang="ko-KR" altLang="en-US" sz="1800" b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503A437F-BC32-48B5-A95B-A9AC2532D4F0}">
      <dgm:prSet phldrT="[텍스트]" custT="1"/>
      <dgm:spPr/>
      <dgm:t>
        <a:bodyPr/>
        <a:lstStyle/>
        <a:p>
          <a:pPr latinLnBrk="1"/>
          <a:r>
            <a:rPr lang="ko-KR" altLang="en-US" sz="1800" b="0" dirty="0">
              <a:latin typeface="굴림" panose="020B0600000101010101" pitchFamily="50" charset="-127"/>
              <a:ea typeface="굴림" panose="020B0600000101010101" pitchFamily="50" charset="-127"/>
            </a:rPr>
            <a:t>경속보</a:t>
          </a:r>
        </a:p>
      </dgm:t>
    </dgm:pt>
    <dgm:pt modelId="{77BBDBF7-68E2-4258-B691-8A049878CFCB}" type="parTrans" cxnId="{746E6349-F224-4701-A1D8-13040D432E3A}">
      <dgm:prSet/>
      <dgm:spPr/>
      <dgm:t>
        <a:bodyPr/>
        <a:lstStyle/>
        <a:p>
          <a:pPr latinLnBrk="1"/>
          <a:endParaRPr lang="ko-KR" altLang="en-US" sz="1800" b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ABA7E9D6-BC7F-44B4-A447-A17017D4D6F8}" type="sibTrans" cxnId="{746E6349-F224-4701-A1D8-13040D432E3A}">
      <dgm:prSet/>
      <dgm:spPr/>
      <dgm:t>
        <a:bodyPr/>
        <a:lstStyle/>
        <a:p>
          <a:pPr latinLnBrk="1"/>
          <a:endParaRPr lang="ko-KR" altLang="en-US" sz="1800" b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11953F22-3902-457F-A6E8-2A3B7717EF0A}">
      <dgm:prSet phldrT="[텍스트]" custT="1"/>
      <dgm:spPr/>
      <dgm:t>
        <a:bodyPr/>
        <a:lstStyle/>
        <a:p>
          <a:pPr latinLnBrk="1"/>
          <a:r>
            <a:rPr lang="ko-KR" altLang="en-US" sz="1800" b="0" dirty="0">
              <a:latin typeface="굴림" panose="020B0600000101010101" pitchFamily="50" charset="-127"/>
              <a:ea typeface="굴림" panose="020B0600000101010101" pitchFamily="50" charset="-127"/>
            </a:rPr>
            <a:t>구보</a:t>
          </a:r>
        </a:p>
      </dgm:t>
    </dgm:pt>
    <dgm:pt modelId="{0EEE34BC-9087-46A3-929E-389799317505}" type="parTrans" cxnId="{14BAFBB2-8C09-4DCA-AA2B-3324F06DB55D}">
      <dgm:prSet/>
      <dgm:spPr/>
      <dgm:t>
        <a:bodyPr/>
        <a:lstStyle/>
        <a:p>
          <a:pPr latinLnBrk="1"/>
          <a:endParaRPr lang="ko-KR" altLang="en-US" sz="1800" b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1F46B448-8F4C-4114-B0C8-3153DB96B74A}" type="sibTrans" cxnId="{14BAFBB2-8C09-4DCA-AA2B-3324F06DB55D}">
      <dgm:prSet/>
      <dgm:spPr/>
      <dgm:t>
        <a:bodyPr/>
        <a:lstStyle/>
        <a:p>
          <a:pPr latinLnBrk="1"/>
          <a:endParaRPr lang="ko-KR" altLang="en-US" sz="1800" b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5F898311-B659-4A8E-8730-8265509CA1CA}" type="pres">
      <dgm:prSet presAssocID="{DFE5C3D7-77AA-4333-B9AC-EF1A1B22636A}" presName="Name0" presStyleCnt="0">
        <dgm:presLayoutVars>
          <dgm:chMax val="7"/>
          <dgm:chPref val="5"/>
        </dgm:presLayoutVars>
      </dgm:prSet>
      <dgm:spPr/>
    </dgm:pt>
    <dgm:pt modelId="{A2D1B670-551B-4A18-8457-8EB8C67C8AD7}" type="pres">
      <dgm:prSet presAssocID="{DFE5C3D7-77AA-4333-B9AC-EF1A1B22636A}" presName="arrowNode" presStyleLbl="node1" presStyleIdx="0" presStyleCnt="1"/>
      <dgm:spPr/>
    </dgm:pt>
    <dgm:pt modelId="{37327685-88D0-4669-96F9-3AFEC6AE2765}" type="pres">
      <dgm:prSet presAssocID="{FBC1B875-0CE5-494D-B24D-EBFA6A6E4561}" presName="txNode1" presStyleLbl="revTx" presStyleIdx="0" presStyleCnt="4">
        <dgm:presLayoutVars>
          <dgm:bulletEnabled val="1"/>
        </dgm:presLayoutVars>
      </dgm:prSet>
      <dgm:spPr/>
    </dgm:pt>
    <dgm:pt modelId="{791CDF1B-C30E-4FF6-ACE0-AB5D82A8294B}" type="pres">
      <dgm:prSet presAssocID="{34F009A5-7296-4020-A394-F224C35AA4FE}" presName="txNode2" presStyleLbl="revTx" presStyleIdx="1" presStyleCnt="4">
        <dgm:presLayoutVars>
          <dgm:bulletEnabled val="1"/>
        </dgm:presLayoutVars>
      </dgm:prSet>
      <dgm:spPr/>
    </dgm:pt>
    <dgm:pt modelId="{482E1D88-A86A-4BF6-8C62-6ED7FB3B9FDE}" type="pres">
      <dgm:prSet presAssocID="{6C9B9D86-14A5-4242-8C39-E074AF20D431}" presName="dotNode2" presStyleCnt="0"/>
      <dgm:spPr/>
    </dgm:pt>
    <dgm:pt modelId="{41EABC64-FD33-48BB-8C36-AD75B22B8E61}" type="pres">
      <dgm:prSet presAssocID="{6C9B9D86-14A5-4242-8C39-E074AF20D431}" presName="dotRepeatNode" presStyleLbl="fgShp" presStyleIdx="0" presStyleCnt="2"/>
      <dgm:spPr/>
    </dgm:pt>
    <dgm:pt modelId="{F72891EA-4DD6-4E79-83AD-0323FDC5BFF4}" type="pres">
      <dgm:prSet presAssocID="{503A437F-BC32-48B5-A95B-A9AC2532D4F0}" presName="txNode3" presStyleLbl="revTx" presStyleIdx="2" presStyleCnt="4">
        <dgm:presLayoutVars>
          <dgm:bulletEnabled val="1"/>
        </dgm:presLayoutVars>
      </dgm:prSet>
      <dgm:spPr/>
    </dgm:pt>
    <dgm:pt modelId="{235BEB55-9714-4360-BDBA-E888FECC2418}" type="pres">
      <dgm:prSet presAssocID="{ABA7E9D6-BC7F-44B4-A447-A17017D4D6F8}" presName="dotNode3" presStyleCnt="0"/>
      <dgm:spPr/>
    </dgm:pt>
    <dgm:pt modelId="{9E6568CB-836D-48B7-B66E-D19E06737087}" type="pres">
      <dgm:prSet presAssocID="{ABA7E9D6-BC7F-44B4-A447-A17017D4D6F8}" presName="dotRepeatNode" presStyleLbl="fgShp" presStyleIdx="1" presStyleCnt="2"/>
      <dgm:spPr/>
    </dgm:pt>
    <dgm:pt modelId="{B6E947E9-8012-4FF1-A138-5C105EA8C2B7}" type="pres">
      <dgm:prSet presAssocID="{11953F22-3902-457F-A6E8-2A3B7717EF0A}" presName="txNode4" presStyleLbl="revTx" presStyleIdx="3" presStyleCnt="4">
        <dgm:presLayoutVars>
          <dgm:bulletEnabled val="1"/>
        </dgm:presLayoutVars>
      </dgm:prSet>
      <dgm:spPr/>
    </dgm:pt>
  </dgm:ptLst>
  <dgm:cxnLst>
    <dgm:cxn modelId="{67038013-6093-484E-BCAD-25493772056E}" type="presOf" srcId="{DFE5C3D7-77AA-4333-B9AC-EF1A1B22636A}" destId="{5F898311-B659-4A8E-8730-8265509CA1CA}" srcOrd="0" destOrd="0" presId="urn:microsoft.com/office/officeart/2009/3/layout/DescendingProcess"/>
    <dgm:cxn modelId="{34C2812E-17A4-46F1-8F34-821A12384A81}" type="presOf" srcId="{503A437F-BC32-48B5-A95B-A9AC2532D4F0}" destId="{F72891EA-4DD6-4E79-83AD-0323FDC5BFF4}" srcOrd="0" destOrd="0" presId="urn:microsoft.com/office/officeart/2009/3/layout/DescendingProcess"/>
    <dgm:cxn modelId="{D83A7441-2956-4415-9333-FE5A9BAEA11C}" srcId="{DFE5C3D7-77AA-4333-B9AC-EF1A1B22636A}" destId="{34F009A5-7296-4020-A394-F224C35AA4FE}" srcOrd="1" destOrd="0" parTransId="{36BBE4F9-0C05-4074-96BC-4DF48C459593}" sibTransId="{6C9B9D86-14A5-4242-8C39-E074AF20D431}"/>
    <dgm:cxn modelId="{746E6349-F224-4701-A1D8-13040D432E3A}" srcId="{DFE5C3D7-77AA-4333-B9AC-EF1A1B22636A}" destId="{503A437F-BC32-48B5-A95B-A9AC2532D4F0}" srcOrd="2" destOrd="0" parTransId="{77BBDBF7-68E2-4258-B691-8A049878CFCB}" sibTransId="{ABA7E9D6-BC7F-44B4-A447-A17017D4D6F8}"/>
    <dgm:cxn modelId="{438C314B-7754-415B-9F6D-F74607E337EC}" type="presOf" srcId="{6C9B9D86-14A5-4242-8C39-E074AF20D431}" destId="{41EABC64-FD33-48BB-8C36-AD75B22B8E61}" srcOrd="0" destOrd="0" presId="urn:microsoft.com/office/officeart/2009/3/layout/DescendingProcess"/>
    <dgm:cxn modelId="{96AED97E-ACEF-4572-99D4-9C6F8EB09EA0}" type="presOf" srcId="{11953F22-3902-457F-A6E8-2A3B7717EF0A}" destId="{B6E947E9-8012-4FF1-A138-5C105EA8C2B7}" srcOrd="0" destOrd="0" presId="urn:microsoft.com/office/officeart/2009/3/layout/DescendingProcess"/>
    <dgm:cxn modelId="{F8309786-0481-4AB0-9381-DD88DC63539A}" type="presOf" srcId="{ABA7E9D6-BC7F-44B4-A447-A17017D4D6F8}" destId="{9E6568CB-836D-48B7-B66E-D19E06737087}" srcOrd="0" destOrd="0" presId="urn:microsoft.com/office/officeart/2009/3/layout/DescendingProcess"/>
    <dgm:cxn modelId="{57C7558E-B9A0-405E-8B21-847460E1CB5A}" type="presOf" srcId="{FBC1B875-0CE5-494D-B24D-EBFA6A6E4561}" destId="{37327685-88D0-4669-96F9-3AFEC6AE2765}" srcOrd="0" destOrd="0" presId="urn:microsoft.com/office/officeart/2009/3/layout/DescendingProcess"/>
    <dgm:cxn modelId="{14BAFBB2-8C09-4DCA-AA2B-3324F06DB55D}" srcId="{DFE5C3D7-77AA-4333-B9AC-EF1A1B22636A}" destId="{11953F22-3902-457F-A6E8-2A3B7717EF0A}" srcOrd="3" destOrd="0" parTransId="{0EEE34BC-9087-46A3-929E-389799317505}" sibTransId="{1F46B448-8F4C-4114-B0C8-3153DB96B74A}"/>
    <dgm:cxn modelId="{3CE1A2BD-BEAC-4776-8D62-622542DAB6A1}" srcId="{DFE5C3D7-77AA-4333-B9AC-EF1A1B22636A}" destId="{FBC1B875-0CE5-494D-B24D-EBFA6A6E4561}" srcOrd="0" destOrd="0" parTransId="{EB8A0615-909C-4852-B066-2E98D024343C}" sibTransId="{B56F5648-0E4C-4BBC-BAAF-CD6603499FB1}"/>
    <dgm:cxn modelId="{6C0ED6CF-9B15-448B-908E-C47E37121B61}" type="presOf" srcId="{34F009A5-7296-4020-A394-F224C35AA4FE}" destId="{791CDF1B-C30E-4FF6-ACE0-AB5D82A8294B}" srcOrd="0" destOrd="0" presId="urn:microsoft.com/office/officeart/2009/3/layout/DescendingProcess"/>
    <dgm:cxn modelId="{1488A7BC-0402-4FC6-879C-B93F119FF219}" type="presParOf" srcId="{5F898311-B659-4A8E-8730-8265509CA1CA}" destId="{A2D1B670-551B-4A18-8457-8EB8C67C8AD7}" srcOrd="0" destOrd="0" presId="urn:microsoft.com/office/officeart/2009/3/layout/DescendingProcess"/>
    <dgm:cxn modelId="{392AB314-D7F0-492C-8E88-A807027699AA}" type="presParOf" srcId="{5F898311-B659-4A8E-8730-8265509CA1CA}" destId="{37327685-88D0-4669-96F9-3AFEC6AE2765}" srcOrd="1" destOrd="0" presId="urn:microsoft.com/office/officeart/2009/3/layout/DescendingProcess"/>
    <dgm:cxn modelId="{9B640A5F-F6AA-4D8B-BF4D-F1854B9EA4D4}" type="presParOf" srcId="{5F898311-B659-4A8E-8730-8265509CA1CA}" destId="{791CDF1B-C30E-4FF6-ACE0-AB5D82A8294B}" srcOrd="2" destOrd="0" presId="urn:microsoft.com/office/officeart/2009/3/layout/DescendingProcess"/>
    <dgm:cxn modelId="{DB256601-4108-4AA1-8196-E3765912918C}" type="presParOf" srcId="{5F898311-B659-4A8E-8730-8265509CA1CA}" destId="{482E1D88-A86A-4BF6-8C62-6ED7FB3B9FDE}" srcOrd="3" destOrd="0" presId="urn:microsoft.com/office/officeart/2009/3/layout/DescendingProcess"/>
    <dgm:cxn modelId="{C480F858-00A7-4FB3-85D7-F7F82ED1768A}" type="presParOf" srcId="{482E1D88-A86A-4BF6-8C62-6ED7FB3B9FDE}" destId="{41EABC64-FD33-48BB-8C36-AD75B22B8E61}" srcOrd="0" destOrd="0" presId="urn:microsoft.com/office/officeart/2009/3/layout/DescendingProcess"/>
    <dgm:cxn modelId="{F6DC1A3C-1114-451D-A4A3-29C5B3250DE2}" type="presParOf" srcId="{5F898311-B659-4A8E-8730-8265509CA1CA}" destId="{F72891EA-4DD6-4E79-83AD-0323FDC5BFF4}" srcOrd="4" destOrd="0" presId="urn:microsoft.com/office/officeart/2009/3/layout/DescendingProcess"/>
    <dgm:cxn modelId="{7186C297-9398-47C4-8D02-778F00423EA0}" type="presParOf" srcId="{5F898311-B659-4A8E-8730-8265509CA1CA}" destId="{235BEB55-9714-4360-BDBA-E888FECC2418}" srcOrd="5" destOrd="0" presId="urn:microsoft.com/office/officeart/2009/3/layout/DescendingProcess"/>
    <dgm:cxn modelId="{9932EF94-1578-4830-B204-E1735022DC7C}" type="presParOf" srcId="{235BEB55-9714-4360-BDBA-E888FECC2418}" destId="{9E6568CB-836D-48B7-B66E-D19E06737087}" srcOrd="0" destOrd="0" presId="urn:microsoft.com/office/officeart/2009/3/layout/DescendingProcess"/>
    <dgm:cxn modelId="{9CCD3CEE-3F42-4001-B882-C1F8B5FBB8E7}" type="presParOf" srcId="{5F898311-B659-4A8E-8730-8265509CA1CA}" destId="{B6E947E9-8012-4FF1-A138-5C105EA8C2B7}" srcOrd="6" destOrd="0" presId="urn:microsoft.com/office/officeart/2009/3/layout/DescendingProcess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EE3B8A-1D37-4D60-9802-0BDEDF7B05B3}">
      <dsp:nvSpPr>
        <dsp:cNvPr id="0" name=""/>
        <dsp:cNvSpPr/>
      </dsp:nvSpPr>
      <dsp:spPr>
        <a:xfrm>
          <a:off x="0" y="86099"/>
          <a:ext cx="2354063" cy="2354063"/>
        </a:xfrm>
        <a:prstGeom prst="diamond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5C5542-5A63-459C-9EC6-AF408986F503}">
      <dsp:nvSpPr>
        <dsp:cNvPr id="0" name=""/>
        <dsp:cNvSpPr/>
      </dsp:nvSpPr>
      <dsp:spPr>
        <a:xfrm>
          <a:off x="223635" y="309734"/>
          <a:ext cx="918084" cy="91808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신체적효과</a:t>
          </a:r>
        </a:p>
      </dsp:txBody>
      <dsp:txXfrm>
        <a:off x="268452" y="354551"/>
        <a:ext cx="828450" cy="828450"/>
      </dsp:txXfrm>
    </dsp:sp>
    <dsp:sp modelId="{2DF98372-2ACE-485F-8ADF-103ED068015F}">
      <dsp:nvSpPr>
        <dsp:cNvPr id="0" name=""/>
        <dsp:cNvSpPr/>
      </dsp:nvSpPr>
      <dsp:spPr>
        <a:xfrm>
          <a:off x="1212342" y="309734"/>
          <a:ext cx="918084" cy="918084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심리적효과</a:t>
          </a:r>
        </a:p>
      </dsp:txBody>
      <dsp:txXfrm>
        <a:off x="1257159" y="354551"/>
        <a:ext cx="828450" cy="828450"/>
      </dsp:txXfrm>
    </dsp:sp>
    <dsp:sp modelId="{C12961C1-D898-4726-97AE-69CA83ED6ABF}">
      <dsp:nvSpPr>
        <dsp:cNvPr id="0" name=""/>
        <dsp:cNvSpPr/>
      </dsp:nvSpPr>
      <dsp:spPr>
        <a:xfrm>
          <a:off x="223635" y="1298441"/>
          <a:ext cx="918084" cy="918084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감각적효과</a:t>
          </a:r>
        </a:p>
      </dsp:txBody>
      <dsp:txXfrm>
        <a:off x="268452" y="1343258"/>
        <a:ext cx="828450" cy="828450"/>
      </dsp:txXfrm>
    </dsp:sp>
    <dsp:sp modelId="{5AFE3B75-1D48-4489-996D-06063E730463}">
      <dsp:nvSpPr>
        <dsp:cNvPr id="0" name=""/>
        <dsp:cNvSpPr/>
      </dsp:nvSpPr>
      <dsp:spPr>
        <a:xfrm>
          <a:off x="1212342" y="1298441"/>
          <a:ext cx="918084" cy="918084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인지적효과</a:t>
          </a:r>
        </a:p>
      </dsp:txBody>
      <dsp:txXfrm>
        <a:off x="1257159" y="1343258"/>
        <a:ext cx="828450" cy="8284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D1B670-551B-4A18-8457-8EB8C67C8AD7}">
      <dsp:nvSpPr>
        <dsp:cNvPr id="0" name=""/>
        <dsp:cNvSpPr/>
      </dsp:nvSpPr>
      <dsp:spPr>
        <a:xfrm rot="4396374">
          <a:off x="90571" y="521617"/>
          <a:ext cx="1351062" cy="942197"/>
        </a:xfrm>
        <a:prstGeom prst="swooshArrow">
          <a:avLst>
            <a:gd name="adj1" fmla="val 16310"/>
            <a:gd name="adj2" fmla="val 3137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1EABC64-FD33-48BB-8C36-AD75B22B8E61}">
      <dsp:nvSpPr>
        <dsp:cNvPr id="0" name=""/>
        <dsp:cNvSpPr/>
      </dsp:nvSpPr>
      <dsp:spPr>
        <a:xfrm>
          <a:off x="654356" y="686587"/>
          <a:ext cx="34118" cy="34118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E6568CB-836D-48B7-B66E-D19E06737087}">
      <dsp:nvSpPr>
        <dsp:cNvPr id="0" name=""/>
        <dsp:cNvSpPr/>
      </dsp:nvSpPr>
      <dsp:spPr>
        <a:xfrm>
          <a:off x="951501" y="976282"/>
          <a:ext cx="34118" cy="34118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7327685-88D0-4669-96F9-3AFEC6AE2765}">
      <dsp:nvSpPr>
        <dsp:cNvPr id="0" name=""/>
        <dsp:cNvSpPr/>
      </dsp:nvSpPr>
      <dsp:spPr>
        <a:xfrm>
          <a:off x="0" y="210180"/>
          <a:ext cx="636984" cy="2504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b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b="0" kern="1200" dirty="0">
              <a:latin typeface="굴림" panose="020B0600000101010101" pitchFamily="50" charset="-127"/>
              <a:ea typeface="굴림" panose="020B0600000101010101" pitchFamily="50" charset="-127"/>
            </a:rPr>
            <a:t>평보</a:t>
          </a:r>
        </a:p>
      </dsp:txBody>
      <dsp:txXfrm>
        <a:off x="0" y="210180"/>
        <a:ext cx="636984" cy="250411"/>
      </dsp:txXfrm>
    </dsp:sp>
    <dsp:sp modelId="{791CDF1B-C30E-4FF6-ACE0-AB5D82A8294B}">
      <dsp:nvSpPr>
        <dsp:cNvPr id="0" name=""/>
        <dsp:cNvSpPr/>
      </dsp:nvSpPr>
      <dsp:spPr>
        <a:xfrm>
          <a:off x="843573" y="578441"/>
          <a:ext cx="878005" cy="2504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b="0" kern="1200" dirty="0">
              <a:latin typeface="굴림" panose="020B0600000101010101" pitchFamily="50" charset="-127"/>
              <a:ea typeface="굴림" panose="020B0600000101010101" pitchFamily="50" charset="-127"/>
            </a:rPr>
            <a:t>좌속보</a:t>
          </a:r>
        </a:p>
      </dsp:txBody>
      <dsp:txXfrm>
        <a:off x="843573" y="578441"/>
        <a:ext cx="878005" cy="250411"/>
      </dsp:txXfrm>
    </dsp:sp>
    <dsp:sp modelId="{F72891EA-4DD6-4E79-83AD-0323FDC5BFF4}">
      <dsp:nvSpPr>
        <dsp:cNvPr id="0" name=""/>
        <dsp:cNvSpPr/>
      </dsp:nvSpPr>
      <dsp:spPr>
        <a:xfrm>
          <a:off x="0" y="868136"/>
          <a:ext cx="860789" cy="2504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b="0" kern="1200" dirty="0">
              <a:latin typeface="굴림" panose="020B0600000101010101" pitchFamily="50" charset="-127"/>
              <a:ea typeface="굴림" panose="020B0600000101010101" pitchFamily="50" charset="-127"/>
            </a:rPr>
            <a:t>경속보</a:t>
          </a:r>
        </a:p>
      </dsp:txBody>
      <dsp:txXfrm>
        <a:off x="0" y="868136"/>
        <a:ext cx="860789" cy="250411"/>
      </dsp:txXfrm>
    </dsp:sp>
    <dsp:sp modelId="{B6E947E9-8012-4FF1-A138-5C105EA8C2B7}">
      <dsp:nvSpPr>
        <dsp:cNvPr id="0" name=""/>
        <dsp:cNvSpPr/>
      </dsp:nvSpPr>
      <dsp:spPr>
        <a:xfrm>
          <a:off x="860789" y="1524840"/>
          <a:ext cx="860789" cy="2504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t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b="0" kern="1200" dirty="0">
              <a:latin typeface="굴림" panose="020B0600000101010101" pitchFamily="50" charset="-127"/>
              <a:ea typeface="굴림" panose="020B0600000101010101" pitchFamily="50" charset="-127"/>
            </a:rPr>
            <a:t>구보</a:t>
          </a:r>
        </a:p>
      </dsp:txBody>
      <dsp:txXfrm>
        <a:off x="860789" y="1524840"/>
        <a:ext cx="860789" cy="2504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DescendingProcess">
  <dgm:title val=""/>
  <dgm:desc val=""/>
  <dgm:catLst>
    <dgm:cat type="process" pri="23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clrData>
  <dgm:layoutNode name="Name0">
    <dgm:varLst>
      <dgm:chMax val="7"/>
      <dgm:chPref val="5"/>
    </dgm:varLst>
    <dgm:alg type="composite">
      <dgm:param type="ar" val="1.1"/>
    </dgm:alg>
    <dgm:shape xmlns:r="http://schemas.openxmlformats.org/officeDocument/2006/relationships" r:blip="">
      <dgm:adjLst/>
    </dgm:shape>
    <dgm:choose name="Name1">
      <dgm:if name="Name2" axis="ch" ptType="node" func="cnt" op="equ" val="1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</dgm:constrLst>
      </dgm:if>
      <dgm:if name="Name3" axis="ch" ptType="node" func="cnt" op="equ" val="2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"/>
          <dgm:constr type="b" for="ch" forName="txNode2" refType="h"/>
          <dgm:constr type="r" for="ch" forName="txNode2" refType="w"/>
          <dgm:constr type="h" for="ch" forName="txNode2" refType="h" fact="0.16"/>
        </dgm:constrLst>
      </dgm:if>
      <dgm:if name="Name4" axis="ch" ptType="node" func="cnt" op="equ" val="3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6"/>
          <dgm:constr type="ctrY" for="ch" forName="txNode2" refType="h" fact="0.3992"/>
          <dgm:constr type="r" for="ch" forName="txNode2" refType="w"/>
          <dgm:constr type="h" for="ch" forName="txNode2" refType="h" fact="0.16"/>
          <dgm:constr type="l" for="ch" forName="txNode3" refType="w" fact="0.5"/>
          <dgm:constr type="b" for="ch" forName="txNode3" refType="h"/>
          <dgm:constr type="r" for="ch" forName="txNode3" refType="w"/>
          <dgm:constr type="h" for="ch" forName="txNode3" refType="h" fact="0.16"/>
          <dgm:constr type="ctrX" for="ch" forName="dotNode2" refType="w" fact="0.4782"/>
          <dgm:constr type="ctrY" for="ch" forName="dotNode2" refType="h" fact="0.3992"/>
          <dgm:constr type="h" for="ch" forName="dotNode2" refType="h" fact="0.0218"/>
          <dgm:constr type="w" for="ch" forName="dotNode2" refType="h" refFor="ch" refForName="dotNode2"/>
        </dgm:constrLst>
      </dgm:if>
      <dgm:if name="Name5" axis="ch" ptType="node" func="cnt" op="equ" val="4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9"/>
          <dgm:constr type="ctrY" for="ch" forName="txNode2" refType="h" fact="0.315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5004"/>
          <dgm:constr type="r" for="ch" forName="txNode3" refType="w" fact="0.5"/>
          <dgm:constr type="h" for="ch" forName="txNode3" refType="h" fact="0.16"/>
          <dgm:constr type="l" for="ch" forName="txNode4" refType="w" fact="0.5"/>
          <dgm:constr type="b" for="ch" forName="txNode4" refType="h"/>
          <dgm:constr type="r" for="ch" forName="txNode4" refType="w"/>
          <dgm:constr type="h" for="ch" forName="txNode4" refType="h" fact="0.16"/>
          <dgm:constr type="ctrX" for="ch" forName="dotNode2" refType="w" fact="0.39"/>
          <dgm:constr type="ctrY" for="ch" forName="dotNode2" refType="h" fact="0.315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5626"/>
          <dgm:constr type="ctrY" for="ch" forName="dotNode3" refType="h" fact="0.5004"/>
          <dgm:constr type="h" for="ch" forName="dotNode3" refType="h" fact="0.0218"/>
          <dgm:constr type="w" for="ch" forName="dotNode3" refType="h" refFor="ch" refForName="dotNode3"/>
        </dgm:constrLst>
      </dgm:if>
      <dgm:if name="Name6" axis="ch" ptType="node" func="cnt" op="equ" val="5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6"/>
          <dgm:constr type="ctrY" for="ch" forName="txNode2" refType="h" fact="0.2885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4089"/>
          <dgm:constr type="r" for="ch" forName="txNode3" refType="w" fact="0.43"/>
          <dgm:constr type="h" for="ch" forName="txNode3" refType="h" fact="0.16"/>
          <dgm:constr type="l" for="ch" forName="txNode4" refType="w" fact="0.67"/>
          <dgm:constr type="ctrY" for="ch" forName="txNode4" refType="h" fact="0.5497"/>
          <dgm:constr type="r" for="ch" forName="txNode4" refType="w"/>
          <dgm:constr type="h" for="ch" forName="txNode4" refType="h" fact="0.16"/>
          <dgm:constr type="l" for="ch" forName="txNode5" refType="w" fact="0.5"/>
          <dgm:constr type="b" for="ch" forName="txNode5" refType="h"/>
          <dgm:constr type="r" for="ch" forName="txNode5" refType="w"/>
          <dgm:constr type="h" for="ch" forName="txNode5" refType="h" fact="0.16"/>
          <dgm:constr type="ctrX" for="ch" forName="dotNode2" refType="w" fact="0.3565"/>
          <dgm:constr type="ctrY" for="ch" forName="dotNode2" refType="h" fact="0.2885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922"/>
          <dgm:constr type="ctrY" for="ch" forName="dotNode3" refType="h" fact="0.4089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939"/>
          <dgm:constr type="ctrY" for="ch" forName="dotNode4" refType="h" fact="0.5497"/>
          <dgm:constr type="h" for="ch" forName="dotNode4" refType="h" fact="0.0218"/>
          <dgm:constr type="w" for="ch" forName="dotNode4" refType="h" refFor="ch" refForName="dotNode4"/>
        </dgm:constrLst>
      </dgm:if>
      <dgm:if name="Name7" axis="ch" ptType="node" func="cnt" op="equ" val="6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5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638"/>
          <dgm:constr type="r" for="ch" forName="txNode3" refType="w" fact="0.37"/>
          <dgm:constr type="h" for="ch" forName="txNode3" refType="h" fact="0.16"/>
          <dgm:constr type="l" for="ch" forName="txNode4" refType="w" fact="0.63"/>
          <dgm:constr type="ctrY" for="ch" forName="txNode4" refType="h" fact="0.4744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961"/>
          <dgm:constr type="r" for="ch" forName="txNode5" refType="w" fact="0.55"/>
          <dgm:constr type="h" for="ch" forName="txNode5" refType="h" fact="0.16"/>
          <dgm:constr type="l" for="ch" forName="txNode6" refType="w" fact="0.5"/>
          <dgm:constr type="b" for="ch" forName="txNode6" refType="h"/>
          <dgm:constr type="r" for="ch" forName="txNode6" refType="w"/>
          <dgm:constr type="h" for="ch" forName="txNode6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419"/>
          <dgm:constr type="ctrY" for="ch" forName="dotNode3" refType="h" fact="0.3638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425"/>
          <dgm:constr type="ctrY" for="ch" forName="dotNode4" refType="h" fact="0.4744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6153"/>
          <dgm:constr type="ctrY" for="ch" forName="dotNode5" refType="h" fact="0.5961"/>
          <dgm:constr type="h" for="ch" forName="dotNode5" refType="h" fact="0.0218"/>
          <dgm:constr type="w" for="ch" forName="dotNode5" refType="h" refFor="ch" refForName="dotNode5"/>
        </dgm:constrLst>
      </dgm:if>
      <dgm:else name="Name8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4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424"/>
          <dgm:constr type="r" for="ch" forName="txNode3" refType="w" fact="0.33"/>
          <dgm:constr type="h" for="ch" forName="txNode3" refType="h" fact="0.16"/>
          <dgm:constr type="l" for="ch" forName="txNode4" refType="w" fact="0.61"/>
          <dgm:constr type="ctrY" for="ch" forName="txNode4" refType="h" fact="0.4276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218"/>
          <dgm:constr type="r" for="ch" forName="txNode5" refType="w" fact="0.5"/>
          <dgm:constr type="h" for="ch" forName="txNode5" refType="h" fact="0.16"/>
          <dgm:constr type="l" for="ch" forName="txNode6" refType="w" fact="0.71"/>
          <dgm:constr type="ctrY" for="ch" forName="txNode6" refType="h" fact="0.6179"/>
          <dgm:constr type="r" for="ch" forName="txNode6" refType="w"/>
          <dgm:constr type="h" for="ch" forName="txNode6" refType="h" fact="0.16"/>
          <dgm:constr type="l" for="ch" forName="txNode7" refType="w" fact="0.5"/>
          <dgm:constr type="b" for="ch" forName="txNode7" refType="h"/>
          <dgm:constr type="r" for="ch" forName="txNode7" refType="w"/>
          <dgm:constr type="h" for="ch" forName="txNode7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25"/>
          <dgm:constr type="ctrY" for="ch" forName="dotNode3" refType="h" fact="0.3424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05"/>
          <dgm:constr type="ctrY" for="ch" forName="dotNode4" refType="h" fact="0.4276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5742"/>
          <dgm:constr type="ctrY" for="ch" forName="dotNode5" refType="h" fact="0.5218"/>
          <dgm:constr type="h" for="ch" forName="dotNode5" refType="h" fact="0.0218"/>
          <dgm:constr type="w" for="ch" forName="dotNode5" refType="h" refFor="ch" refForName="dotNode5"/>
          <dgm:constr type="ctrX" for="ch" forName="dotNode6" refType="w" fact="0.63"/>
          <dgm:constr type="ctrY" for="ch" forName="dotNode6" refType="h" fact="0.6179"/>
          <dgm:constr type="h" for="ch" forName="dotNode6" refType="h" fact="0.0218"/>
          <dgm:constr type="w" for="ch" forName="dotNode6" refType="h" refFor="ch" refForName="dotNode6"/>
        </dgm:constrLst>
      </dgm:else>
    </dgm:choose>
    <dgm:forEach name="Name9" axis="self" ptType="parTrans">
      <dgm:forEach name="Name10" axis="self" ptType="sibTrans" st="2">
        <dgm:forEach name="dotRepeat" axis="self">
          <dgm:layoutNode name="dotRepeatNode" styleLbl="fgShp">
            <dgm:alg type="sp"/>
            <dgm:shape xmlns:r="http://schemas.openxmlformats.org/officeDocument/2006/relationships" type="ellipse" r:blip="">
              <dgm:adjLst/>
            </dgm:shape>
            <dgm:presOf axis="self"/>
          </dgm:layoutNode>
        </dgm:forEach>
      </dgm:forEach>
    </dgm:forEach>
    <dgm:choose name="Name11">
      <dgm:if name="Name12" axis="ch" ptType="node" func="cnt" op="gte" val="1">
        <dgm:layoutNode name="arrowNode" styleLbl="node1">
          <dgm:alg type="sp"/>
          <dgm:shape xmlns:r="http://schemas.openxmlformats.org/officeDocument/2006/relationships" rot="73.2729" type="swooshArrow" r:blip="">
            <dgm:adjLst>
              <dgm:adj idx="1" val="0.1631"/>
              <dgm:adj idx="2" val="0.3137"/>
            </dgm:adjLst>
          </dgm:shape>
          <dgm:presOf/>
        </dgm:layoutNode>
      </dgm:if>
      <dgm:else name="Name13"/>
    </dgm:choose>
    <dgm:forEach name="Name14" axis="ch" ptType="node" cnt="1">
      <dgm:layoutNode name="txNode1" styleLbl="revTx">
        <dgm:varLst>
          <dgm:bulletEnabled val="1"/>
        </dgm:varLst>
        <dgm:alg type="tx">
          <dgm:param type="txAnchorVert" val="b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2" cnt="1">
      <dgm:layoutNode name="txNode2" styleLbl="revTx">
        <dgm:varLst>
          <dgm:bulletEnabled val="1"/>
        </dgm:varLst>
        <dgm:choose name="Name16">
          <dgm:if name="Name17" axis="self" ptType="node" func="revPos" op="equ" val="1">
            <dgm:alg type="tx">
              <dgm:param type="txAnchorVert" val="t"/>
            </dgm:alg>
          </dgm:if>
          <dgm:if name="Name18" axis="self" ptType="node" func="posOdd" op="equ" val="1">
            <dgm:alg type="tx">
              <dgm:param type="parTxLTRAlign" val="r"/>
              <dgm:param type="parTxRTLAlign" val="r"/>
            </dgm:alg>
          </dgm:if>
          <dgm:else name="Name1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20">
        <dgm:if name="Name21" axis="par ch" ptType="all node" func="cnt" op="neq" val="2">
          <dgm:forEach name="Name22" axis="follow" ptType="sibTrans" cnt="1">
            <dgm:layoutNode name="dotNode2">
              <dgm:alg type="sp"/>
              <dgm:shape xmlns:r="http://schemas.openxmlformats.org/officeDocument/2006/relationships" r:blip="">
                <dgm:adjLst/>
              </dgm:shape>
              <dgm:presOf/>
              <dgm:forEach name="Name23" ref="dotRepeat"/>
            </dgm:layoutNode>
          </dgm:forEach>
        </dgm:if>
        <dgm:else name="Name24"/>
      </dgm:choose>
    </dgm:forEach>
    <dgm:forEach name="Name25" axis="ch" ptType="node" st="3" cnt="1">
      <dgm:layoutNode name="txNode3" styleLbl="revTx">
        <dgm:varLst>
          <dgm:bulletEnabled val="1"/>
        </dgm:varLst>
        <dgm:choose name="Name26">
          <dgm:if name="Name27" axis="self" ptType="node" func="revPos" op="equ" val="1">
            <dgm:alg type="tx">
              <dgm:param type="txAnchorVert" val="t"/>
            </dgm:alg>
          </dgm:if>
          <dgm:if name="Name28" axis="self" ptType="node" func="posOdd" op="equ" val="1">
            <dgm:alg type="tx">
              <dgm:param type="parTxLTRAlign" val="r"/>
              <dgm:param type="parTxRTLAlign" val="r"/>
            </dgm:alg>
          </dgm:if>
          <dgm:else name="Name2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30">
        <dgm:if name="Name31" axis="par ch" ptType="all node" func="cnt" op="neq" val="3">
          <dgm:forEach name="Name32" axis="follow" ptType="sibTrans" cnt="1">
            <dgm:layoutNode name="dotNode3">
              <dgm:alg type="sp"/>
              <dgm:shape xmlns:r="http://schemas.openxmlformats.org/officeDocument/2006/relationships" r:blip="">
                <dgm:adjLst/>
              </dgm:shape>
              <dgm:presOf/>
              <dgm:forEach name="Name33" ref="dotRepeat"/>
            </dgm:layoutNode>
          </dgm:forEach>
        </dgm:if>
        <dgm:else name="Name34"/>
      </dgm:choose>
    </dgm:forEach>
    <dgm:forEach name="Name35" axis="ch" ptType="node" st="4" cnt="1">
      <dgm:layoutNode name="txNode4" styleLbl="revTx">
        <dgm:varLst>
          <dgm:bulletEnabled val="1"/>
        </dgm:varLst>
        <dgm:choose name="Name36">
          <dgm:if name="Name37" axis="self" ptType="node" func="revPos" op="equ" val="1">
            <dgm:alg type="tx">
              <dgm:param type="txAnchorVert" val="t"/>
            </dgm:alg>
          </dgm:if>
          <dgm:if name="Name38" axis="self" ptType="node" func="posOdd" op="equ" val="1">
            <dgm:alg type="tx">
              <dgm:param type="parTxLTRAlign" val="r"/>
              <dgm:param type="parTxRTLAlign" val="r"/>
            </dgm:alg>
          </dgm:if>
          <dgm:else name="Name3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40">
        <dgm:if name="Name41" axis="par ch" ptType="all node" func="cnt" op="neq" val="4">
          <dgm:forEach name="Name42" axis="follow" ptType="sibTrans" cnt="1">
            <dgm:layoutNode name="dotNode4">
              <dgm:alg type="sp"/>
              <dgm:shape xmlns:r="http://schemas.openxmlformats.org/officeDocument/2006/relationships" r:blip="">
                <dgm:adjLst/>
              </dgm:shape>
              <dgm:presOf/>
              <dgm:forEach name="Name43" ref="dotRepeat"/>
            </dgm:layoutNode>
          </dgm:forEach>
        </dgm:if>
        <dgm:else name="Name44"/>
      </dgm:choose>
    </dgm:forEach>
    <dgm:forEach name="Name45" axis="ch" ptType="node" st="5" cnt="1">
      <dgm:layoutNode name="txNode5" styleLbl="revTx">
        <dgm:varLst>
          <dgm:bulletEnabled val="1"/>
        </dgm:varLst>
        <dgm:choose name="Name46">
          <dgm:if name="Name47" axis="self" ptType="node" func="revPos" op="equ" val="1">
            <dgm:alg type="tx">
              <dgm:param type="txAnchorVert" val="t"/>
            </dgm:alg>
          </dgm:if>
          <dgm:if name="Name48" axis="self" ptType="node" func="posOdd" op="equ" val="1">
            <dgm:alg type="tx">
              <dgm:param type="parTxLTRAlign" val="r"/>
              <dgm:param type="parTxRTLAlign" val="r"/>
            </dgm:alg>
          </dgm:if>
          <dgm:else name="Name4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50">
        <dgm:if name="Name51" axis="par ch" ptType="all node" func="cnt" op="neq" val="5">
          <dgm:forEach name="Name52" axis="follow" ptType="sibTrans" cnt="1">
            <dgm:layoutNode name="dotNode5">
              <dgm:alg type="sp"/>
              <dgm:shape xmlns:r="http://schemas.openxmlformats.org/officeDocument/2006/relationships" r:blip="">
                <dgm:adjLst/>
              </dgm:shape>
              <dgm:presOf/>
              <dgm:forEach name="Name53" ref="dotRepeat"/>
            </dgm:layoutNode>
          </dgm:forEach>
        </dgm:if>
        <dgm:else name="Name54"/>
      </dgm:choose>
    </dgm:forEach>
    <dgm:forEach name="Name55" axis="ch" ptType="node" st="6" cnt="1">
      <dgm:layoutNode name="txNode6" styleLbl="revTx">
        <dgm:varLst>
          <dgm:bulletEnabled val="1"/>
        </dgm:varLst>
        <dgm:choose name="Name56">
          <dgm:if name="Name57" axis="self" ptType="node" func="revPos" op="equ" val="1">
            <dgm:alg type="tx">
              <dgm:param type="txAnchorVert" val="t"/>
            </dgm:alg>
          </dgm:if>
          <dgm:if name="Name58" axis="self" ptType="node" func="posOdd" op="equ" val="1">
            <dgm:alg type="tx">
              <dgm:param type="parTxLTRAlign" val="r"/>
              <dgm:param type="parTxRTLAlign" val="r"/>
            </dgm:alg>
          </dgm:if>
          <dgm:else name="Name5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60">
        <dgm:if name="Name61" axis="par ch" ptType="all node" func="cnt" op="neq" val="6">
          <dgm:forEach name="Name62" axis="follow" ptType="sibTrans" cnt="1">
            <dgm:layoutNode name="dotNode6">
              <dgm:alg type="sp"/>
              <dgm:shape xmlns:r="http://schemas.openxmlformats.org/officeDocument/2006/relationships" r:blip="">
                <dgm:adjLst/>
              </dgm:shape>
              <dgm:presOf/>
              <dgm:forEach name="Name63" ref="dotRepeat"/>
            </dgm:layoutNode>
          </dgm:forEach>
        </dgm:if>
        <dgm:else name="Name64"/>
      </dgm:choose>
    </dgm:forEach>
    <dgm:forEach name="Name65" axis="ch" ptType="node" st="7" cnt="1">
      <dgm:layoutNode name="txNode7" styleLbl="revTx">
        <dgm:varLst>
          <dgm:bulletEnabled val="1"/>
        </dgm:varLst>
        <dgm:alg type="tx">
          <dgm:param type="txAnchorVert" val="t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0.2626</cdr:x>
      <cdr:y>0.162</cdr:y>
    </cdr:from>
    <cdr:to>
      <cdr:x>0.33302</cdr:x>
      <cdr:y>0.29626</cdr:y>
    </cdr:to>
    <cdr:pic>
      <cdr:nvPicPr>
        <cdr:cNvPr id="2" name="Picture 3" descr="w1 복사본">
          <a:extLst xmlns:a="http://schemas.openxmlformats.org/drawingml/2006/main">
            <a:ext uri="{FF2B5EF4-FFF2-40B4-BE49-F238E27FC236}">
              <a16:creationId xmlns:a16="http://schemas.microsoft.com/office/drawing/2014/main" id="{B364CC6E-AE39-4693-A78E-627CDFB4F377}"/>
            </a:ext>
          </a:extLst>
        </cdr:cNvPr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1" cstate="print"/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2243641" y="704915"/>
          <a:ext cx="601663" cy="584210"/>
        </a:xfrm>
        <a:prstGeom xmlns:a="http://schemas.openxmlformats.org/drawingml/2006/main" prst="rect">
          <a:avLst/>
        </a:prstGeom>
        <a:noFill xmlns:a="http://schemas.openxmlformats.org/drawingml/2006/main"/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0844" cy="49789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4149" y="0"/>
            <a:ext cx="2940844" cy="49789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C1A836-5903-4B5F-A3E3-7DF268CEE402}" type="datetimeFigureOut">
              <a:rPr lang="ko-KR" altLang="en-US" smtClean="0"/>
              <a:t>2026-02-02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74725" y="1239838"/>
            <a:ext cx="4837113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8657" y="4775666"/>
            <a:ext cx="5429250" cy="39073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5568"/>
            <a:ext cx="2940844" cy="4978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4149" y="9425568"/>
            <a:ext cx="2940844" cy="4978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56EACD-65A0-446B-9C59-DA263DA3566D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23047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58C72-5831-47B0-9DE4-7055291F8DAD}" type="datetime1">
              <a:rPr lang="ko-KR" altLang="en-US" smtClean="0"/>
              <a:t>2026-02-02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28094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F0516-3FED-4EAF-B3BB-AD3A4F5610B4}" type="datetime1">
              <a:rPr lang="ko-KR" altLang="en-US" smtClean="0"/>
              <a:t>2026-02-02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93009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18F79-A23E-4707-8772-9ECD61421F5C}" type="datetime1">
              <a:rPr lang="ko-KR" altLang="en-US" smtClean="0"/>
              <a:t>2026-02-02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38375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C188C-AEF5-41BA-8BE7-7F8ECDFB9E23}" type="datetime1">
              <a:rPr lang="ko-KR" altLang="en-US" smtClean="0"/>
              <a:t>2026-02-02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B391C14E-ADBB-4C2F-9626-3E6F69969DC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육각형 6">
            <a:extLst>
              <a:ext uri="{FF2B5EF4-FFF2-40B4-BE49-F238E27FC236}">
                <a16:creationId xmlns:a16="http://schemas.microsoft.com/office/drawing/2014/main" id="{78826A9A-0DBE-0ACF-6568-7C9CB550F00C}"/>
              </a:ext>
            </a:extLst>
          </p:cNvPr>
          <p:cNvSpPr/>
          <p:nvPr userDrawn="1"/>
        </p:nvSpPr>
        <p:spPr>
          <a:xfrm>
            <a:off x="0" y="792480"/>
            <a:ext cx="9906000" cy="311688"/>
          </a:xfrm>
          <a:prstGeom prst="hexagon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팔각형 7">
            <a:extLst>
              <a:ext uri="{FF2B5EF4-FFF2-40B4-BE49-F238E27FC236}">
                <a16:creationId xmlns:a16="http://schemas.microsoft.com/office/drawing/2014/main" id="{D1D77CFF-0BA7-3DB1-B40E-051882735054}"/>
              </a:ext>
            </a:extLst>
          </p:cNvPr>
          <p:cNvSpPr/>
          <p:nvPr userDrawn="1"/>
        </p:nvSpPr>
        <p:spPr>
          <a:xfrm>
            <a:off x="681038" y="0"/>
            <a:ext cx="8543925" cy="1106424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-2255"/>
            <a:ext cx="9905999" cy="1106423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BE607D10-1E2C-234D-78F4-2854D727D8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7B7B7D"/>
              </a:clrFrom>
              <a:clrTo>
                <a:srgbClr val="7B7B7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06" y="6176964"/>
            <a:ext cx="1353252" cy="48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727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2250B-E19F-4AD1-A4A4-73E4A8648F81}" type="datetime1">
              <a:rPr lang="ko-KR" altLang="en-US" smtClean="0"/>
              <a:t>2026-02-02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43266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F7AB8-4F8C-4926-A5BB-2C5E39402820}" type="datetime1">
              <a:rPr lang="ko-KR" altLang="en-US" smtClean="0"/>
              <a:t>2026-02-02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14791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AEEDB-E755-4516-902E-0E25DD270D2E}" type="datetime1">
              <a:rPr lang="ko-KR" altLang="en-US" smtClean="0"/>
              <a:t>2026-02-02</a:t>
            </a:fld>
            <a:endParaRPr lang="ko-KR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40750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18081-4A06-4CEA-97E5-E6F24F2F4F9A}" type="datetime1">
              <a:rPr lang="ko-KR" altLang="en-US" smtClean="0"/>
              <a:t>2026-02-02</a:t>
            </a:fld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34362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E2B65-D37D-446A-8B9A-42C33D21C6AF}" type="datetime1">
              <a:rPr lang="ko-KR" altLang="en-US" smtClean="0"/>
              <a:t>2026-02-02</a:t>
            </a:fld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62191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2AB71-5A72-4654-B713-0DA1346CBB5B}" type="datetime1">
              <a:rPr lang="ko-KR" altLang="en-US" smtClean="0"/>
              <a:t>2026-02-02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92811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83049-CDA3-4553-B447-179E5E1806D0}" type="datetime1">
              <a:rPr lang="ko-KR" altLang="en-US" smtClean="0"/>
              <a:t>2026-02-02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17336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997A36-0F3C-4717-B914-DA0EF682EA43}" type="datetime1">
              <a:rPr lang="ko-KR" altLang="en-US" smtClean="0"/>
              <a:t>2026-02-02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88045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십자형 3">
            <a:extLst>
              <a:ext uri="{FF2B5EF4-FFF2-40B4-BE49-F238E27FC236}">
                <a16:creationId xmlns:a16="http://schemas.microsoft.com/office/drawing/2014/main" id="{C0F427AA-D30F-388D-9523-FDA0749BB0D1}"/>
              </a:ext>
            </a:extLst>
          </p:cNvPr>
          <p:cNvSpPr/>
          <p:nvPr/>
        </p:nvSpPr>
        <p:spPr>
          <a:xfrm>
            <a:off x="4953000" y="0"/>
            <a:ext cx="4953000" cy="6858000"/>
          </a:xfrm>
          <a:prstGeom prst="plus">
            <a:avLst>
              <a:gd name="adj" fmla="val 23418"/>
            </a:avLst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59253AA-6E06-5A1F-9792-87093D52011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7C7C7E"/>
              </a:clrFrom>
              <a:clrTo>
                <a:srgbClr val="7C7C7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6" y="219793"/>
            <a:ext cx="1906998" cy="685898"/>
          </a:xfrm>
          <a:prstGeom prst="rect">
            <a:avLst/>
          </a:prstGeom>
        </p:spPr>
      </p:pic>
      <p:pic>
        <p:nvPicPr>
          <p:cNvPr id="6" name="Picture 3" descr="w1 복사본">
            <a:extLst>
              <a:ext uri="{FF2B5EF4-FFF2-40B4-BE49-F238E27FC236}">
                <a16:creationId xmlns:a16="http://schemas.microsoft.com/office/drawing/2014/main" id="{57DACFC1-9692-424F-946F-99AB45174D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28668" y="690142"/>
            <a:ext cx="601663" cy="584200"/>
          </a:xfrm>
          <a:prstGeom prst="rect">
            <a:avLst/>
          </a:prstGeom>
          <a:noFill/>
        </p:spPr>
      </p:pic>
      <p:pic>
        <p:nvPicPr>
          <p:cNvPr id="8" name="Picture 4" descr="w2 복사본">
            <a:extLst>
              <a:ext uri="{FF2B5EF4-FFF2-40B4-BE49-F238E27FC236}">
                <a16:creationId xmlns:a16="http://schemas.microsoft.com/office/drawing/2014/main" id="{A13E0C01-99D6-4652-8F70-555EE134E8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6600" y="2781290"/>
            <a:ext cx="587375" cy="569913"/>
          </a:xfrm>
          <a:prstGeom prst="rect">
            <a:avLst/>
          </a:prstGeom>
          <a:noFill/>
        </p:spPr>
      </p:pic>
      <p:pic>
        <p:nvPicPr>
          <p:cNvPr id="9" name="Picture 28" descr="w3 복사본">
            <a:extLst>
              <a:ext uri="{FF2B5EF4-FFF2-40B4-BE49-F238E27FC236}">
                <a16:creationId xmlns:a16="http://schemas.microsoft.com/office/drawing/2014/main" id="{5B02F6C7-C0BF-4EA0-ABD7-B85534F5A9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42503" y="379323"/>
            <a:ext cx="569913" cy="569913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D5B2620-2064-35D7-54E7-1493F598424E}"/>
              </a:ext>
            </a:extLst>
          </p:cNvPr>
          <p:cNvSpPr txBox="1"/>
          <p:nvPr/>
        </p:nvSpPr>
        <p:spPr>
          <a:xfrm>
            <a:off x="1397000" y="2548684"/>
            <a:ext cx="7111999" cy="1237672"/>
          </a:xfrm>
          <a:prstGeom prst="rect">
            <a:avLst/>
          </a:prstGeom>
          <a:noFill/>
        </p:spPr>
        <p:txBody>
          <a:bodyPr wrap="square" rtlCol="0">
            <a:prstTxWarp prst="textDeflateTop">
              <a:avLst/>
            </a:prstTxWarp>
            <a:spAutoFit/>
          </a:bodyPr>
          <a:lstStyle/>
          <a:p>
            <a:r>
              <a:rPr lang="en-US" altLang="ko-KR" b="1" dirty="0">
                <a:solidFill>
                  <a:srgbClr val="222225"/>
                </a:solidFill>
                <a:effectLst>
                  <a:reflection blurRad="6350" stA="55000" endA="50" endPos="85000" dir="5400000" sy="-100000" algn="bl" rotWithShape="0"/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Horse Riding</a:t>
            </a:r>
            <a:endParaRPr lang="ko-KR" altLang="en-US" b="1" dirty="0">
              <a:effectLst>
                <a:reflection blurRad="6350" stA="55000" endA="50" endPos="85000" dir="5400000" sy="-100000" algn="bl" rotWithShape="0"/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54405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5A09708-829D-3478-73EF-54DB9FE8A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목차</a:t>
            </a:r>
          </a:p>
        </p:txBody>
      </p:sp>
      <p:sp>
        <p:nvSpPr>
          <p:cNvPr id="5" name="L 도형 4">
            <a:extLst>
              <a:ext uri="{FF2B5EF4-FFF2-40B4-BE49-F238E27FC236}">
                <a16:creationId xmlns:a16="http://schemas.microsoft.com/office/drawing/2014/main" id="{DC25254D-2A2A-475B-2C48-1E7E0EAD0503}"/>
              </a:ext>
            </a:extLst>
          </p:cNvPr>
          <p:cNvSpPr/>
          <p:nvPr/>
        </p:nvSpPr>
        <p:spPr>
          <a:xfrm flipH="1">
            <a:off x="3261673" y="1976581"/>
            <a:ext cx="5806269" cy="365125"/>
          </a:xfrm>
          <a:prstGeom prst="corner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6" name="이등변 삼각형 5">
            <a:extLst>
              <a:ext uri="{FF2B5EF4-FFF2-40B4-BE49-F238E27FC236}">
                <a16:creationId xmlns:a16="http://schemas.microsoft.com/office/drawing/2014/main" id="{CFAF51C2-D1D4-0B2D-4E18-056B1548353B}"/>
              </a:ext>
            </a:extLst>
          </p:cNvPr>
          <p:cNvSpPr/>
          <p:nvPr/>
        </p:nvSpPr>
        <p:spPr>
          <a:xfrm flipH="1">
            <a:off x="2787001" y="1450109"/>
            <a:ext cx="1717963" cy="88669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1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7" name="L 도형 6">
            <a:extLst>
              <a:ext uri="{FF2B5EF4-FFF2-40B4-BE49-F238E27FC236}">
                <a16:creationId xmlns:a16="http://schemas.microsoft.com/office/drawing/2014/main" id="{1FE1D00B-9711-6C3E-CB1C-DD04BE6F9989}"/>
              </a:ext>
            </a:extLst>
          </p:cNvPr>
          <p:cNvSpPr/>
          <p:nvPr/>
        </p:nvSpPr>
        <p:spPr>
          <a:xfrm flipH="1">
            <a:off x="3261673" y="3195779"/>
            <a:ext cx="5806269" cy="365125"/>
          </a:xfrm>
          <a:prstGeom prst="corner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8" name="이등변 삼각형 7">
            <a:extLst>
              <a:ext uri="{FF2B5EF4-FFF2-40B4-BE49-F238E27FC236}">
                <a16:creationId xmlns:a16="http://schemas.microsoft.com/office/drawing/2014/main" id="{8BAB1C8F-9CCB-A28A-57D3-798D64491AA1}"/>
              </a:ext>
            </a:extLst>
          </p:cNvPr>
          <p:cNvSpPr/>
          <p:nvPr/>
        </p:nvSpPr>
        <p:spPr>
          <a:xfrm flipH="1">
            <a:off x="2787001" y="2669307"/>
            <a:ext cx="1717963" cy="88669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2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9" name="L 도형 8">
            <a:extLst>
              <a:ext uri="{FF2B5EF4-FFF2-40B4-BE49-F238E27FC236}">
                <a16:creationId xmlns:a16="http://schemas.microsoft.com/office/drawing/2014/main" id="{51C73BC7-992B-1809-F475-3114A07B0DE9}"/>
              </a:ext>
            </a:extLst>
          </p:cNvPr>
          <p:cNvSpPr/>
          <p:nvPr/>
        </p:nvSpPr>
        <p:spPr>
          <a:xfrm flipH="1">
            <a:off x="3261673" y="4414394"/>
            <a:ext cx="5806269" cy="365125"/>
          </a:xfrm>
          <a:prstGeom prst="corner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0" name="이등변 삼각형 9">
            <a:extLst>
              <a:ext uri="{FF2B5EF4-FFF2-40B4-BE49-F238E27FC236}">
                <a16:creationId xmlns:a16="http://schemas.microsoft.com/office/drawing/2014/main" id="{BA92389F-9D77-50B9-E45F-8BF5FAAC72A9}"/>
              </a:ext>
            </a:extLst>
          </p:cNvPr>
          <p:cNvSpPr/>
          <p:nvPr/>
        </p:nvSpPr>
        <p:spPr>
          <a:xfrm flipH="1">
            <a:off x="2787001" y="3887922"/>
            <a:ext cx="1717963" cy="88669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3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1" name="L 도형 10">
            <a:extLst>
              <a:ext uri="{FF2B5EF4-FFF2-40B4-BE49-F238E27FC236}">
                <a16:creationId xmlns:a16="http://schemas.microsoft.com/office/drawing/2014/main" id="{13EB4D46-62CA-450D-C613-31E3B56DA885}"/>
              </a:ext>
            </a:extLst>
          </p:cNvPr>
          <p:cNvSpPr/>
          <p:nvPr/>
        </p:nvSpPr>
        <p:spPr>
          <a:xfrm flipH="1">
            <a:off x="3261673" y="5628102"/>
            <a:ext cx="5806269" cy="365125"/>
          </a:xfrm>
          <a:prstGeom prst="corner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2" name="이등변 삼각형 11">
            <a:extLst>
              <a:ext uri="{FF2B5EF4-FFF2-40B4-BE49-F238E27FC236}">
                <a16:creationId xmlns:a16="http://schemas.microsoft.com/office/drawing/2014/main" id="{BBC2AEA2-6AAC-320D-C41F-5195994F916F}"/>
              </a:ext>
            </a:extLst>
          </p:cNvPr>
          <p:cNvSpPr/>
          <p:nvPr/>
        </p:nvSpPr>
        <p:spPr>
          <a:xfrm flipH="1">
            <a:off x="2787001" y="5101630"/>
            <a:ext cx="1717963" cy="88669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4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607E565-B194-55DA-736D-BF425178C657}"/>
              </a:ext>
            </a:extLst>
          </p:cNvPr>
          <p:cNvSpPr txBox="1"/>
          <p:nvPr/>
        </p:nvSpPr>
        <p:spPr>
          <a:xfrm>
            <a:off x="4368644" y="1681728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승마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35B09A5-BB51-97A3-B648-D2196249C3B2}"/>
              </a:ext>
            </a:extLst>
          </p:cNvPr>
          <p:cNvSpPr txBox="1"/>
          <p:nvPr/>
        </p:nvSpPr>
        <p:spPr>
          <a:xfrm>
            <a:off x="4368644" y="2905122"/>
            <a:ext cx="25442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승마 경기의 종류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C2C2F9D-2C44-1A64-4EDC-D8D9022321F5}"/>
              </a:ext>
            </a:extLst>
          </p:cNvPr>
          <p:cNvSpPr txBox="1"/>
          <p:nvPr/>
        </p:nvSpPr>
        <p:spPr>
          <a:xfrm>
            <a:off x="4368644" y="4105848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  <a:hlinkClick r:id="rId2" action="ppaction://hlinksldjump"/>
              </a:rPr>
              <a:t>승마산업 재도약 추진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C57E2FF-F346-CE47-7E23-E7B4194FF9AE}"/>
              </a:ext>
            </a:extLst>
          </p:cNvPr>
          <p:cNvSpPr txBox="1"/>
          <p:nvPr/>
        </p:nvSpPr>
        <p:spPr>
          <a:xfrm>
            <a:off x="4368644" y="5324050"/>
            <a:ext cx="28520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말과 교감하는 운동</a:t>
            </a:r>
          </a:p>
        </p:txBody>
      </p:sp>
      <p:pic>
        <p:nvPicPr>
          <p:cNvPr id="19" name="Picture 3" descr="w1 복사본">
            <a:extLst>
              <a:ext uri="{FF2B5EF4-FFF2-40B4-BE49-F238E27FC236}">
                <a16:creationId xmlns:a16="http://schemas.microsoft.com/office/drawing/2014/main" id="{2FFD5000-4145-412E-B5CA-70BDCF05D6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33289" y="3983313"/>
            <a:ext cx="601663" cy="584200"/>
          </a:xfrm>
          <a:prstGeom prst="rect">
            <a:avLst/>
          </a:prstGeom>
          <a:noFill/>
        </p:spPr>
      </p:pic>
      <p:pic>
        <p:nvPicPr>
          <p:cNvPr id="20" name="Picture 4" descr="w2 복사본">
            <a:extLst>
              <a:ext uri="{FF2B5EF4-FFF2-40B4-BE49-F238E27FC236}">
                <a16:creationId xmlns:a16="http://schemas.microsoft.com/office/drawing/2014/main" id="{49B7CD0C-6548-48C1-B29C-199327ECB9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4286" y="3313648"/>
            <a:ext cx="587375" cy="569913"/>
          </a:xfrm>
          <a:prstGeom prst="rect">
            <a:avLst/>
          </a:prstGeom>
          <a:noFill/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E9FCCCB3-292A-44D5-958A-C71C5FB56A6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212" b="67476"/>
          <a:stretch/>
        </p:blipFill>
        <p:spPr>
          <a:xfrm>
            <a:off x="280917" y="1445092"/>
            <a:ext cx="1877056" cy="1775103"/>
          </a:xfrm>
          <a:prstGeom prst="rect">
            <a:avLst/>
          </a:prstGeom>
        </p:spPr>
      </p:pic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69395477-C4A4-493D-99E0-B1D535180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3233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8B6CFEC-3E57-99FA-AA41-F5A01CE54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승마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B149B15-472C-5861-6849-6327F010EE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4280" y="1496664"/>
            <a:ext cx="8724220" cy="2238375"/>
          </a:xfrm>
        </p:spPr>
        <p:txBody>
          <a:bodyPr>
            <a:noAutofit/>
          </a:bodyPr>
          <a:lstStyle/>
          <a:p>
            <a:pPr marL="355600" indent="-355600" latinLnBrk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ko-KR" sz="2400" b="1" dirty="0">
                <a:latin typeface="돋움" panose="020B0600000101010101" pitchFamily="50" charset="-127"/>
                <a:ea typeface="돋움" panose="020B0600000101010101" pitchFamily="50" charset="-127"/>
              </a:rPr>
              <a:t>Horse riding</a:t>
            </a:r>
          </a:p>
          <a:p>
            <a:pPr marL="720725" lvl="1" indent="-365125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This is</a:t>
            </a:r>
            <a:r>
              <a:rPr lang="en-US" altLang="ko-KR" sz="2000" b="0" i="0" dirty="0">
                <a:effectLst/>
                <a:latin typeface="돋움" panose="020B0600000101010101" pitchFamily="50" charset="-127"/>
                <a:ea typeface="돋움" panose="020B0600000101010101" pitchFamily="50" charset="-127"/>
              </a:rPr>
              <a:t> a sports in which a rider moves with a horse</a:t>
            </a:r>
          </a:p>
          <a:p>
            <a:pPr marL="720725" lvl="1" indent="-365125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000" b="0" i="0" dirty="0">
                <a:effectLst/>
                <a:latin typeface="돋움" panose="020B0600000101010101" pitchFamily="50" charset="-127"/>
                <a:ea typeface="돋움" panose="020B0600000101010101" pitchFamily="50" charset="-127"/>
              </a:rPr>
              <a:t>It is very important not only to ride a horse, but to communicate well with horse along with various skills</a:t>
            </a:r>
            <a:endParaRPr lang="ko-KR" altLang="en-US" sz="20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ED63B84-0899-6BFE-5C83-238BBC692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3</a:t>
            </a:fld>
            <a:endParaRPr lang="ko-KR" altLang="en-US" dirty="0"/>
          </a:p>
        </p:txBody>
      </p:sp>
      <p:sp>
        <p:nvSpPr>
          <p:cNvPr id="5" name="내용 개체 틀 2">
            <a:extLst>
              <a:ext uri="{FF2B5EF4-FFF2-40B4-BE49-F238E27FC236}">
                <a16:creationId xmlns:a16="http://schemas.microsoft.com/office/drawing/2014/main" id="{615DB4C9-BFAB-7EBA-9244-28FDB8C19890}"/>
              </a:ext>
            </a:extLst>
          </p:cNvPr>
          <p:cNvSpPr txBox="1">
            <a:spLocks/>
          </p:cNvSpPr>
          <p:nvPr/>
        </p:nvSpPr>
        <p:spPr>
          <a:xfrm>
            <a:off x="524279" y="3777450"/>
            <a:ext cx="6956845" cy="22383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indent="-355600" latinLnBrk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ko-KR" altLang="en-US" sz="2400" b="1" dirty="0">
                <a:latin typeface="돋움" panose="020B0600000101010101" pitchFamily="50" charset="-127"/>
                <a:ea typeface="돋움" panose="020B0600000101010101" pitchFamily="50" charset="-127"/>
              </a:rPr>
              <a:t>승마</a:t>
            </a:r>
            <a:endParaRPr lang="en-US" altLang="ko-KR" sz="2400" b="1" dirty="0"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marL="720725" lvl="1" indent="-365125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2000" dirty="0">
                <a:latin typeface="돋움" panose="020B0600000101010101" pitchFamily="50" charset="-127"/>
                <a:ea typeface="돋움" panose="020B0600000101010101" pitchFamily="50" charset="-127"/>
              </a:rPr>
              <a:t>기수가 말을 타고 원하는 대로 움직이는 스포츠로 단순히 말을 타기만 하는 것이 아니라 다양한 기술과 함께 말과 교감하는 것이 매우 중요함</a:t>
            </a:r>
            <a:endParaRPr lang="en-US" altLang="ko-KR" sz="20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AA71D4BF-A0D1-ED5E-5C9C-F6997878329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76924" y="4458117"/>
            <a:ext cx="1787380" cy="1375459"/>
          </a:xfrm>
          <a:prstGeom prst="rect">
            <a:avLst/>
          </a:prstGeom>
        </p:spPr>
      </p:pic>
      <p:pic>
        <p:nvPicPr>
          <p:cNvPr id="7" name="Picture 3" descr="w1 복사본">
            <a:extLst>
              <a:ext uri="{FF2B5EF4-FFF2-40B4-BE49-F238E27FC236}">
                <a16:creationId xmlns:a16="http://schemas.microsoft.com/office/drawing/2014/main" id="{D409DBA5-B3B1-48C5-AB92-94726AAD68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69783" y="3696771"/>
            <a:ext cx="601663" cy="58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71446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육각형 5">
            <a:extLst>
              <a:ext uri="{FF2B5EF4-FFF2-40B4-BE49-F238E27FC236}">
                <a16:creationId xmlns:a16="http://schemas.microsoft.com/office/drawing/2014/main" id="{166EE601-2246-7167-DCE2-9D5015902333}"/>
              </a:ext>
            </a:extLst>
          </p:cNvPr>
          <p:cNvSpPr/>
          <p:nvPr/>
        </p:nvSpPr>
        <p:spPr>
          <a:xfrm>
            <a:off x="388196" y="2529532"/>
            <a:ext cx="1348510" cy="1083600"/>
          </a:xfrm>
          <a:prstGeom prst="hexagon">
            <a:avLst/>
          </a:prstGeom>
          <a:gradFill flip="none" rotWithShape="1"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5">
                  <a:lumMod val="75000"/>
                </a:schemeClr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마장 마술</a:t>
            </a:r>
          </a:p>
        </p:txBody>
      </p:sp>
      <p:sp>
        <p:nvSpPr>
          <p:cNvPr id="7" name="육각형 6">
            <a:extLst>
              <a:ext uri="{FF2B5EF4-FFF2-40B4-BE49-F238E27FC236}">
                <a16:creationId xmlns:a16="http://schemas.microsoft.com/office/drawing/2014/main" id="{58BCB60F-9E12-5B78-52FC-3FD724834027}"/>
              </a:ext>
            </a:extLst>
          </p:cNvPr>
          <p:cNvSpPr/>
          <p:nvPr/>
        </p:nvSpPr>
        <p:spPr>
          <a:xfrm>
            <a:off x="388196" y="3614213"/>
            <a:ext cx="1348510" cy="1083600"/>
          </a:xfrm>
          <a:prstGeom prst="hexagon">
            <a:avLst/>
          </a:prstGeom>
          <a:gradFill flip="none" rotWithShape="1"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5">
                  <a:lumMod val="75000"/>
                </a:schemeClr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장애물 비월</a:t>
            </a:r>
          </a:p>
        </p:txBody>
      </p:sp>
      <p:sp>
        <p:nvSpPr>
          <p:cNvPr id="8" name="육각형 7">
            <a:extLst>
              <a:ext uri="{FF2B5EF4-FFF2-40B4-BE49-F238E27FC236}">
                <a16:creationId xmlns:a16="http://schemas.microsoft.com/office/drawing/2014/main" id="{7EA6030C-C764-7AC1-17BC-2F5139255958}"/>
              </a:ext>
            </a:extLst>
          </p:cNvPr>
          <p:cNvSpPr/>
          <p:nvPr/>
        </p:nvSpPr>
        <p:spPr>
          <a:xfrm>
            <a:off x="388196" y="4698895"/>
            <a:ext cx="1348510" cy="1083600"/>
          </a:xfrm>
          <a:prstGeom prst="hexagon">
            <a:avLst/>
          </a:prstGeom>
          <a:gradFill flip="none" rotWithShape="1"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5">
                  <a:lumMod val="75000"/>
                </a:schemeClr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종합 마술</a:t>
            </a: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A663AF94-7F68-4AA8-8417-5F7D33FA7D6F}"/>
              </a:ext>
            </a:extLst>
          </p:cNvPr>
          <p:cNvSpPr/>
          <p:nvPr/>
        </p:nvSpPr>
        <p:spPr>
          <a:xfrm>
            <a:off x="1742802" y="1661506"/>
            <a:ext cx="2556000" cy="868218"/>
          </a:xfrm>
          <a:prstGeom prst="round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0" name="타원 9">
            <a:extLst>
              <a:ext uri="{FF2B5EF4-FFF2-40B4-BE49-F238E27FC236}">
                <a16:creationId xmlns:a16="http://schemas.microsoft.com/office/drawing/2014/main" id="{EFC4D75C-26F8-F756-665D-01C1805E2BF8}"/>
              </a:ext>
            </a:extLst>
          </p:cNvPr>
          <p:cNvSpPr/>
          <p:nvPr/>
        </p:nvSpPr>
        <p:spPr>
          <a:xfrm>
            <a:off x="1742802" y="1661506"/>
            <a:ext cx="2556000" cy="868218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규칙</a:t>
            </a: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585E4FAD-79CF-2030-AFFA-6BA7BB9FFA5F}"/>
              </a:ext>
            </a:extLst>
          </p:cNvPr>
          <p:cNvSpPr/>
          <p:nvPr/>
        </p:nvSpPr>
        <p:spPr>
          <a:xfrm>
            <a:off x="4297424" y="1661506"/>
            <a:ext cx="2736000" cy="868218"/>
          </a:xfrm>
          <a:prstGeom prst="round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9A85E24D-FFDE-02B6-0A1A-509049CA026A}"/>
              </a:ext>
            </a:extLst>
          </p:cNvPr>
          <p:cNvSpPr/>
          <p:nvPr/>
        </p:nvSpPr>
        <p:spPr>
          <a:xfrm>
            <a:off x="7033585" y="1661506"/>
            <a:ext cx="2343600" cy="868218"/>
          </a:xfrm>
          <a:prstGeom prst="round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436BD869-B344-859E-AEC4-8A857CA27DE7}"/>
              </a:ext>
            </a:extLst>
          </p:cNvPr>
          <p:cNvSpPr/>
          <p:nvPr/>
        </p:nvSpPr>
        <p:spPr>
          <a:xfrm>
            <a:off x="4297424" y="1661506"/>
            <a:ext cx="2736000" cy="868218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진행 방법</a:t>
            </a:r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427F0615-2137-181F-AC22-56501B20CEDD}"/>
              </a:ext>
            </a:extLst>
          </p:cNvPr>
          <p:cNvSpPr/>
          <p:nvPr/>
        </p:nvSpPr>
        <p:spPr>
          <a:xfrm>
            <a:off x="7033585" y="1661506"/>
            <a:ext cx="2343600" cy="868218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평가</a:t>
            </a: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E5C547CE-9FBE-21FA-A1EE-2B5D47C70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2. </a:t>
            </a:r>
            <a:r>
              <a:rPr lang="ko-KR" altLang="en-US" dirty="0"/>
              <a:t>승마 경기의 종류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00692DB-F183-5CBB-4028-87C9ABCDE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4</a:t>
            </a:fld>
            <a:endParaRPr lang="ko-KR" altLang="en-US" dirty="0"/>
          </a:p>
        </p:txBody>
      </p:sp>
      <p:pic>
        <p:nvPicPr>
          <p:cNvPr id="15" name="Picture 28" descr="w3 복사본">
            <a:extLst>
              <a:ext uri="{FF2B5EF4-FFF2-40B4-BE49-F238E27FC236}">
                <a16:creationId xmlns:a16="http://schemas.microsoft.com/office/drawing/2014/main" id="{540FD964-CEC7-4921-8742-2AA2BD8D62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7814" y="5889719"/>
            <a:ext cx="569913" cy="569913"/>
          </a:xfrm>
          <a:prstGeom prst="rect">
            <a:avLst/>
          </a:prstGeom>
          <a:noFill/>
        </p:spPr>
      </p:pic>
      <p:pic>
        <p:nvPicPr>
          <p:cNvPr id="16" name="Picture 3" descr="w1 복사본">
            <a:extLst>
              <a:ext uri="{FF2B5EF4-FFF2-40B4-BE49-F238E27FC236}">
                <a16:creationId xmlns:a16="http://schemas.microsoft.com/office/drawing/2014/main" id="{24FAB34F-A209-4C30-B37B-18D88CD884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2538" y="1258058"/>
            <a:ext cx="601663" cy="584200"/>
          </a:xfrm>
          <a:prstGeom prst="rect">
            <a:avLst/>
          </a:prstGeom>
          <a:noFill/>
        </p:spPr>
      </p:pic>
      <p:pic>
        <p:nvPicPr>
          <p:cNvPr id="17" name="Picture 4" descr="w2 복사본">
            <a:extLst>
              <a:ext uri="{FF2B5EF4-FFF2-40B4-BE49-F238E27FC236}">
                <a16:creationId xmlns:a16="http://schemas.microsoft.com/office/drawing/2014/main" id="{BA8127BA-9A77-4F80-83D0-3988CC1A6C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125" y="1848175"/>
            <a:ext cx="587375" cy="569913"/>
          </a:xfrm>
          <a:prstGeom prst="rect">
            <a:avLst/>
          </a:prstGeom>
          <a:noFill/>
        </p:spPr>
      </p:pic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36112E93-4EF5-0754-8D8B-8A4A12D2AC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3400011"/>
              </p:ext>
            </p:extLst>
          </p:nvPr>
        </p:nvGraphicFramePr>
        <p:xfrm>
          <a:off x="1736707" y="2529534"/>
          <a:ext cx="7636308" cy="325296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556626">
                  <a:extLst>
                    <a:ext uri="{9D8B030D-6E8A-4147-A177-3AD203B41FA5}">
                      <a16:colId xmlns:a16="http://schemas.microsoft.com/office/drawing/2014/main" val="3405079074"/>
                    </a:ext>
                  </a:extLst>
                </a:gridCol>
                <a:gridCol w="2734491">
                  <a:extLst>
                    <a:ext uri="{9D8B030D-6E8A-4147-A177-3AD203B41FA5}">
                      <a16:colId xmlns:a16="http://schemas.microsoft.com/office/drawing/2014/main" val="3337649278"/>
                    </a:ext>
                  </a:extLst>
                </a:gridCol>
                <a:gridCol w="2345191">
                  <a:extLst>
                    <a:ext uri="{9D8B030D-6E8A-4147-A177-3AD203B41FA5}">
                      <a16:colId xmlns:a16="http://schemas.microsoft.com/office/drawing/2014/main" val="1742915524"/>
                    </a:ext>
                  </a:extLst>
                </a:gridCol>
              </a:tblGrid>
              <a:tr h="10843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o-KR" altLang="en-US" sz="18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마장에서 정해진 경로에 따라 이동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전진</a:t>
                      </a:r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정지</a:t>
                      </a:r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후진 등을</a:t>
                      </a:r>
                      <a:endParaRPr lang="en-US" altLang="ko-KR" sz="1800" b="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통한 종합적 진행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8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기수와 말의 조화</a:t>
                      </a:r>
                      <a:r>
                        <a:rPr kumimoji="0" lang="en-US" altLang="ko-KR" sz="18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8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예술성 평가</a:t>
                      </a:r>
                      <a:endParaRPr kumimoji="0" lang="en-US" altLang="ko-KR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80716863"/>
                  </a:ext>
                </a:extLst>
              </a:tr>
              <a:tr h="10843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ko-KR" altLang="en-US" sz="18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설치 장애물을 정해진 시간에 완주</a:t>
                      </a:r>
                      <a:endParaRPr lang="en-US" altLang="ko-KR" sz="1800" b="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o-KR" altLang="en-US" sz="18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말의 움직임</a:t>
                      </a:r>
                      <a:r>
                        <a:rPr kumimoji="0" lang="en-US" altLang="ko-KR" sz="18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 </a:t>
                      </a:r>
                      <a:r>
                        <a:rPr kumimoji="0" lang="ko-KR" altLang="en-US" sz="18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속도</a:t>
                      </a:r>
                      <a:r>
                        <a:rPr kumimoji="0" lang="en-US" altLang="ko-KR" sz="18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o-KR" altLang="en-US" sz="18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비월에 대한 기술적 진행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낙하</a:t>
                      </a:r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거부</a:t>
                      </a:r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시간초과 등 기술성 평가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74214828"/>
                  </a:ext>
                </a:extLst>
              </a:tr>
              <a:tr h="10843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o-KR" altLang="en-US" sz="18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여러 요소들을 종합한 종목으로 </a:t>
                      </a:r>
                      <a:r>
                        <a:rPr kumimoji="0" lang="en-US" altLang="ko-KR" sz="18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3</a:t>
                      </a:r>
                      <a:r>
                        <a:rPr kumimoji="0" lang="ko-KR" altLang="en-US" sz="18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일간 실시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ko-KR" altLang="en-US" sz="18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마장마술</a:t>
                      </a:r>
                      <a:r>
                        <a:rPr kumimoji="0" lang="en-US" altLang="ko-KR" sz="18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 </a:t>
                      </a:r>
                      <a:r>
                        <a:rPr kumimoji="0" lang="ko-KR" altLang="en-US" sz="18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크로스컨트리</a:t>
                      </a:r>
                      <a:r>
                        <a:rPr kumimoji="0" lang="en-US" altLang="ko-KR" sz="18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 </a:t>
                      </a:r>
                      <a:r>
                        <a:rPr kumimoji="0" lang="ko-KR" altLang="en-US" sz="18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장애물 경기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o-KR" altLang="en-US" sz="18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각 점수를 합산하여 순위를 정함</a:t>
                      </a:r>
                      <a:endParaRPr kumimoji="0" lang="ko-KR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887232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3807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07C9B8D-A3FB-9756-FA33-5FA8FE4BB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3. </a:t>
            </a:r>
            <a:r>
              <a:rPr lang="ko-KR" altLang="en-US" dirty="0"/>
              <a:t>승마산업 재도약 추진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EF45944-D6CC-D1C6-03A2-5686FCEC8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5</a:t>
            </a:fld>
            <a:endParaRPr lang="ko-KR" altLang="en-US" dirty="0"/>
          </a:p>
        </p:txBody>
      </p:sp>
      <p:graphicFrame>
        <p:nvGraphicFramePr>
          <p:cNvPr id="12" name="내용 개체 틀 11">
            <a:extLst>
              <a:ext uri="{FF2B5EF4-FFF2-40B4-BE49-F238E27FC236}">
                <a16:creationId xmlns:a16="http://schemas.microsoft.com/office/drawing/2014/main" id="{7D39E297-7A42-BC49-AADC-54A219ED11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0438090"/>
              </p:ext>
            </p:extLst>
          </p:nvPr>
        </p:nvGraphicFramePr>
        <p:xfrm>
          <a:off x="681037" y="1554591"/>
          <a:ext cx="8543925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화살표: 갈매기형 수장 12">
            <a:extLst>
              <a:ext uri="{FF2B5EF4-FFF2-40B4-BE49-F238E27FC236}">
                <a16:creationId xmlns:a16="http://schemas.microsoft.com/office/drawing/2014/main" id="{2960FB6A-DF75-F1A8-DE4A-7F126BDF61E5}"/>
              </a:ext>
            </a:extLst>
          </p:cNvPr>
          <p:cNvSpPr/>
          <p:nvPr/>
        </p:nvSpPr>
        <p:spPr>
          <a:xfrm>
            <a:off x="3599650" y="2316479"/>
            <a:ext cx="2313469" cy="435429"/>
          </a:xfrm>
          <a:prstGeom prst="chevron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활성화를 기대함</a:t>
            </a:r>
          </a:p>
        </p:txBody>
      </p:sp>
    </p:spTree>
    <p:extLst>
      <p:ext uri="{BB962C8B-B14F-4D97-AF65-F5344CB8AC3E}">
        <p14:creationId xmlns:p14="http://schemas.microsoft.com/office/powerpoint/2010/main" val="173179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양쪽 모서리가 둥근 사각형 5">
            <a:extLst>
              <a:ext uri="{FF2B5EF4-FFF2-40B4-BE49-F238E27FC236}">
                <a16:creationId xmlns:a16="http://schemas.microsoft.com/office/drawing/2014/main" id="{ECBA34EA-EE1E-44C2-9213-29247F7D56D5}"/>
              </a:ext>
            </a:extLst>
          </p:cNvPr>
          <p:cNvSpPr/>
          <p:nvPr/>
        </p:nvSpPr>
        <p:spPr>
          <a:xfrm flipH="1">
            <a:off x="5074671" y="1326703"/>
            <a:ext cx="4471819" cy="4507299"/>
          </a:xfrm>
          <a:prstGeom prst="round1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81" name="사각형: 잘린 위쪽 모서리 80">
            <a:extLst>
              <a:ext uri="{FF2B5EF4-FFF2-40B4-BE49-F238E27FC236}">
                <a16:creationId xmlns:a16="http://schemas.microsoft.com/office/drawing/2014/main" id="{A90DD1CF-D05D-4E87-929E-E731DFF590F2}"/>
              </a:ext>
            </a:extLst>
          </p:cNvPr>
          <p:cNvSpPr/>
          <p:nvPr/>
        </p:nvSpPr>
        <p:spPr>
          <a:xfrm>
            <a:off x="5312227" y="1871357"/>
            <a:ext cx="4019465" cy="3132113"/>
          </a:xfrm>
          <a:prstGeom prst="snip2SameRect">
            <a:avLst>
              <a:gd name="adj1" fmla="val 10766"/>
              <a:gd name="adj2" fmla="val 0"/>
            </a:avLst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0" name="한쪽 모서리는 잘리고 다른 쪽 모서리는 둥근 사각형 4">
            <a:extLst>
              <a:ext uri="{FF2B5EF4-FFF2-40B4-BE49-F238E27FC236}">
                <a16:creationId xmlns:a16="http://schemas.microsoft.com/office/drawing/2014/main" id="{F87D580E-2E4F-42A9-A78A-C0566EFDF233}"/>
              </a:ext>
            </a:extLst>
          </p:cNvPr>
          <p:cNvSpPr/>
          <p:nvPr/>
        </p:nvSpPr>
        <p:spPr>
          <a:xfrm>
            <a:off x="376833" y="1339254"/>
            <a:ext cx="4476836" cy="4501220"/>
          </a:xfrm>
          <a:prstGeom prst="round1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6C5E2F5C-C5FC-213E-3173-048274554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4. </a:t>
            </a:r>
            <a:r>
              <a:rPr lang="ko-KR" altLang="en-US" dirty="0"/>
              <a:t>말과 교감하는 운동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7FFD6C1-3758-6C1F-C8AE-4C47A0C89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6</a:t>
            </a:fld>
            <a:endParaRPr lang="ko-KR" altLang="en-US" dirty="0"/>
          </a:p>
        </p:txBody>
      </p:sp>
      <p:sp>
        <p:nvSpPr>
          <p:cNvPr id="25" name="AutoShape 2">
            <a:extLst>
              <a:ext uri="{FF2B5EF4-FFF2-40B4-BE49-F238E27FC236}">
                <a16:creationId xmlns:a16="http://schemas.microsoft.com/office/drawing/2014/main" id="{3226295B-8BBA-4021-A671-29134C64FD6C}"/>
              </a:ext>
            </a:extLst>
          </p:cNvPr>
          <p:cNvSpPr>
            <a:spLocks/>
          </p:cNvSpPr>
          <p:nvPr/>
        </p:nvSpPr>
        <p:spPr bwMode="auto">
          <a:xfrm rot="16200000">
            <a:off x="2488958" y="3815719"/>
            <a:ext cx="278818" cy="4464497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26" name="Picture 3" descr="w1 복사본">
            <a:extLst>
              <a:ext uri="{FF2B5EF4-FFF2-40B4-BE49-F238E27FC236}">
                <a16:creationId xmlns:a16="http://schemas.microsoft.com/office/drawing/2014/main" id="{190A2923-33E7-4BE6-B551-B34348B0E4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7592" y="6161062"/>
            <a:ext cx="601663" cy="584200"/>
          </a:xfrm>
          <a:prstGeom prst="rect">
            <a:avLst/>
          </a:prstGeom>
          <a:noFill/>
        </p:spPr>
      </p:pic>
      <p:pic>
        <p:nvPicPr>
          <p:cNvPr id="27" name="Picture 4" descr="w2 복사본">
            <a:extLst>
              <a:ext uri="{FF2B5EF4-FFF2-40B4-BE49-F238E27FC236}">
                <a16:creationId xmlns:a16="http://schemas.microsoft.com/office/drawing/2014/main" id="{C454FDC9-4A54-4197-8612-7283FE864A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34746" y="6143644"/>
            <a:ext cx="587375" cy="569913"/>
          </a:xfrm>
          <a:prstGeom prst="rect">
            <a:avLst/>
          </a:prstGeom>
          <a:noFill/>
        </p:spPr>
      </p:pic>
      <p:sp>
        <p:nvSpPr>
          <p:cNvPr id="28" name="AutoShape 2">
            <a:extLst>
              <a:ext uri="{FF2B5EF4-FFF2-40B4-BE49-F238E27FC236}">
                <a16:creationId xmlns:a16="http://schemas.microsoft.com/office/drawing/2014/main" id="{EDC20EA0-059C-4EE3-A980-0F5C3500A39C}"/>
              </a:ext>
            </a:extLst>
          </p:cNvPr>
          <p:cNvSpPr>
            <a:spLocks/>
          </p:cNvSpPr>
          <p:nvPr/>
        </p:nvSpPr>
        <p:spPr bwMode="auto">
          <a:xfrm rot="16200000">
            <a:off x="7063888" y="3802355"/>
            <a:ext cx="278818" cy="4464495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1" name="순서도: 수동 입력 30">
            <a:extLst>
              <a:ext uri="{FF2B5EF4-FFF2-40B4-BE49-F238E27FC236}">
                <a16:creationId xmlns:a16="http://schemas.microsoft.com/office/drawing/2014/main" id="{E9F54B9E-D9CA-47CE-AAD5-7FBC469F9E5C}"/>
              </a:ext>
            </a:extLst>
          </p:cNvPr>
          <p:cNvSpPr/>
          <p:nvPr/>
        </p:nvSpPr>
        <p:spPr>
          <a:xfrm>
            <a:off x="2378680" y="1623872"/>
            <a:ext cx="1958109" cy="517021"/>
          </a:xfrm>
          <a:prstGeom prst="flowChartManualInpu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승마의 운동 효과</a:t>
            </a:r>
          </a:p>
        </p:txBody>
      </p:sp>
      <p:graphicFrame>
        <p:nvGraphicFramePr>
          <p:cNvPr id="44" name="다이어그램 43">
            <a:extLst>
              <a:ext uri="{FF2B5EF4-FFF2-40B4-BE49-F238E27FC236}">
                <a16:creationId xmlns:a16="http://schemas.microsoft.com/office/drawing/2014/main" id="{3B383634-3AB0-4F28-BACE-8EE7685DCF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74511958"/>
              </p:ext>
            </p:extLst>
          </p:nvPr>
        </p:nvGraphicFramePr>
        <p:xfrm>
          <a:off x="2135686" y="2334638"/>
          <a:ext cx="2354063" cy="25262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7" name="설명선: 왼쪽/오른쪽 화살표 76">
            <a:extLst>
              <a:ext uri="{FF2B5EF4-FFF2-40B4-BE49-F238E27FC236}">
                <a16:creationId xmlns:a16="http://schemas.microsoft.com/office/drawing/2014/main" id="{E16D94F2-96D0-4A4E-9FA3-1AE95FC429C7}"/>
              </a:ext>
            </a:extLst>
          </p:cNvPr>
          <p:cNvSpPr/>
          <p:nvPr/>
        </p:nvSpPr>
        <p:spPr>
          <a:xfrm>
            <a:off x="462489" y="4860899"/>
            <a:ext cx="1769540" cy="738909"/>
          </a:xfrm>
          <a:prstGeom prst="leftRightArrowCallout">
            <a:avLst>
              <a:gd name="adj1" fmla="val 50000"/>
              <a:gd name="adj2" fmla="val 25000"/>
              <a:gd name="adj3" fmla="val 23625"/>
              <a:gd name="adj4" fmla="val 68156"/>
            </a:avLst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리듬</a:t>
            </a:r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/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조화</a:t>
            </a:r>
          </a:p>
        </p:txBody>
      </p:sp>
      <p:graphicFrame>
        <p:nvGraphicFramePr>
          <p:cNvPr id="78" name="다이어그램 77">
            <a:extLst>
              <a:ext uri="{FF2B5EF4-FFF2-40B4-BE49-F238E27FC236}">
                <a16:creationId xmlns:a16="http://schemas.microsoft.com/office/drawing/2014/main" id="{8F464825-1BB7-4BF8-B8B6-0150D0EB358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81523830"/>
              </p:ext>
            </p:extLst>
          </p:nvPr>
        </p:nvGraphicFramePr>
        <p:xfrm>
          <a:off x="462489" y="2610266"/>
          <a:ext cx="1721579" cy="1985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79" name="설명선: 아래쪽 화살표 78">
            <a:extLst>
              <a:ext uri="{FF2B5EF4-FFF2-40B4-BE49-F238E27FC236}">
                <a16:creationId xmlns:a16="http://schemas.microsoft.com/office/drawing/2014/main" id="{B6D0ABA6-2207-478A-8A1C-9032607F7C0E}"/>
              </a:ext>
            </a:extLst>
          </p:cNvPr>
          <p:cNvSpPr/>
          <p:nvPr/>
        </p:nvSpPr>
        <p:spPr>
          <a:xfrm>
            <a:off x="567861" y="1871357"/>
            <a:ext cx="1558796" cy="738909"/>
          </a:xfrm>
          <a:prstGeom prst="downArrowCallou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승마 보법</a:t>
            </a:r>
          </a:p>
        </p:txBody>
      </p:sp>
      <p:sp>
        <p:nvSpPr>
          <p:cNvPr id="32" name="순서도: 수동 입력 31">
            <a:extLst>
              <a:ext uri="{FF2B5EF4-FFF2-40B4-BE49-F238E27FC236}">
                <a16:creationId xmlns:a16="http://schemas.microsoft.com/office/drawing/2014/main" id="{60740CA5-85F6-44DA-BC77-79B6DFACA51E}"/>
              </a:ext>
            </a:extLst>
          </p:cNvPr>
          <p:cNvSpPr/>
          <p:nvPr/>
        </p:nvSpPr>
        <p:spPr>
          <a:xfrm flipH="1">
            <a:off x="2466030" y="5038275"/>
            <a:ext cx="1958109" cy="517021"/>
          </a:xfrm>
          <a:prstGeom prst="flowChartManualInpu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균형</a:t>
            </a:r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/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근력</a:t>
            </a:r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/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심폐</a:t>
            </a:r>
          </a:p>
        </p:txBody>
      </p:sp>
      <p:sp>
        <p:nvSpPr>
          <p:cNvPr id="40" name="사각형: 잘린 한쪽 모서리 39">
            <a:extLst>
              <a:ext uri="{FF2B5EF4-FFF2-40B4-BE49-F238E27FC236}">
                <a16:creationId xmlns:a16="http://schemas.microsoft.com/office/drawing/2014/main" id="{A5116CD3-B94E-4C07-9892-315F36813F8B}"/>
              </a:ext>
            </a:extLst>
          </p:cNvPr>
          <p:cNvSpPr/>
          <p:nvPr/>
        </p:nvSpPr>
        <p:spPr>
          <a:xfrm flipH="1">
            <a:off x="5534001" y="3291310"/>
            <a:ext cx="1512000" cy="505848"/>
          </a:xfrm>
          <a:prstGeom prst="snip1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허리와 등</a:t>
            </a:r>
          </a:p>
        </p:txBody>
      </p:sp>
      <p:sp>
        <p:nvSpPr>
          <p:cNvPr id="54" name="물결 53">
            <a:extLst>
              <a:ext uri="{FF2B5EF4-FFF2-40B4-BE49-F238E27FC236}">
                <a16:creationId xmlns:a16="http://schemas.microsoft.com/office/drawing/2014/main" id="{43A44B81-322A-401B-AA6B-B1AEB581E799}"/>
              </a:ext>
            </a:extLst>
          </p:cNvPr>
          <p:cNvSpPr/>
          <p:nvPr/>
        </p:nvSpPr>
        <p:spPr>
          <a:xfrm>
            <a:off x="7644482" y="2457381"/>
            <a:ext cx="1512000" cy="505848"/>
          </a:xfrm>
          <a:prstGeom prst="wave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정면 보기</a:t>
            </a:r>
          </a:p>
        </p:txBody>
      </p:sp>
      <p:cxnSp>
        <p:nvCxnSpPr>
          <p:cNvPr id="20" name="직선 화살표 연결선 19">
            <a:extLst>
              <a:ext uri="{FF2B5EF4-FFF2-40B4-BE49-F238E27FC236}">
                <a16:creationId xmlns:a16="http://schemas.microsoft.com/office/drawing/2014/main" id="{63ACB9BE-CD53-4228-B1AA-EA154A829561}"/>
              </a:ext>
            </a:extLst>
          </p:cNvPr>
          <p:cNvCxnSpPr>
            <a:cxnSpLocks/>
            <a:stCxn id="40" idx="2"/>
            <a:endCxn id="73" idx="1"/>
          </p:cNvCxnSpPr>
          <p:nvPr/>
        </p:nvCxnSpPr>
        <p:spPr>
          <a:xfrm>
            <a:off x="7046001" y="3544234"/>
            <a:ext cx="598481" cy="0"/>
          </a:xfrm>
          <a:prstGeom prst="straightConnector1">
            <a:avLst/>
          </a:prstGeom>
          <a:ln w="28575">
            <a:solidFill>
              <a:schemeClr val="tx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육각형 60">
            <a:extLst>
              <a:ext uri="{FF2B5EF4-FFF2-40B4-BE49-F238E27FC236}">
                <a16:creationId xmlns:a16="http://schemas.microsoft.com/office/drawing/2014/main" id="{C8EEE5FC-7FE8-4984-94DF-7730D2B234FD}"/>
              </a:ext>
            </a:extLst>
          </p:cNvPr>
          <p:cNvSpPr/>
          <p:nvPr/>
        </p:nvSpPr>
        <p:spPr>
          <a:xfrm>
            <a:off x="5526945" y="4147689"/>
            <a:ext cx="1512000" cy="505848"/>
          </a:xfrm>
          <a:prstGeom prst="hexagon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어깨와 팔</a:t>
            </a:r>
          </a:p>
        </p:txBody>
      </p:sp>
      <p:sp>
        <p:nvSpPr>
          <p:cNvPr id="73" name="화살표: 오각형 72">
            <a:extLst>
              <a:ext uri="{FF2B5EF4-FFF2-40B4-BE49-F238E27FC236}">
                <a16:creationId xmlns:a16="http://schemas.microsoft.com/office/drawing/2014/main" id="{C2C772AB-7623-4B2A-8957-64E3642F6354}"/>
              </a:ext>
            </a:extLst>
          </p:cNvPr>
          <p:cNvSpPr/>
          <p:nvPr/>
        </p:nvSpPr>
        <p:spPr>
          <a:xfrm>
            <a:off x="7644482" y="3291310"/>
            <a:ext cx="1512000" cy="505848"/>
          </a:xfrm>
          <a:prstGeom prst="homePlate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곧게 펴기</a:t>
            </a:r>
          </a:p>
        </p:txBody>
      </p:sp>
      <p:sp>
        <p:nvSpPr>
          <p:cNvPr id="76" name="십자형 75">
            <a:extLst>
              <a:ext uri="{FF2B5EF4-FFF2-40B4-BE49-F238E27FC236}">
                <a16:creationId xmlns:a16="http://schemas.microsoft.com/office/drawing/2014/main" id="{D2EAF94C-DF11-45DD-BCD3-0136CF1A056F}"/>
              </a:ext>
            </a:extLst>
          </p:cNvPr>
          <p:cNvSpPr/>
          <p:nvPr/>
        </p:nvSpPr>
        <p:spPr>
          <a:xfrm rot="21029767">
            <a:off x="7644482" y="4146367"/>
            <a:ext cx="1512000" cy="505848"/>
          </a:xfrm>
          <a:prstGeom prst="plus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힘을 빼기</a:t>
            </a:r>
          </a:p>
        </p:txBody>
      </p:sp>
      <p:sp>
        <p:nvSpPr>
          <p:cNvPr id="85" name="순서도: 지연 84">
            <a:extLst>
              <a:ext uri="{FF2B5EF4-FFF2-40B4-BE49-F238E27FC236}">
                <a16:creationId xmlns:a16="http://schemas.microsoft.com/office/drawing/2014/main" id="{D6C04388-403A-4EC4-8737-6D55FED680FC}"/>
              </a:ext>
            </a:extLst>
          </p:cNvPr>
          <p:cNvSpPr/>
          <p:nvPr/>
        </p:nvSpPr>
        <p:spPr>
          <a:xfrm>
            <a:off x="5577045" y="5165812"/>
            <a:ext cx="1733902" cy="505848"/>
          </a:xfrm>
          <a:prstGeom prst="flowChartDelay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관광</a:t>
            </a:r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-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체험형</a:t>
            </a:r>
          </a:p>
        </p:txBody>
      </p:sp>
      <p:sp>
        <p:nvSpPr>
          <p:cNvPr id="86" name="순서도: 지연 85">
            <a:extLst>
              <a:ext uri="{FF2B5EF4-FFF2-40B4-BE49-F238E27FC236}">
                <a16:creationId xmlns:a16="http://schemas.microsoft.com/office/drawing/2014/main" id="{B0A4431B-6617-4C36-881F-799C7EA712AD}"/>
              </a:ext>
            </a:extLst>
          </p:cNvPr>
          <p:cNvSpPr/>
          <p:nvPr/>
        </p:nvSpPr>
        <p:spPr>
          <a:xfrm flipH="1">
            <a:off x="7323014" y="5176314"/>
            <a:ext cx="1733902" cy="488181"/>
          </a:xfrm>
          <a:prstGeom prst="flowChartDelay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여가형</a:t>
            </a:r>
          </a:p>
        </p:txBody>
      </p:sp>
      <p:sp>
        <p:nvSpPr>
          <p:cNvPr id="34" name="사다리꼴 33">
            <a:extLst>
              <a:ext uri="{FF2B5EF4-FFF2-40B4-BE49-F238E27FC236}">
                <a16:creationId xmlns:a16="http://schemas.microsoft.com/office/drawing/2014/main" id="{9C8C5630-506E-4B65-9869-028E7A473FFC}"/>
              </a:ext>
            </a:extLst>
          </p:cNvPr>
          <p:cNvSpPr/>
          <p:nvPr/>
        </p:nvSpPr>
        <p:spPr>
          <a:xfrm flipH="1">
            <a:off x="6093668" y="1558618"/>
            <a:ext cx="2426074" cy="495591"/>
          </a:xfrm>
          <a:prstGeom prst="trapezoid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승마의 올바른 자세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3" name="사각형: 잘린 위쪽 모서리 32">
            <a:extLst>
              <a:ext uri="{FF2B5EF4-FFF2-40B4-BE49-F238E27FC236}">
                <a16:creationId xmlns:a16="http://schemas.microsoft.com/office/drawing/2014/main" id="{1286FC0F-F1AF-4D77-9FE1-0A8F1E2E0E79}"/>
              </a:ext>
            </a:extLst>
          </p:cNvPr>
          <p:cNvSpPr/>
          <p:nvPr/>
        </p:nvSpPr>
        <p:spPr>
          <a:xfrm flipV="1">
            <a:off x="5534865" y="2441677"/>
            <a:ext cx="1512000" cy="505848"/>
          </a:xfrm>
          <a:prstGeom prst="snip2Same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8912538-6FD4-4F5B-9422-AB5BCEE84AA0}"/>
              </a:ext>
            </a:extLst>
          </p:cNvPr>
          <p:cNvSpPr txBox="1"/>
          <p:nvPr/>
        </p:nvSpPr>
        <p:spPr>
          <a:xfrm>
            <a:off x="5671120" y="2515218"/>
            <a:ext cx="1262644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머리와 눈</a:t>
            </a:r>
          </a:p>
        </p:txBody>
      </p:sp>
    </p:spTree>
    <p:extLst>
      <p:ext uri="{BB962C8B-B14F-4D97-AF65-F5344CB8AC3E}">
        <p14:creationId xmlns:p14="http://schemas.microsoft.com/office/powerpoint/2010/main" val="31147570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9525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545</TotalTime>
  <Words>219</Words>
  <Application>Microsoft Office PowerPoint</Application>
  <PresentationFormat>A4 용지(210x297mm)</PresentationFormat>
  <Paragraphs>66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PowerPoint 프레젠테이션</vt:lpstr>
      <vt:lpstr>목차</vt:lpstr>
      <vt:lpstr>1. 승마</vt:lpstr>
      <vt:lpstr>2. 승마 경기의 종류</vt:lpstr>
      <vt:lpstr>3. 승마산업 재도약 추진</vt:lpstr>
      <vt:lpstr>4. 말과 교감하는 운동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ITQ KPC</dc:creator>
  <cp:lastModifiedBy>김정현</cp:lastModifiedBy>
  <cp:revision>90</cp:revision>
  <cp:lastPrinted>2025-07-22T05:17:41Z</cp:lastPrinted>
  <dcterms:created xsi:type="dcterms:W3CDTF">2023-07-20T02:58:21Z</dcterms:created>
  <dcterms:modified xsi:type="dcterms:W3CDTF">2026-02-02T04:49:40Z</dcterms:modified>
</cp:coreProperties>
</file>