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2" r:id="rId6"/>
    <p:sldId id="263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93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8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이러닝 </a:t>
            </a:r>
            <a:r>
              <a:rPr lang="ko-KR" altLang="en-US" sz="2400" b="1" dirty="0" err="1">
                <a:latin typeface="궁서" panose="02030600000101010101" pitchFamily="18" charset="-127"/>
                <a:ea typeface="궁서" panose="02030600000101010101" pitchFamily="18" charset="-127"/>
              </a:rPr>
              <a:t>도입률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(</a:t>
            </a:r>
            <a:r>
              <a:rPr lang="ko-KR" altLang="en-US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단위</a:t>
            </a:r>
            <a:r>
              <a:rPr lang="en-US" altLang="ko-KR" sz="2400" b="1" dirty="0">
                <a:latin typeface="궁서" panose="02030600000101010101" pitchFamily="18" charset="-127"/>
                <a:ea typeface="궁서" panose="02030600000101010101" pitchFamily="18" charset="-127"/>
              </a:rPr>
              <a:t>:%)</a:t>
            </a:r>
            <a:endParaRPr lang="ko-KR" sz="2400" b="1" dirty="0">
              <a:latin typeface="궁서" panose="02030600000101010101" pitchFamily="18" charset="-127"/>
              <a:ea typeface="궁서" panose="02030600000101010101" pitchFamily="18" charset="-127"/>
            </a:endParaRPr>
          </a:p>
        </c:rich>
      </c:tx>
      <c:layout>
        <c:manualLayout>
          <c:xMode val="edge"/>
          <c:yMode val="edge"/>
          <c:x val="0.31895008641025202"/>
          <c:y val="2.744644539356798E-2"/>
        </c:manualLayout>
      </c:layout>
      <c:overlay val="0"/>
      <c:spPr>
        <a:solidFill>
          <a:schemeClr val="bg1"/>
        </a:solidFill>
        <a:ln w="12700"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0.21628212053219983"/>
          <c:y val="0.16248295672992247"/>
          <c:w val="0.72848115346191378"/>
          <c:h val="0.59673456456214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정규교육기관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4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B00-4CD7-A8F3-E33AE56D5A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2019년</c:v>
                </c:pt>
                <c:pt idx="1">
                  <c:v>2020년</c:v>
                </c:pt>
                <c:pt idx="2">
                  <c:v>2021년</c:v>
                </c:pt>
                <c:pt idx="3">
                  <c:v>2022년</c:v>
                </c:pt>
                <c:pt idx="4">
                  <c:v>2023년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89</c:v>
                </c:pt>
                <c:pt idx="1">
                  <c:v>96</c:v>
                </c:pt>
                <c:pt idx="2">
                  <c:v>98</c:v>
                </c:pt>
                <c:pt idx="3">
                  <c:v>98</c:v>
                </c:pt>
                <c:pt idx="4">
                  <c:v>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00-4CD7-A8F3-E33AE56D5A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1182575"/>
        <c:axId val="551187855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정부/공공기관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2019년</c:v>
                </c:pt>
                <c:pt idx="1">
                  <c:v>2020년</c:v>
                </c:pt>
                <c:pt idx="2">
                  <c:v>2021년</c:v>
                </c:pt>
                <c:pt idx="3">
                  <c:v>2022년</c:v>
                </c:pt>
                <c:pt idx="4">
                  <c:v>2023년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84</c:v>
                </c:pt>
                <c:pt idx="1">
                  <c:v>85</c:v>
                </c:pt>
                <c:pt idx="2">
                  <c:v>90</c:v>
                </c:pt>
                <c:pt idx="3">
                  <c:v>92</c:v>
                </c:pt>
                <c:pt idx="4">
                  <c:v>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B00-4CD7-A8F3-E33AE56D5A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4697663"/>
        <c:axId val="684683263"/>
      </c:lineChart>
      <c:catAx>
        <c:axId val="5511825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551187855"/>
        <c:crosses val="autoZero"/>
        <c:auto val="1"/>
        <c:lblAlgn val="ctr"/>
        <c:lblOffset val="100"/>
        <c:noMultiLvlLbl val="0"/>
      </c:catAx>
      <c:valAx>
        <c:axId val="55118785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551182575"/>
        <c:crosses val="autoZero"/>
        <c:crossBetween val="between"/>
      </c:valAx>
      <c:valAx>
        <c:axId val="684683263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684697663"/>
        <c:crosses val="max"/>
        <c:crossBetween val="between"/>
        <c:majorUnit val="4"/>
      </c:valAx>
      <c:catAx>
        <c:axId val="68469766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84683263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 w="12700"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B58E3-FC29-4389-BCEA-CF624E76AB01}" type="doc">
      <dgm:prSet loTypeId="urn:microsoft.com/office/officeart/2005/8/layout/arrow6" loCatId="process" qsTypeId="urn:microsoft.com/office/officeart/2005/8/quickstyle/3d2" qsCatId="3D" csTypeId="urn:microsoft.com/office/officeart/2005/8/colors/accent1_3" csCatId="accent1" phldr="1"/>
      <dgm:spPr/>
      <dgm:t>
        <a:bodyPr/>
        <a:lstStyle/>
        <a:p>
          <a:pPr latinLnBrk="1"/>
          <a:endParaRPr lang="ko-KR" altLang="en-US"/>
        </a:p>
      </dgm:t>
    </dgm:pt>
    <dgm:pt modelId="{87DCB5DD-FCF4-4061-A67C-12FDA85A3B81}">
      <dgm:prSet phldrT="[텍스트]" custT="1"/>
      <dgm:spPr/>
      <dgm:t>
        <a:bodyPr/>
        <a:lstStyle/>
        <a:p>
          <a:pPr latinLnBrk="1"/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전자</a:t>
          </a:r>
          <a:br>
            <a:rPr lang="en-US" altLang="ko-KR" sz="1800"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도서관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B039A1AD-4DA4-4085-9E92-5313DBEE244B}" type="parTrans" cxnId="{A318668B-4A10-40C5-AF03-47D716A95807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DFD5D40-19E8-4136-BD14-FB1B84EEDC80}" type="sibTrans" cxnId="{A318668B-4A10-40C5-AF03-47D716A95807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BDEDE8E-CBC0-4EB5-BCA1-89B0D609DDB2}">
      <dgm:prSet custT="1"/>
      <dgm:spPr/>
      <dgm:t>
        <a:bodyPr/>
        <a:lstStyle/>
        <a:p>
          <a:pPr latinLnBrk="1"/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스터디</a:t>
          </a:r>
          <a:br>
            <a:rPr lang="en-US" altLang="ko-KR" sz="1800"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>
              <a:latin typeface="굴림" panose="020B0600000101010101" pitchFamily="50" charset="-127"/>
              <a:ea typeface="굴림" panose="020B0600000101010101" pitchFamily="50" charset="-127"/>
            </a:rPr>
            <a:t>그룹</a:t>
          </a:r>
          <a:endParaRPr lang="ko-KR" altLang="en-US" sz="1800" dirty="0"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A893D92-1CAD-4925-812F-BBFC00D96EE6}" type="parTrans" cxnId="{697BABC9-9A9C-448E-A2B2-C4F1F4BCF38E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251D787-5BEB-4168-B6E3-F12314EF84C0}" type="sibTrans" cxnId="{697BABC9-9A9C-448E-A2B2-C4F1F4BCF38E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4C8D33F-BBC5-459F-8D5F-A65F1467E18E}" type="pres">
      <dgm:prSet presAssocID="{C4DB58E3-FC29-4389-BCEA-CF624E76AB01}" presName="compositeShape" presStyleCnt="0">
        <dgm:presLayoutVars>
          <dgm:chMax val="2"/>
          <dgm:dir/>
          <dgm:resizeHandles val="exact"/>
        </dgm:presLayoutVars>
      </dgm:prSet>
      <dgm:spPr/>
    </dgm:pt>
    <dgm:pt modelId="{29D678F6-A474-41AE-AB62-1DA9FA5D9149}" type="pres">
      <dgm:prSet presAssocID="{C4DB58E3-FC29-4389-BCEA-CF624E76AB01}" presName="ribbon" presStyleLbl="node1" presStyleIdx="0" presStyleCnt="1"/>
      <dgm:spPr/>
    </dgm:pt>
    <dgm:pt modelId="{84B42B15-F085-4F97-A9EE-DC4DB48339E0}" type="pres">
      <dgm:prSet presAssocID="{C4DB58E3-FC29-4389-BCEA-CF624E76AB01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6A9BF853-F9BF-47DC-9139-810D91150364}" type="pres">
      <dgm:prSet presAssocID="{C4DB58E3-FC29-4389-BCEA-CF624E76AB01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C9F82206-0C06-4FA7-8528-F8A1008EA6FB}" type="presOf" srcId="{87DCB5DD-FCF4-4061-A67C-12FDA85A3B81}" destId="{84B42B15-F085-4F97-A9EE-DC4DB48339E0}" srcOrd="0" destOrd="0" presId="urn:microsoft.com/office/officeart/2005/8/layout/arrow6"/>
    <dgm:cxn modelId="{FC0B7933-CC54-42BD-B6CA-CEED5AF76C75}" type="presOf" srcId="{CBDEDE8E-CBC0-4EB5-BCA1-89B0D609DDB2}" destId="{6A9BF853-F9BF-47DC-9139-810D91150364}" srcOrd="0" destOrd="0" presId="urn:microsoft.com/office/officeart/2005/8/layout/arrow6"/>
    <dgm:cxn modelId="{052BD87E-946A-4FBE-8D1D-D95565D9B641}" type="presOf" srcId="{C4DB58E3-FC29-4389-BCEA-CF624E76AB01}" destId="{E4C8D33F-BBC5-459F-8D5F-A65F1467E18E}" srcOrd="0" destOrd="0" presId="urn:microsoft.com/office/officeart/2005/8/layout/arrow6"/>
    <dgm:cxn modelId="{A318668B-4A10-40C5-AF03-47D716A95807}" srcId="{C4DB58E3-FC29-4389-BCEA-CF624E76AB01}" destId="{87DCB5DD-FCF4-4061-A67C-12FDA85A3B81}" srcOrd="0" destOrd="0" parTransId="{B039A1AD-4DA4-4085-9E92-5313DBEE244B}" sibTransId="{0DFD5D40-19E8-4136-BD14-FB1B84EEDC80}"/>
    <dgm:cxn modelId="{697BABC9-9A9C-448E-A2B2-C4F1F4BCF38E}" srcId="{C4DB58E3-FC29-4389-BCEA-CF624E76AB01}" destId="{CBDEDE8E-CBC0-4EB5-BCA1-89B0D609DDB2}" srcOrd="1" destOrd="0" parTransId="{1A893D92-1CAD-4925-812F-BBFC00D96EE6}" sibTransId="{E251D787-5BEB-4168-B6E3-F12314EF84C0}"/>
    <dgm:cxn modelId="{3641A0AF-2ED1-41FC-BD44-6FDEBE8B5B87}" type="presParOf" srcId="{E4C8D33F-BBC5-459F-8D5F-A65F1467E18E}" destId="{29D678F6-A474-41AE-AB62-1DA9FA5D9149}" srcOrd="0" destOrd="0" presId="urn:microsoft.com/office/officeart/2005/8/layout/arrow6"/>
    <dgm:cxn modelId="{2B3A514E-D1F7-466C-9BEA-1242104883EE}" type="presParOf" srcId="{E4C8D33F-BBC5-459F-8D5F-A65F1467E18E}" destId="{84B42B15-F085-4F97-A9EE-DC4DB48339E0}" srcOrd="1" destOrd="0" presId="urn:microsoft.com/office/officeart/2005/8/layout/arrow6"/>
    <dgm:cxn modelId="{7A10D15B-35C1-45EE-AAAC-F10ADC383D97}" type="presParOf" srcId="{E4C8D33F-BBC5-459F-8D5F-A65F1467E18E}" destId="{6A9BF853-F9BF-47DC-9139-810D91150364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5167BE-1505-42E2-B092-FA490B20E0D2}" type="doc">
      <dgm:prSet loTypeId="urn:microsoft.com/office/officeart/2005/8/layout/list1" loCatId="list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F78D8BC4-0081-4B4E-993C-DCE6B0C2F66B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학력</a:t>
          </a:r>
          <a:r>
            <a:rPr lang="en-US" altLang="ko-KR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/</a:t>
          </a:r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경력</a:t>
          </a:r>
        </a:p>
      </dgm:t>
    </dgm:pt>
    <dgm:pt modelId="{EAF8F90D-3D4B-47A2-B101-E679EFCD53C5}" type="parTrans" cxnId="{A3677DF5-4D6B-481F-8BC8-4D17BB25A892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7E57721-6C6F-48F9-A3D1-C5AABBD0B039}" type="sibTrans" cxnId="{A3677DF5-4D6B-481F-8BC8-4D17BB25A892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9E83F42-CC56-469A-8655-3C273002FC93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성과</a:t>
          </a:r>
          <a:r>
            <a:rPr lang="en-US" altLang="ko-KR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/</a:t>
          </a:r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지식</a:t>
          </a:r>
        </a:p>
      </dgm:t>
    </dgm:pt>
    <dgm:pt modelId="{91013240-10CF-4EE0-8ADF-01E5983DAE07}" type="parTrans" cxnId="{29BB8CF3-588C-422B-AB09-A9F51E87AD7D}">
      <dgm:prSet/>
      <dgm:spPr/>
      <dgm:t>
        <a:bodyPr/>
        <a:lstStyle/>
        <a:p>
          <a:pPr latinLnBrk="1"/>
          <a:endParaRPr lang="ko-KR" altLang="en-US"/>
        </a:p>
      </dgm:t>
    </dgm:pt>
    <dgm:pt modelId="{03736704-BFF8-42C9-8F07-26AE4E2C850B}" type="sibTrans" cxnId="{29BB8CF3-588C-422B-AB09-A9F51E87AD7D}">
      <dgm:prSet/>
      <dgm:spPr/>
      <dgm:t>
        <a:bodyPr/>
        <a:lstStyle/>
        <a:p>
          <a:pPr latinLnBrk="1"/>
          <a:endParaRPr lang="ko-KR" altLang="en-US"/>
        </a:p>
      </dgm:t>
    </dgm:pt>
    <dgm:pt modelId="{78FD6D33-A349-43F9-8460-F66701D8B552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역량</a:t>
          </a:r>
          <a:r>
            <a:rPr lang="en-US" altLang="ko-KR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/</a:t>
          </a:r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자질</a:t>
          </a:r>
        </a:p>
      </dgm:t>
    </dgm:pt>
    <dgm:pt modelId="{7451C7ED-656B-4C20-9E21-CB21F3CE9767}" type="parTrans" cxnId="{5D0AB2FF-718D-48DF-A6C2-A7717587A084}">
      <dgm:prSet/>
      <dgm:spPr/>
      <dgm:t>
        <a:bodyPr/>
        <a:lstStyle/>
        <a:p>
          <a:pPr latinLnBrk="1"/>
          <a:endParaRPr lang="ko-KR" altLang="en-US"/>
        </a:p>
      </dgm:t>
    </dgm:pt>
    <dgm:pt modelId="{4E8389D2-3BD4-45C5-8330-5A5B423A8FE9}" type="sibTrans" cxnId="{5D0AB2FF-718D-48DF-A6C2-A7717587A084}">
      <dgm:prSet/>
      <dgm:spPr/>
      <dgm:t>
        <a:bodyPr/>
        <a:lstStyle/>
        <a:p>
          <a:pPr latinLnBrk="1"/>
          <a:endParaRPr lang="ko-KR" altLang="en-US"/>
        </a:p>
      </dgm:t>
    </dgm:pt>
    <dgm:pt modelId="{4FF488A0-62C0-4040-8FE2-726CF45A624B}">
      <dgm:prSet phldrT="[텍스트]" custT="1"/>
      <dgm:spPr/>
      <dgm:t>
        <a:bodyPr/>
        <a:lstStyle/>
        <a:p>
          <a:pPr latinLnBrk="1"/>
          <a:r>
            <a:rPr lang="ko-KR" altLang="en-US" sz="18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자격증</a:t>
          </a:r>
        </a:p>
      </dgm:t>
    </dgm:pt>
    <dgm:pt modelId="{F50EAD11-6ACD-46A7-AEE2-00E87D7F2A09}" type="parTrans" cxnId="{10B2CF03-C7CA-47A4-A37B-F9852A3AEA57}">
      <dgm:prSet/>
      <dgm:spPr/>
      <dgm:t>
        <a:bodyPr/>
        <a:lstStyle/>
        <a:p>
          <a:pPr latinLnBrk="1"/>
          <a:endParaRPr lang="ko-KR" altLang="en-US"/>
        </a:p>
      </dgm:t>
    </dgm:pt>
    <dgm:pt modelId="{89B55575-A2A4-428E-BDEE-B2E82848F15E}" type="sibTrans" cxnId="{10B2CF03-C7CA-47A4-A37B-F9852A3AEA57}">
      <dgm:prSet/>
      <dgm:spPr/>
      <dgm:t>
        <a:bodyPr/>
        <a:lstStyle/>
        <a:p>
          <a:pPr latinLnBrk="1"/>
          <a:endParaRPr lang="ko-KR" altLang="en-US"/>
        </a:p>
      </dgm:t>
    </dgm:pt>
    <dgm:pt modelId="{86D4349E-182C-4CB9-851F-A5B57E243A93}" type="pres">
      <dgm:prSet presAssocID="{CC5167BE-1505-42E2-B092-FA490B20E0D2}" presName="linear" presStyleCnt="0">
        <dgm:presLayoutVars>
          <dgm:dir/>
          <dgm:animLvl val="lvl"/>
          <dgm:resizeHandles val="exact"/>
        </dgm:presLayoutVars>
      </dgm:prSet>
      <dgm:spPr/>
    </dgm:pt>
    <dgm:pt modelId="{A96B0B38-C017-4EF0-99C6-4D5A831B7484}" type="pres">
      <dgm:prSet presAssocID="{F78D8BC4-0081-4B4E-993C-DCE6B0C2F66B}" presName="parentLin" presStyleCnt="0"/>
      <dgm:spPr/>
    </dgm:pt>
    <dgm:pt modelId="{2B865921-0602-426D-A3DF-687FC4324D8E}" type="pres">
      <dgm:prSet presAssocID="{F78D8BC4-0081-4B4E-993C-DCE6B0C2F66B}" presName="parentLeftMargin" presStyleLbl="node1" presStyleIdx="0" presStyleCnt="4"/>
      <dgm:spPr/>
    </dgm:pt>
    <dgm:pt modelId="{EF14B427-8CDA-4FF5-9FCE-B8DF7E795DE4}" type="pres">
      <dgm:prSet presAssocID="{F78D8BC4-0081-4B4E-993C-DCE6B0C2F66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4047070-2A44-4B94-A614-E3F966B71154}" type="pres">
      <dgm:prSet presAssocID="{F78D8BC4-0081-4B4E-993C-DCE6B0C2F66B}" presName="negativeSpace" presStyleCnt="0"/>
      <dgm:spPr/>
    </dgm:pt>
    <dgm:pt modelId="{A6A324FD-5059-4A0D-B362-04DC49D497C5}" type="pres">
      <dgm:prSet presAssocID="{F78D8BC4-0081-4B4E-993C-DCE6B0C2F66B}" presName="childText" presStyleLbl="conFgAcc1" presStyleIdx="0" presStyleCnt="4">
        <dgm:presLayoutVars>
          <dgm:bulletEnabled val="1"/>
        </dgm:presLayoutVars>
      </dgm:prSet>
      <dgm:spPr/>
    </dgm:pt>
    <dgm:pt modelId="{541B8315-CE40-4DB5-A4CA-E21F2A8F7115}" type="pres">
      <dgm:prSet presAssocID="{F7E57721-6C6F-48F9-A3D1-C5AABBD0B039}" presName="spaceBetweenRectangles" presStyleCnt="0"/>
      <dgm:spPr/>
    </dgm:pt>
    <dgm:pt modelId="{7103E816-F765-4548-A1B8-CC3B68C04DE6}" type="pres">
      <dgm:prSet presAssocID="{C9E83F42-CC56-469A-8655-3C273002FC93}" presName="parentLin" presStyleCnt="0"/>
      <dgm:spPr/>
    </dgm:pt>
    <dgm:pt modelId="{DCB8A1FC-6E77-4A8C-BC5E-90DCB9B1D903}" type="pres">
      <dgm:prSet presAssocID="{C9E83F42-CC56-469A-8655-3C273002FC93}" presName="parentLeftMargin" presStyleLbl="node1" presStyleIdx="0" presStyleCnt="4"/>
      <dgm:spPr/>
    </dgm:pt>
    <dgm:pt modelId="{BC6F23E9-C146-42A0-9D69-3CE4E6C9CEA2}" type="pres">
      <dgm:prSet presAssocID="{C9E83F42-CC56-469A-8655-3C273002FC9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8AEF6CD-D5DD-4F19-B0A4-1DBF22602802}" type="pres">
      <dgm:prSet presAssocID="{C9E83F42-CC56-469A-8655-3C273002FC93}" presName="negativeSpace" presStyleCnt="0"/>
      <dgm:spPr/>
    </dgm:pt>
    <dgm:pt modelId="{ED881528-8ED5-4A02-9528-3B9D58DE46C8}" type="pres">
      <dgm:prSet presAssocID="{C9E83F42-CC56-469A-8655-3C273002FC93}" presName="childText" presStyleLbl="conFgAcc1" presStyleIdx="1" presStyleCnt="4">
        <dgm:presLayoutVars>
          <dgm:bulletEnabled val="1"/>
        </dgm:presLayoutVars>
      </dgm:prSet>
      <dgm:spPr/>
    </dgm:pt>
    <dgm:pt modelId="{1F209791-2F69-4A51-899C-DD65837AF3EE}" type="pres">
      <dgm:prSet presAssocID="{03736704-BFF8-42C9-8F07-26AE4E2C850B}" presName="spaceBetweenRectangles" presStyleCnt="0"/>
      <dgm:spPr/>
    </dgm:pt>
    <dgm:pt modelId="{62D99ECF-13F8-4A0B-91C2-8EC921B1A2F6}" type="pres">
      <dgm:prSet presAssocID="{78FD6D33-A349-43F9-8460-F66701D8B552}" presName="parentLin" presStyleCnt="0"/>
      <dgm:spPr/>
    </dgm:pt>
    <dgm:pt modelId="{1B0C85A5-66D5-4F73-B632-794DE2328C0A}" type="pres">
      <dgm:prSet presAssocID="{78FD6D33-A349-43F9-8460-F66701D8B552}" presName="parentLeftMargin" presStyleLbl="node1" presStyleIdx="1" presStyleCnt="4"/>
      <dgm:spPr/>
    </dgm:pt>
    <dgm:pt modelId="{E5F79D73-7E05-407C-9701-C96F24E5E772}" type="pres">
      <dgm:prSet presAssocID="{78FD6D33-A349-43F9-8460-F66701D8B552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FC1D2D8-EF72-487D-BCFE-7F0F7410B717}" type="pres">
      <dgm:prSet presAssocID="{78FD6D33-A349-43F9-8460-F66701D8B552}" presName="negativeSpace" presStyleCnt="0"/>
      <dgm:spPr/>
    </dgm:pt>
    <dgm:pt modelId="{2A5C358B-1285-455E-8204-A8A6BC3E29CE}" type="pres">
      <dgm:prSet presAssocID="{78FD6D33-A349-43F9-8460-F66701D8B552}" presName="childText" presStyleLbl="conFgAcc1" presStyleIdx="2" presStyleCnt="4">
        <dgm:presLayoutVars>
          <dgm:bulletEnabled val="1"/>
        </dgm:presLayoutVars>
      </dgm:prSet>
      <dgm:spPr/>
    </dgm:pt>
    <dgm:pt modelId="{0BF3FA01-ADDD-4988-AE1A-EF727A2EE134}" type="pres">
      <dgm:prSet presAssocID="{4E8389D2-3BD4-45C5-8330-5A5B423A8FE9}" presName="spaceBetweenRectangles" presStyleCnt="0"/>
      <dgm:spPr/>
    </dgm:pt>
    <dgm:pt modelId="{8D0C0FBA-166A-4090-A90B-2D9FDA2CFBCD}" type="pres">
      <dgm:prSet presAssocID="{4FF488A0-62C0-4040-8FE2-726CF45A624B}" presName="parentLin" presStyleCnt="0"/>
      <dgm:spPr/>
    </dgm:pt>
    <dgm:pt modelId="{33314459-9015-4268-94EE-F109410682CD}" type="pres">
      <dgm:prSet presAssocID="{4FF488A0-62C0-4040-8FE2-726CF45A624B}" presName="parentLeftMargin" presStyleLbl="node1" presStyleIdx="2" presStyleCnt="4"/>
      <dgm:spPr/>
    </dgm:pt>
    <dgm:pt modelId="{43C926A3-8E0A-406A-8D74-BA89CE91D948}" type="pres">
      <dgm:prSet presAssocID="{4FF488A0-62C0-4040-8FE2-726CF45A624B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4CA1182E-BF69-49B3-8ED5-493C1C69E609}" type="pres">
      <dgm:prSet presAssocID="{4FF488A0-62C0-4040-8FE2-726CF45A624B}" presName="negativeSpace" presStyleCnt="0"/>
      <dgm:spPr/>
    </dgm:pt>
    <dgm:pt modelId="{76EE0946-3599-403E-A8B9-E0FADB9948FB}" type="pres">
      <dgm:prSet presAssocID="{4FF488A0-62C0-4040-8FE2-726CF45A624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0B2CF03-C7CA-47A4-A37B-F9852A3AEA57}" srcId="{CC5167BE-1505-42E2-B092-FA490B20E0D2}" destId="{4FF488A0-62C0-4040-8FE2-726CF45A624B}" srcOrd="3" destOrd="0" parTransId="{F50EAD11-6ACD-46A7-AEE2-00E87D7F2A09}" sibTransId="{89B55575-A2A4-428E-BDEE-B2E82848F15E}"/>
    <dgm:cxn modelId="{A8571E12-66EA-4F1F-846F-C5EEAE679F48}" type="presOf" srcId="{F78D8BC4-0081-4B4E-993C-DCE6B0C2F66B}" destId="{2B865921-0602-426D-A3DF-687FC4324D8E}" srcOrd="0" destOrd="0" presId="urn:microsoft.com/office/officeart/2005/8/layout/list1"/>
    <dgm:cxn modelId="{42504724-837C-4CE8-9D24-4091495135EA}" type="presOf" srcId="{C9E83F42-CC56-469A-8655-3C273002FC93}" destId="{DCB8A1FC-6E77-4A8C-BC5E-90DCB9B1D903}" srcOrd="0" destOrd="0" presId="urn:microsoft.com/office/officeart/2005/8/layout/list1"/>
    <dgm:cxn modelId="{EF9EE72C-23C4-4C87-ACCC-D16B9D774BCF}" type="presOf" srcId="{78FD6D33-A349-43F9-8460-F66701D8B552}" destId="{1B0C85A5-66D5-4F73-B632-794DE2328C0A}" srcOrd="0" destOrd="0" presId="urn:microsoft.com/office/officeart/2005/8/layout/list1"/>
    <dgm:cxn modelId="{FEF47E2D-3170-4068-8F45-704D45C0A6CB}" type="presOf" srcId="{C9E83F42-CC56-469A-8655-3C273002FC93}" destId="{BC6F23E9-C146-42A0-9D69-3CE4E6C9CEA2}" srcOrd="1" destOrd="0" presId="urn:microsoft.com/office/officeart/2005/8/layout/list1"/>
    <dgm:cxn modelId="{D32F3C81-BFCB-4408-8D77-68708D6555E3}" type="presOf" srcId="{4FF488A0-62C0-4040-8FE2-726CF45A624B}" destId="{43C926A3-8E0A-406A-8D74-BA89CE91D948}" srcOrd="1" destOrd="0" presId="urn:microsoft.com/office/officeart/2005/8/layout/list1"/>
    <dgm:cxn modelId="{EB4E1497-EE09-4410-9C2B-50D488DF857E}" type="presOf" srcId="{4FF488A0-62C0-4040-8FE2-726CF45A624B}" destId="{33314459-9015-4268-94EE-F109410682CD}" srcOrd="0" destOrd="0" presId="urn:microsoft.com/office/officeart/2005/8/layout/list1"/>
    <dgm:cxn modelId="{01438E9C-3F17-4565-A5E5-6140716E5ADF}" type="presOf" srcId="{CC5167BE-1505-42E2-B092-FA490B20E0D2}" destId="{86D4349E-182C-4CB9-851F-A5B57E243A93}" srcOrd="0" destOrd="0" presId="urn:microsoft.com/office/officeart/2005/8/layout/list1"/>
    <dgm:cxn modelId="{B13348C7-5451-4A26-B7F7-13C86D339AD0}" type="presOf" srcId="{F78D8BC4-0081-4B4E-993C-DCE6B0C2F66B}" destId="{EF14B427-8CDA-4FF5-9FCE-B8DF7E795DE4}" srcOrd="1" destOrd="0" presId="urn:microsoft.com/office/officeart/2005/8/layout/list1"/>
    <dgm:cxn modelId="{08F7D3DA-34A7-4438-8DD1-C6E8348715B3}" type="presOf" srcId="{78FD6D33-A349-43F9-8460-F66701D8B552}" destId="{E5F79D73-7E05-407C-9701-C96F24E5E772}" srcOrd="1" destOrd="0" presId="urn:microsoft.com/office/officeart/2005/8/layout/list1"/>
    <dgm:cxn modelId="{29BB8CF3-588C-422B-AB09-A9F51E87AD7D}" srcId="{CC5167BE-1505-42E2-B092-FA490B20E0D2}" destId="{C9E83F42-CC56-469A-8655-3C273002FC93}" srcOrd="1" destOrd="0" parTransId="{91013240-10CF-4EE0-8ADF-01E5983DAE07}" sibTransId="{03736704-BFF8-42C9-8F07-26AE4E2C850B}"/>
    <dgm:cxn modelId="{A3677DF5-4D6B-481F-8BC8-4D17BB25A892}" srcId="{CC5167BE-1505-42E2-B092-FA490B20E0D2}" destId="{F78D8BC4-0081-4B4E-993C-DCE6B0C2F66B}" srcOrd="0" destOrd="0" parTransId="{EAF8F90D-3D4B-47A2-B101-E679EFCD53C5}" sibTransId="{F7E57721-6C6F-48F9-A3D1-C5AABBD0B039}"/>
    <dgm:cxn modelId="{5D0AB2FF-718D-48DF-A6C2-A7717587A084}" srcId="{CC5167BE-1505-42E2-B092-FA490B20E0D2}" destId="{78FD6D33-A349-43F9-8460-F66701D8B552}" srcOrd="2" destOrd="0" parTransId="{7451C7ED-656B-4C20-9E21-CB21F3CE9767}" sibTransId="{4E8389D2-3BD4-45C5-8330-5A5B423A8FE9}"/>
    <dgm:cxn modelId="{287FD72D-FC07-453B-B5C3-9C648E2DBE10}" type="presParOf" srcId="{86D4349E-182C-4CB9-851F-A5B57E243A93}" destId="{A96B0B38-C017-4EF0-99C6-4D5A831B7484}" srcOrd="0" destOrd="0" presId="urn:microsoft.com/office/officeart/2005/8/layout/list1"/>
    <dgm:cxn modelId="{2B4A1EDE-27FB-4113-B780-03FA6E935F50}" type="presParOf" srcId="{A96B0B38-C017-4EF0-99C6-4D5A831B7484}" destId="{2B865921-0602-426D-A3DF-687FC4324D8E}" srcOrd="0" destOrd="0" presId="urn:microsoft.com/office/officeart/2005/8/layout/list1"/>
    <dgm:cxn modelId="{C111C4C1-6A79-48CD-92F0-982D5B1D0F2A}" type="presParOf" srcId="{A96B0B38-C017-4EF0-99C6-4D5A831B7484}" destId="{EF14B427-8CDA-4FF5-9FCE-B8DF7E795DE4}" srcOrd="1" destOrd="0" presId="urn:microsoft.com/office/officeart/2005/8/layout/list1"/>
    <dgm:cxn modelId="{B2982DDA-4FA2-4673-9152-E2228A644ABE}" type="presParOf" srcId="{86D4349E-182C-4CB9-851F-A5B57E243A93}" destId="{04047070-2A44-4B94-A614-E3F966B71154}" srcOrd="1" destOrd="0" presId="urn:microsoft.com/office/officeart/2005/8/layout/list1"/>
    <dgm:cxn modelId="{188516BE-846B-4B72-BBDA-9B7F268C9F92}" type="presParOf" srcId="{86D4349E-182C-4CB9-851F-A5B57E243A93}" destId="{A6A324FD-5059-4A0D-B362-04DC49D497C5}" srcOrd="2" destOrd="0" presId="urn:microsoft.com/office/officeart/2005/8/layout/list1"/>
    <dgm:cxn modelId="{DA17DE16-8C23-436B-B452-998773A42051}" type="presParOf" srcId="{86D4349E-182C-4CB9-851F-A5B57E243A93}" destId="{541B8315-CE40-4DB5-A4CA-E21F2A8F7115}" srcOrd="3" destOrd="0" presId="urn:microsoft.com/office/officeart/2005/8/layout/list1"/>
    <dgm:cxn modelId="{0DC89EBF-5DE5-4C27-BCF3-3F6D720E8341}" type="presParOf" srcId="{86D4349E-182C-4CB9-851F-A5B57E243A93}" destId="{7103E816-F765-4548-A1B8-CC3B68C04DE6}" srcOrd="4" destOrd="0" presId="urn:microsoft.com/office/officeart/2005/8/layout/list1"/>
    <dgm:cxn modelId="{9198F9A8-C0FD-445E-BD64-7C6CB1E8B904}" type="presParOf" srcId="{7103E816-F765-4548-A1B8-CC3B68C04DE6}" destId="{DCB8A1FC-6E77-4A8C-BC5E-90DCB9B1D903}" srcOrd="0" destOrd="0" presId="urn:microsoft.com/office/officeart/2005/8/layout/list1"/>
    <dgm:cxn modelId="{CCC57075-B635-4622-A774-7233C9742083}" type="presParOf" srcId="{7103E816-F765-4548-A1B8-CC3B68C04DE6}" destId="{BC6F23E9-C146-42A0-9D69-3CE4E6C9CEA2}" srcOrd="1" destOrd="0" presId="urn:microsoft.com/office/officeart/2005/8/layout/list1"/>
    <dgm:cxn modelId="{8B75BBC1-B53E-41AB-8911-F32BFC6DE53F}" type="presParOf" srcId="{86D4349E-182C-4CB9-851F-A5B57E243A93}" destId="{C8AEF6CD-D5DD-4F19-B0A4-1DBF22602802}" srcOrd="5" destOrd="0" presId="urn:microsoft.com/office/officeart/2005/8/layout/list1"/>
    <dgm:cxn modelId="{61C3688A-91A7-4BDE-9C86-D2AC1FDC92FC}" type="presParOf" srcId="{86D4349E-182C-4CB9-851F-A5B57E243A93}" destId="{ED881528-8ED5-4A02-9528-3B9D58DE46C8}" srcOrd="6" destOrd="0" presId="urn:microsoft.com/office/officeart/2005/8/layout/list1"/>
    <dgm:cxn modelId="{CA48BD2A-8102-481A-8F7B-A304F298AF95}" type="presParOf" srcId="{86D4349E-182C-4CB9-851F-A5B57E243A93}" destId="{1F209791-2F69-4A51-899C-DD65837AF3EE}" srcOrd="7" destOrd="0" presId="urn:microsoft.com/office/officeart/2005/8/layout/list1"/>
    <dgm:cxn modelId="{6ECAEF04-E6AD-478A-9CE8-ADE2F4FED130}" type="presParOf" srcId="{86D4349E-182C-4CB9-851F-A5B57E243A93}" destId="{62D99ECF-13F8-4A0B-91C2-8EC921B1A2F6}" srcOrd="8" destOrd="0" presId="urn:microsoft.com/office/officeart/2005/8/layout/list1"/>
    <dgm:cxn modelId="{ADA95BE6-A94C-4EAF-BAA3-6F6B28F44991}" type="presParOf" srcId="{62D99ECF-13F8-4A0B-91C2-8EC921B1A2F6}" destId="{1B0C85A5-66D5-4F73-B632-794DE2328C0A}" srcOrd="0" destOrd="0" presId="urn:microsoft.com/office/officeart/2005/8/layout/list1"/>
    <dgm:cxn modelId="{5A45A8E6-E456-413F-B0A8-834ABFE0F5D0}" type="presParOf" srcId="{62D99ECF-13F8-4A0B-91C2-8EC921B1A2F6}" destId="{E5F79D73-7E05-407C-9701-C96F24E5E772}" srcOrd="1" destOrd="0" presId="urn:microsoft.com/office/officeart/2005/8/layout/list1"/>
    <dgm:cxn modelId="{84D14C4D-3688-4239-86AE-B942814F1523}" type="presParOf" srcId="{86D4349E-182C-4CB9-851F-A5B57E243A93}" destId="{2FC1D2D8-EF72-487D-BCFE-7F0F7410B717}" srcOrd="9" destOrd="0" presId="urn:microsoft.com/office/officeart/2005/8/layout/list1"/>
    <dgm:cxn modelId="{A82D0573-6668-45B6-8790-EC2C57048560}" type="presParOf" srcId="{86D4349E-182C-4CB9-851F-A5B57E243A93}" destId="{2A5C358B-1285-455E-8204-A8A6BC3E29CE}" srcOrd="10" destOrd="0" presId="urn:microsoft.com/office/officeart/2005/8/layout/list1"/>
    <dgm:cxn modelId="{591AE5D5-354C-40F5-831A-4F90E35B32E2}" type="presParOf" srcId="{86D4349E-182C-4CB9-851F-A5B57E243A93}" destId="{0BF3FA01-ADDD-4988-AE1A-EF727A2EE134}" srcOrd="11" destOrd="0" presId="urn:microsoft.com/office/officeart/2005/8/layout/list1"/>
    <dgm:cxn modelId="{7087A76F-1FB7-410C-8D86-6A509BD1E7B1}" type="presParOf" srcId="{86D4349E-182C-4CB9-851F-A5B57E243A93}" destId="{8D0C0FBA-166A-4090-A90B-2D9FDA2CFBCD}" srcOrd="12" destOrd="0" presId="urn:microsoft.com/office/officeart/2005/8/layout/list1"/>
    <dgm:cxn modelId="{3BA6C0A6-15F5-4311-8EA8-4565B6C820D6}" type="presParOf" srcId="{8D0C0FBA-166A-4090-A90B-2D9FDA2CFBCD}" destId="{33314459-9015-4268-94EE-F109410682CD}" srcOrd="0" destOrd="0" presId="urn:microsoft.com/office/officeart/2005/8/layout/list1"/>
    <dgm:cxn modelId="{BCC1CDBD-4EF4-483A-8953-7B2ED839953F}" type="presParOf" srcId="{8D0C0FBA-166A-4090-A90B-2D9FDA2CFBCD}" destId="{43C926A3-8E0A-406A-8D74-BA89CE91D948}" srcOrd="1" destOrd="0" presId="urn:microsoft.com/office/officeart/2005/8/layout/list1"/>
    <dgm:cxn modelId="{58764CE6-F1C0-4099-A1CF-D2004B52EEE6}" type="presParOf" srcId="{86D4349E-182C-4CB9-851F-A5B57E243A93}" destId="{4CA1182E-BF69-49B3-8ED5-493C1C69E609}" srcOrd="13" destOrd="0" presId="urn:microsoft.com/office/officeart/2005/8/layout/list1"/>
    <dgm:cxn modelId="{4BF9164A-4A49-4F6F-8C5F-9CF277A6F4C5}" type="presParOf" srcId="{86D4349E-182C-4CB9-851F-A5B57E243A93}" destId="{76EE0946-3599-403E-A8B9-E0FADB9948F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D678F6-A474-41AE-AB62-1DA9FA5D9149}">
      <dsp:nvSpPr>
        <dsp:cNvPr id="0" name=""/>
        <dsp:cNvSpPr/>
      </dsp:nvSpPr>
      <dsp:spPr>
        <a:xfrm>
          <a:off x="625087" y="0"/>
          <a:ext cx="2504002" cy="1001601"/>
        </a:xfrm>
        <a:prstGeom prst="leftRightRibbon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B42B15-F085-4F97-A9EE-DC4DB48339E0}">
      <dsp:nvSpPr>
        <dsp:cNvPr id="0" name=""/>
        <dsp:cNvSpPr/>
      </dsp:nvSpPr>
      <dsp:spPr>
        <a:xfrm>
          <a:off x="925568" y="175280"/>
          <a:ext cx="826320" cy="490784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전자</a:t>
          </a:r>
          <a:br>
            <a:rPr lang="en-US" altLang="ko-KR" sz="1800" kern="1200"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도서관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925568" y="175280"/>
        <a:ext cx="826320" cy="490784"/>
      </dsp:txXfrm>
    </dsp:sp>
    <dsp:sp modelId="{6A9BF853-F9BF-47DC-9139-810D91150364}">
      <dsp:nvSpPr>
        <dsp:cNvPr id="0" name=""/>
        <dsp:cNvSpPr/>
      </dsp:nvSpPr>
      <dsp:spPr>
        <a:xfrm>
          <a:off x="1877089" y="335536"/>
          <a:ext cx="976560" cy="490784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스터디</a:t>
          </a:r>
          <a:br>
            <a:rPr lang="en-US" altLang="ko-KR" sz="1800" kern="1200"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kern="1200">
              <a:latin typeface="굴림" panose="020B0600000101010101" pitchFamily="50" charset="-127"/>
              <a:ea typeface="굴림" panose="020B0600000101010101" pitchFamily="50" charset="-127"/>
            </a:rPr>
            <a:t>그룹</a:t>
          </a:r>
          <a:endParaRPr lang="ko-KR" altLang="en-US" sz="1800" kern="1200" dirty="0"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877089" y="335536"/>
        <a:ext cx="976560" cy="4907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A324FD-5059-4A0D-B362-04DC49D497C5}">
      <dsp:nvSpPr>
        <dsp:cNvPr id="0" name=""/>
        <dsp:cNvSpPr/>
      </dsp:nvSpPr>
      <dsp:spPr>
        <a:xfrm>
          <a:off x="0" y="243214"/>
          <a:ext cx="2669342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14B427-8CDA-4FF5-9FCE-B8DF7E795DE4}">
      <dsp:nvSpPr>
        <dsp:cNvPr id="0" name=""/>
        <dsp:cNvSpPr/>
      </dsp:nvSpPr>
      <dsp:spPr>
        <a:xfrm>
          <a:off x="133467" y="66094"/>
          <a:ext cx="1868539" cy="3542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626" tIns="0" rIns="70626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학력</a:t>
          </a:r>
          <a:r>
            <a:rPr lang="en-US" altLang="ko-KR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/</a:t>
          </a: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경력</a:t>
          </a:r>
        </a:p>
      </dsp:txBody>
      <dsp:txXfrm>
        <a:off x="150760" y="83387"/>
        <a:ext cx="1833953" cy="319654"/>
      </dsp:txXfrm>
    </dsp:sp>
    <dsp:sp modelId="{ED881528-8ED5-4A02-9528-3B9D58DE46C8}">
      <dsp:nvSpPr>
        <dsp:cNvPr id="0" name=""/>
        <dsp:cNvSpPr/>
      </dsp:nvSpPr>
      <dsp:spPr>
        <a:xfrm>
          <a:off x="0" y="787534"/>
          <a:ext cx="2669342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6F23E9-C146-42A0-9D69-3CE4E6C9CEA2}">
      <dsp:nvSpPr>
        <dsp:cNvPr id="0" name=""/>
        <dsp:cNvSpPr/>
      </dsp:nvSpPr>
      <dsp:spPr>
        <a:xfrm>
          <a:off x="133467" y="610414"/>
          <a:ext cx="1868539" cy="3542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626" tIns="0" rIns="70626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성과</a:t>
          </a:r>
          <a:r>
            <a:rPr lang="en-US" altLang="ko-KR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/</a:t>
          </a: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지식</a:t>
          </a:r>
        </a:p>
      </dsp:txBody>
      <dsp:txXfrm>
        <a:off x="150760" y="627707"/>
        <a:ext cx="1833953" cy="319654"/>
      </dsp:txXfrm>
    </dsp:sp>
    <dsp:sp modelId="{2A5C358B-1285-455E-8204-A8A6BC3E29CE}">
      <dsp:nvSpPr>
        <dsp:cNvPr id="0" name=""/>
        <dsp:cNvSpPr/>
      </dsp:nvSpPr>
      <dsp:spPr>
        <a:xfrm>
          <a:off x="0" y="1331854"/>
          <a:ext cx="2669342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F79D73-7E05-407C-9701-C96F24E5E772}">
      <dsp:nvSpPr>
        <dsp:cNvPr id="0" name=""/>
        <dsp:cNvSpPr/>
      </dsp:nvSpPr>
      <dsp:spPr>
        <a:xfrm>
          <a:off x="133467" y="1154734"/>
          <a:ext cx="1868539" cy="3542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626" tIns="0" rIns="70626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역량</a:t>
          </a:r>
          <a:r>
            <a:rPr lang="en-US" altLang="ko-KR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/</a:t>
          </a: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자질</a:t>
          </a:r>
        </a:p>
      </dsp:txBody>
      <dsp:txXfrm>
        <a:off x="150760" y="1172027"/>
        <a:ext cx="1833953" cy="319654"/>
      </dsp:txXfrm>
    </dsp:sp>
    <dsp:sp modelId="{76EE0946-3599-403E-A8B9-E0FADB9948FB}">
      <dsp:nvSpPr>
        <dsp:cNvPr id="0" name=""/>
        <dsp:cNvSpPr/>
      </dsp:nvSpPr>
      <dsp:spPr>
        <a:xfrm>
          <a:off x="0" y="1876173"/>
          <a:ext cx="2669342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6000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C926A3-8E0A-406A-8D74-BA89CE91D948}">
      <dsp:nvSpPr>
        <dsp:cNvPr id="0" name=""/>
        <dsp:cNvSpPr/>
      </dsp:nvSpPr>
      <dsp:spPr>
        <a:xfrm>
          <a:off x="133467" y="1699054"/>
          <a:ext cx="1868539" cy="3542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626" tIns="0" rIns="70626" bIns="0" numCol="1" spcCol="1270" anchor="ctr" anchorCtr="0">
          <a:noAutofit/>
        </a:bodyPr>
        <a:lstStyle/>
        <a:p>
          <a:pPr marL="0" lvl="0" indent="0" algn="l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자격증</a:t>
          </a:r>
        </a:p>
      </dsp:txBody>
      <dsp:txXfrm>
        <a:off x="150760" y="1716347"/>
        <a:ext cx="1833953" cy="31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F21F3-620B-414A-BE3B-D9E1D3C9151D}" type="datetimeFigureOut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D417F1-94FB-492C-970D-56F3AF536F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7311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D417F1-94FB-492C-970D-56F3AF536F52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8739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D417F1-94FB-492C-970D-56F3AF536F52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1800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D417F1-94FB-492C-970D-56F3AF536F52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2612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77912-0D4F-4C24-A199-A3DCF59D92CA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142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758E-1660-4E86-9B01-B65CF3B075C4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194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8A912-D01F-4A88-80A7-32553AE9D5FB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7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72981-909C-4BD9-AC03-F25F32B569EB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8101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5A026-E2E3-4483-95F5-562CA1544007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8910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16C79-93AE-4C99-8E27-AAD70061C540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4914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1E133-E181-497D-BEDE-4CAE4ECA6177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443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화살표: 왼쪽 6">
            <a:extLst>
              <a:ext uri="{FF2B5EF4-FFF2-40B4-BE49-F238E27FC236}">
                <a16:creationId xmlns:a16="http://schemas.microsoft.com/office/drawing/2014/main" id="{1C7F5077-D8A3-4D80-9408-634B41046D58}"/>
              </a:ext>
            </a:extLst>
          </p:cNvPr>
          <p:cNvSpPr/>
          <p:nvPr userDrawn="1"/>
        </p:nvSpPr>
        <p:spPr>
          <a:xfrm>
            <a:off x="0" y="938519"/>
            <a:ext cx="9906000" cy="275207"/>
          </a:xfrm>
          <a:prstGeom prst="leftArrow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화살표: 갈매기형 수장 7">
            <a:extLst>
              <a:ext uri="{FF2B5EF4-FFF2-40B4-BE49-F238E27FC236}">
                <a16:creationId xmlns:a16="http://schemas.microsoft.com/office/drawing/2014/main" id="{DFA34531-2765-4698-81B4-7216D643355B}"/>
              </a:ext>
            </a:extLst>
          </p:cNvPr>
          <p:cNvSpPr/>
          <p:nvPr userDrawn="1"/>
        </p:nvSpPr>
        <p:spPr>
          <a:xfrm rot="10800000" flipH="1" flipV="1">
            <a:off x="612559" y="-1"/>
            <a:ext cx="8612404" cy="1136343"/>
          </a:xfrm>
          <a:prstGeom prst="chevron">
            <a:avLst/>
          </a:prstGeom>
          <a:solidFill>
            <a:schemeClr val="accent6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437227E-951D-46B3-B2F6-029319FF5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"/>
            <a:ext cx="9906000" cy="1136345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CA5D0353-1CBB-45E1-BA60-5E1DFCBD5E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clrChange>
              <a:clrFrom>
                <a:srgbClr val="CEAAF4"/>
              </a:clrFrom>
              <a:clrTo>
                <a:srgbClr val="CEAA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420" y="6276513"/>
            <a:ext cx="776681" cy="444964"/>
          </a:xfrm>
          <a:prstGeom prst="rect">
            <a:avLst/>
          </a:prstGeom>
        </p:spPr>
      </p:pic>
      <p:sp>
        <p:nvSpPr>
          <p:cNvPr id="11" name="슬라이드 번호 개체 틀 10">
            <a:extLst>
              <a:ext uri="{FF2B5EF4-FFF2-40B4-BE49-F238E27FC236}">
                <a16:creationId xmlns:a16="http://schemas.microsoft.com/office/drawing/2014/main" id="{2B4E5027-CCE3-4C19-ADF0-E228F9D59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61070C9-957F-4D64-9339-513C2399EBD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8672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FB75C-4EE1-41EC-97F7-53900D9E664B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167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FA2F-907A-413D-9549-B62C3ECB6B9D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8353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CBB57-F94F-44EF-AC14-5A903F5CE9C9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520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9D143-1ABA-453B-BA8E-407036F716F6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862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E5CAA8DD-CEDB-9ED4-6287-DDFA84D6B1E4}"/>
              </a:ext>
            </a:extLst>
          </p:cNvPr>
          <p:cNvSpPr/>
          <p:nvPr/>
        </p:nvSpPr>
        <p:spPr>
          <a:xfrm>
            <a:off x="0" y="0"/>
            <a:ext cx="4501662" cy="6858001"/>
          </a:xfrm>
          <a:prstGeom prst="snip1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09D3EF-CDF4-C795-E006-599D6A8F45E0}"/>
              </a:ext>
            </a:extLst>
          </p:cNvPr>
          <p:cNvSpPr txBox="1"/>
          <p:nvPr/>
        </p:nvSpPr>
        <p:spPr>
          <a:xfrm>
            <a:off x="2250831" y="2753345"/>
            <a:ext cx="6609171" cy="1351310"/>
          </a:xfrm>
          <a:prstGeom prst="rect">
            <a:avLst/>
          </a:prstGeom>
          <a:noFill/>
        </p:spPr>
        <p:txBody>
          <a:bodyPr wrap="square" rtlCol="0">
            <a:prstTxWarp prst="textSlantUp">
              <a:avLst>
                <a:gd name="adj" fmla="val 51703"/>
              </a:avLst>
            </a:prstTxWarp>
            <a:spAutoFit/>
          </a:bodyPr>
          <a:lstStyle/>
          <a:p>
            <a:r>
              <a:rPr lang="en-US" altLang="ko-KR" b="1" dirty="0">
                <a:effectLst>
                  <a:reflection blurRad="6350" stA="55000" endA="50" endPos="85000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Electronic Learning</a:t>
            </a:r>
            <a:endParaRPr lang="ko-KR" altLang="en-US" b="1" dirty="0">
              <a:effectLst>
                <a:reflection blurRad="6350" stA="55000" endA="50" endPos="85000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6DE19235-5BFC-DE67-3F01-52A83031195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CEAAF4"/>
              </a:clrFrom>
              <a:clrTo>
                <a:srgbClr val="CEAA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3475" y="191516"/>
            <a:ext cx="1152525" cy="79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838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60012B15-929A-19EA-FE0A-086583621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5FFA27DE-A104-42E8-DEF7-F0C09A721BB3}"/>
              </a:ext>
            </a:extLst>
          </p:cNvPr>
          <p:cNvSpPr/>
          <p:nvPr/>
        </p:nvSpPr>
        <p:spPr>
          <a:xfrm flipH="1">
            <a:off x="1443572" y="2323704"/>
            <a:ext cx="5444908" cy="312489"/>
          </a:xfrm>
          <a:prstGeom prst="corner">
            <a:avLst/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오각형 2">
            <a:extLst>
              <a:ext uri="{FF2B5EF4-FFF2-40B4-BE49-F238E27FC236}">
                <a16:creationId xmlns:a16="http://schemas.microsoft.com/office/drawing/2014/main" id="{6E4F3EEA-5580-B262-DF88-ABC039D3240D}"/>
              </a:ext>
            </a:extLst>
          </p:cNvPr>
          <p:cNvSpPr/>
          <p:nvPr/>
        </p:nvSpPr>
        <p:spPr>
          <a:xfrm>
            <a:off x="763021" y="1844105"/>
            <a:ext cx="1008112" cy="792088"/>
          </a:xfrm>
          <a:prstGeom prst="flowChartDisplay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04367B-4EB8-F90B-9E78-4353654B01A5}"/>
              </a:ext>
            </a:extLst>
          </p:cNvPr>
          <p:cNvSpPr txBox="1"/>
          <p:nvPr/>
        </p:nvSpPr>
        <p:spPr>
          <a:xfrm>
            <a:off x="1785730" y="1927422"/>
            <a:ext cx="4895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이러닝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전자학습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L 도형 22">
            <a:extLst>
              <a:ext uri="{FF2B5EF4-FFF2-40B4-BE49-F238E27FC236}">
                <a16:creationId xmlns:a16="http://schemas.microsoft.com/office/drawing/2014/main" id="{FEDE761A-3484-7D15-6330-65465FBD100C}"/>
              </a:ext>
            </a:extLst>
          </p:cNvPr>
          <p:cNvSpPr/>
          <p:nvPr/>
        </p:nvSpPr>
        <p:spPr>
          <a:xfrm flipH="1">
            <a:off x="1443572" y="3371937"/>
            <a:ext cx="5444908" cy="312489"/>
          </a:xfrm>
          <a:prstGeom prst="corner">
            <a:avLst/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오각형 2">
            <a:extLst>
              <a:ext uri="{FF2B5EF4-FFF2-40B4-BE49-F238E27FC236}">
                <a16:creationId xmlns:a16="http://schemas.microsoft.com/office/drawing/2014/main" id="{D0EF3031-A53A-7B7A-419F-BCA2300D4CE4}"/>
              </a:ext>
            </a:extLst>
          </p:cNvPr>
          <p:cNvSpPr/>
          <p:nvPr/>
        </p:nvSpPr>
        <p:spPr>
          <a:xfrm>
            <a:off x="763021" y="2892338"/>
            <a:ext cx="1008112" cy="792088"/>
          </a:xfrm>
          <a:prstGeom prst="flowChartDisplay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2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ACAF78-38A3-1E93-6DEF-FE69D82F877A}"/>
              </a:ext>
            </a:extLst>
          </p:cNvPr>
          <p:cNvSpPr txBox="1"/>
          <p:nvPr/>
        </p:nvSpPr>
        <p:spPr>
          <a:xfrm>
            <a:off x="1785730" y="2975655"/>
            <a:ext cx="4895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이러닝과 전통적인 학습 비교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L 도형 25">
            <a:extLst>
              <a:ext uri="{FF2B5EF4-FFF2-40B4-BE49-F238E27FC236}">
                <a16:creationId xmlns:a16="http://schemas.microsoft.com/office/drawing/2014/main" id="{7008A032-E415-57AD-B0D6-E1F042B0A49A}"/>
              </a:ext>
            </a:extLst>
          </p:cNvPr>
          <p:cNvSpPr/>
          <p:nvPr/>
        </p:nvSpPr>
        <p:spPr>
          <a:xfrm flipH="1">
            <a:off x="1443572" y="4520523"/>
            <a:ext cx="5444908" cy="312489"/>
          </a:xfrm>
          <a:prstGeom prst="corner">
            <a:avLst/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오각형 2">
            <a:extLst>
              <a:ext uri="{FF2B5EF4-FFF2-40B4-BE49-F238E27FC236}">
                <a16:creationId xmlns:a16="http://schemas.microsoft.com/office/drawing/2014/main" id="{B62AA342-E6BA-86C7-0934-F6F7F122B33B}"/>
              </a:ext>
            </a:extLst>
          </p:cNvPr>
          <p:cNvSpPr/>
          <p:nvPr/>
        </p:nvSpPr>
        <p:spPr>
          <a:xfrm>
            <a:off x="763021" y="4040924"/>
            <a:ext cx="1008112" cy="792088"/>
          </a:xfrm>
          <a:prstGeom prst="flowChartDisplay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3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A6E3A9B-EE76-D055-32BB-17E843A7340C}"/>
              </a:ext>
            </a:extLst>
          </p:cNvPr>
          <p:cNvSpPr txBox="1"/>
          <p:nvPr/>
        </p:nvSpPr>
        <p:spPr>
          <a:xfrm>
            <a:off x="1785730" y="4124241"/>
            <a:ext cx="4895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수요시장 이러닝 </a:t>
            </a:r>
            <a:r>
              <a:rPr lang="ko-KR" altLang="en-US" sz="2400" dirty="0" err="1">
                <a:latin typeface="굴림" panose="020B0600000101010101" pitchFamily="50" charset="-127"/>
                <a:ea typeface="굴림" panose="020B0600000101010101" pitchFamily="50" charset="-127"/>
              </a:rPr>
              <a:t>도입률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9" name="L 도형 28">
            <a:extLst>
              <a:ext uri="{FF2B5EF4-FFF2-40B4-BE49-F238E27FC236}">
                <a16:creationId xmlns:a16="http://schemas.microsoft.com/office/drawing/2014/main" id="{DA4ABC4E-D9C1-A5BD-7B13-CECFCD7DD280}"/>
              </a:ext>
            </a:extLst>
          </p:cNvPr>
          <p:cNvSpPr/>
          <p:nvPr/>
        </p:nvSpPr>
        <p:spPr>
          <a:xfrm flipH="1">
            <a:off x="1443572" y="5643797"/>
            <a:ext cx="5444908" cy="312489"/>
          </a:xfrm>
          <a:prstGeom prst="corner">
            <a:avLst/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오각형 2">
            <a:extLst>
              <a:ext uri="{FF2B5EF4-FFF2-40B4-BE49-F238E27FC236}">
                <a16:creationId xmlns:a16="http://schemas.microsoft.com/office/drawing/2014/main" id="{89995287-DBFB-8AE1-6A19-BA142B077ED1}"/>
              </a:ext>
            </a:extLst>
          </p:cNvPr>
          <p:cNvSpPr/>
          <p:nvPr/>
        </p:nvSpPr>
        <p:spPr>
          <a:xfrm>
            <a:off x="763021" y="5164198"/>
            <a:ext cx="1008112" cy="792088"/>
          </a:xfrm>
          <a:prstGeom prst="flowChartDisplay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4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83A4B95-75CB-91F6-512E-C711CCC4FF3D}"/>
              </a:ext>
            </a:extLst>
          </p:cNvPr>
          <p:cNvSpPr txBox="1"/>
          <p:nvPr/>
        </p:nvSpPr>
        <p:spPr>
          <a:xfrm>
            <a:off x="1785730" y="5247515"/>
            <a:ext cx="4895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이러닝 장점 및 학습방법</a:t>
            </a:r>
          </a:p>
        </p:txBody>
      </p:sp>
      <p:pic>
        <p:nvPicPr>
          <p:cNvPr id="33" name="그림 32">
            <a:extLst>
              <a:ext uri="{FF2B5EF4-FFF2-40B4-BE49-F238E27FC236}">
                <a16:creationId xmlns:a16="http://schemas.microsoft.com/office/drawing/2014/main" id="{6827CA7C-AFED-5EC6-4CAD-C60BF2DEC3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84" t="2897" r="3557" b="68162"/>
          <a:stretch/>
        </p:blipFill>
        <p:spPr>
          <a:xfrm>
            <a:off x="7504099" y="2102561"/>
            <a:ext cx="1808797" cy="1579554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495009B7-192F-41FF-BFAC-441D57B84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0C9-957F-4D64-9339-513C2399EBD1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1887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B6673125-8FD7-F98F-4F73-F5F273DB3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이러닝</a:t>
            </a:r>
            <a:r>
              <a:rPr lang="en-US" altLang="ko-KR" dirty="0"/>
              <a:t>(</a:t>
            </a:r>
            <a:r>
              <a:rPr lang="ko-KR" altLang="en-US" dirty="0"/>
              <a:t>전자학습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093BCB47-5C50-F00A-8D0E-6EE4D2292B9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12560" y="3542733"/>
            <a:ext cx="6676136" cy="2568588"/>
          </a:xfrm>
        </p:spPr>
        <p:txBody>
          <a:bodyPr wrap="square">
            <a:noAutofit/>
          </a:bodyPr>
          <a:lstStyle/>
          <a:p>
            <a:pPr marL="361950" indent="-361950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이러닝이란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이러닝은 전자적 방법을 통해 이루어지는 학습으로 인터넷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컴퓨터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모바일 기기 등을 활용하여 교육 콘텐츠를 제공하며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수업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퀴즈</a:t>
            </a: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, 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과제 등을 온라인으로 진행</a:t>
            </a:r>
            <a:endParaRPr lang="ko-KR" altLang="en-US" dirty="0"/>
          </a:p>
        </p:txBody>
      </p:sp>
      <p:sp>
        <p:nvSpPr>
          <p:cNvPr id="5" name="내용 개체 틀 1">
            <a:extLst>
              <a:ext uri="{FF2B5EF4-FFF2-40B4-BE49-F238E27FC236}">
                <a16:creationId xmlns:a16="http://schemas.microsoft.com/office/drawing/2014/main" id="{F8C12515-C087-06DE-4C43-EDDB1C2F2DCE}"/>
              </a:ext>
            </a:extLst>
          </p:cNvPr>
          <p:cNvSpPr txBox="1">
            <a:spLocks/>
          </p:cNvSpPr>
          <p:nvPr/>
        </p:nvSpPr>
        <p:spPr>
          <a:xfrm>
            <a:off x="612559" y="1417694"/>
            <a:ext cx="9088032" cy="218300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e-learning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e-learning offers various forms of learning materials and interactions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Through this, students have the advantage of being able to learn without being restricted by time and place</a:t>
            </a:r>
            <a:endParaRPr lang="ko-KR" altLang="en-US" sz="2000" dirty="0">
              <a:solidFill>
                <a:prstClr val="black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877B96E5-9B7E-0BF5-5E98-8A3676E2455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12703" y="4362574"/>
            <a:ext cx="1981200" cy="1524000"/>
          </a:xfrm>
          <a:prstGeom prst="rect">
            <a:avLst/>
          </a:prstGeom>
        </p:spPr>
      </p:pic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21676FF-4035-4B23-8A7A-626E5D8B9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0C9-957F-4D64-9339-513C2399EBD1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687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사각형: 잘린 한쪽 모서리 21">
            <a:extLst>
              <a:ext uri="{FF2B5EF4-FFF2-40B4-BE49-F238E27FC236}">
                <a16:creationId xmlns:a16="http://schemas.microsoft.com/office/drawing/2014/main" id="{BCE751F7-0EAC-06B5-1B6D-3D212F3482E5}"/>
              </a:ext>
            </a:extLst>
          </p:cNvPr>
          <p:cNvSpPr/>
          <p:nvPr/>
        </p:nvSpPr>
        <p:spPr>
          <a:xfrm>
            <a:off x="1853136" y="1564140"/>
            <a:ext cx="3754800" cy="975619"/>
          </a:xfrm>
          <a:prstGeom prst="snip1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잘린 한쪽 모서리 23">
            <a:extLst>
              <a:ext uri="{FF2B5EF4-FFF2-40B4-BE49-F238E27FC236}">
                <a16:creationId xmlns:a16="http://schemas.microsoft.com/office/drawing/2014/main" id="{89FCBC3C-7824-AE10-04E3-9BDA22346278}"/>
              </a:ext>
            </a:extLst>
          </p:cNvPr>
          <p:cNvSpPr/>
          <p:nvPr/>
        </p:nvSpPr>
        <p:spPr>
          <a:xfrm>
            <a:off x="5604701" y="1564139"/>
            <a:ext cx="3754800" cy="767898"/>
          </a:xfrm>
          <a:prstGeom prst="snip1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37A3E10C-270E-402F-8960-75684953B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이러닝과 전통적인 학습 비교</a:t>
            </a:r>
          </a:p>
        </p:txBody>
      </p:sp>
      <p:sp>
        <p:nvSpPr>
          <p:cNvPr id="10" name="대각선 방향의 모서리가 둥근 사각형 9">
            <a:extLst>
              <a:ext uri="{FF2B5EF4-FFF2-40B4-BE49-F238E27FC236}">
                <a16:creationId xmlns:a16="http://schemas.microsoft.com/office/drawing/2014/main" id="{CDC88589-0BCA-2859-231B-FF64CC3DEA3D}"/>
              </a:ext>
            </a:extLst>
          </p:cNvPr>
          <p:cNvSpPr/>
          <p:nvPr/>
        </p:nvSpPr>
        <p:spPr>
          <a:xfrm>
            <a:off x="514350" y="2330434"/>
            <a:ext cx="1343025" cy="1263600"/>
          </a:xfrm>
          <a:prstGeom prst="round2Same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형태</a:t>
            </a:r>
          </a:p>
        </p:txBody>
      </p:sp>
      <p:sp>
        <p:nvSpPr>
          <p:cNvPr id="15" name="대각선 방향의 모서리가 둥근 사각형 9">
            <a:extLst>
              <a:ext uri="{FF2B5EF4-FFF2-40B4-BE49-F238E27FC236}">
                <a16:creationId xmlns:a16="http://schemas.microsoft.com/office/drawing/2014/main" id="{AFFC0B47-A4C1-FDC6-74EA-FB0F15F200F3}"/>
              </a:ext>
            </a:extLst>
          </p:cNvPr>
          <p:cNvSpPr/>
          <p:nvPr/>
        </p:nvSpPr>
        <p:spPr>
          <a:xfrm>
            <a:off x="514350" y="3593954"/>
            <a:ext cx="1343025" cy="1263600"/>
          </a:xfrm>
          <a:prstGeom prst="round2Same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접근성</a:t>
            </a:r>
          </a:p>
        </p:txBody>
      </p:sp>
      <p:sp>
        <p:nvSpPr>
          <p:cNvPr id="16" name="대각선 방향의 모서리가 둥근 사각형 9">
            <a:extLst>
              <a:ext uri="{FF2B5EF4-FFF2-40B4-BE49-F238E27FC236}">
                <a16:creationId xmlns:a16="http://schemas.microsoft.com/office/drawing/2014/main" id="{284225CF-3510-10A8-E404-EBB24538CF4F}"/>
              </a:ext>
            </a:extLst>
          </p:cNvPr>
          <p:cNvSpPr/>
          <p:nvPr/>
        </p:nvSpPr>
        <p:spPr>
          <a:xfrm>
            <a:off x="514350" y="4855394"/>
            <a:ext cx="1343025" cy="1224000"/>
          </a:xfrm>
          <a:prstGeom prst="round2Same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비용</a:t>
            </a:r>
            <a:endParaRPr lang="ko-KR" altLang="en-US" dirty="0">
              <a:solidFill>
                <a:schemeClr val="tx1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" name="다이아몬드 7">
            <a:extLst>
              <a:ext uri="{FF2B5EF4-FFF2-40B4-BE49-F238E27FC236}">
                <a16:creationId xmlns:a16="http://schemas.microsoft.com/office/drawing/2014/main" id="{864FBC49-7FB5-7E5B-396B-B82297CDF352}"/>
              </a:ext>
            </a:extLst>
          </p:cNvPr>
          <p:cNvSpPr/>
          <p:nvPr/>
        </p:nvSpPr>
        <p:spPr>
          <a:xfrm>
            <a:off x="1853136" y="1564140"/>
            <a:ext cx="3754800" cy="804848"/>
          </a:xfrm>
          <a:prstGeom prst="diamond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슈퍼컴퓨터</a:t>
            </a:r>
          </a:p>
        </p:txBody>
      </p:sp>
      <p:sp>
        <p:nvSpPr>
          <p:cNvPr id="23" name="사다리꼴 22">
            <a:extLst>
              <a:ext uri="{FF2B5EF4-FFF2-40B4-BE49-F238E27FC236}">
                <a16:creationId xmlns:a16="http://schemas.microsoft.com/office/drawing/2014/main" id="{2401354E-CC31-8762-973C-2B142514460D}"/>
              </a:ext>
            </a:extLst>
          </p:cNvPr>
          <p:cNvSpPr/>
          <p:nvPr/>
        </p:nvSpPr>
        <p:spPr>
          <a:xfrm>
            <a:off x="5604701" y="1564139"/>
            <a:ext cx="3754800" cy="767898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전통적 학습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70B60B5-315D-47F4-BAF8-8383AB00B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0C9-957F-4D64-9339-513C2399EBD1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17" name="사각형: 잘린 한쪽 모서리 16">
            <a:extLst>
              <a:ext uri="{FF2B5EF4-FFF2-40B4-BE49-F238E27FC236}">
                <a16:creationId xmlns:a16="http://schemas.microsoft.com/office/drawing/2014/main" id="{AABBD7B6-C360-439E-8EBF-3AE6C8BBF24E}"/>
              </a:ext>
            </a:extLst>
          </p:cNvPr>
          <p:cNvSpPr/>
          <p:nvPr/>
        </p:nvSpPr>
        <p:spPr>
          <a:xfrm>
            <a:off x="1853136" y="1564139"/>
            <a:ext cx="3754800" cy="767898"/>
          </a:xfrm>
          <a:prstGeom prst="snip1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다리꼴 17">
            <a:extLst>
              <a:ext uri="{FF2B5EF4-FFF2-40B4-BE49-F238E27FC236}">
                <a16:creationId xmlns:a16="http://schemas.microsoft.com/office/drawing/2014/main" id="{AF298EBA-7D1C-4063-A3CE-56D0B771F2F9}"/>
              </a:ext>
            </a:extLst>
          </p:cNvPr>
          <p:cNvSpPr/>
          <p:nvPr/>
        </p:nvSpPr>
        <p:spPr>
          <a:xfrm>
            <a:off x="1853136" y="1564139"/>
            <a:ext cx="3754800" cy="767898"/>
          </a:xfrm>
          <a:prstGeom prst="trapezoid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이러닝</a:t>
            </a:r>
          </a:p>
        </p:txBody>
      </p:sp>
      <p:graphicFrame>
        <p:nvGraphicFramePr>
          <p:cNvPr id="7" name="내용 개체 틀 4">
            <a:extLst>
              <a:ext uri="{FF2B5EF4-FFF2-40B4-BE49-F238E27FC236}">
                <a16:creationId xmlns:a16="http://schemas.microsoft.com/office/drawing/2014/main" id="{740A6A25-EB6C-17AB-A0CB-48F886E257B6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26053808"/>
              </p:ext>
            </p:extLst>
          </p:nvPr>
        </p:nvGraphicFramePr>
        <p:xfrm>
          <a:off x="1848897" y="2332038"/>
          <a:ext cx="7507368" cy="374788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7536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3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온라인 플랫폼을 통해 진행되며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비디오 강의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웹 세미나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퀴즈 등 다양한 디지털 콘텐츠를 포함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교실에서 직접 대면하여 진행되며 강의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토론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실습 등이 주로 이루어짐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인터넷만 있으면 언제 어디서나 접근 가능하여 시간과 장소의 제약이 적음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정해진 시간과 장소에서 이루어져야 하므로 이동과 시간 관리가 필요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교통비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시설 이용비가 없고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비용이 더 저렴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학습 장소와 관련된 비용이 발생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829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D73940E0-29C0-5352-016D-DB2704BE0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수요시장 이러닝 </a:t>
            </a:r>
            <a:r>
              <a:rPr lang="ko-KR" altLang="en-US" dirty="0" err="1"/>
              <a:t>도입률</a:t>
            </a:r>
            <a:endParaRPr lang="ko-KR" altLang="en-US" dirty="0"/>
          </a:p>
        </p:txBody>
      </p:sp>
      <p:graphicFrame>
        <p:nvGraphicFramePr>
          <p:cNvPr id="7" name="내용 개체 틀 6">
            <a:extLst>
              <a:ext uri="{FF2B5EF4-FFF2-40B4-BE49-F238E27FC236}">
                <a16:creationId xmlns:a16="http://schemas.microsoft.com/office/drawing/2014/main" id="{83AB0213-9D76-7098-7DE5-BDEB7F599F94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9088267"/>
              </p:ext>
            </p:extLst>
          </p:nvPr>
        </p:nvGraphicFramePr>
        <p:xfrm>
          <a:off x="646798" y="1507253"/>
          <a:ext cx="8612404" cy="4627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3F197453-7436-4457-9580-8823E7713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0C9-957F-4D64-9339-513C2399EBD1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6" name="모서리가 둥근 사각형 설명선 5">
            <a:extLst>
              <a:ext uri="{FF2B5EF4-FFF2-40B4-BE49-F238E27FC236}">
                <a16:creationId xmlns:a16="http://schemas.microsoft.com/office/drawing/2014/main" id="{E299176A-8FEB-47FE-AE58-79209DB04409}"/>
              </a:ext>
            </a:extLst>
          </p:cNvPr>
          <p:cNvSpPr/>
          <p:nvPr/>
        </p:nvSpPr>
        <p:spPr>
          <a:xfrm>
            <a:off x="2524627" y="2422965"/>
            <a:ext cx="2178002" cy="455489"/>
          </a:xfrm>
          <a:prstGeom prst="flowChartDisplay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8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꾸준한 증가</a:t>
            </a:r>
          </a:p>
        </p:txBody>
      </p:sp>
    </p:spTree>
    <p:extLst>
      <p:ext uri="{BB962C8B-B14F-4D97-AF65-F5344CB8AC3E}">
        <p14:creationId xmlns:p14="http://schemas.microsoft.com/office/powerpoint/2010/main" val="594600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사각형: 둥근 대각선 방향 모서리 25">
            <a:extLst>
              <a:ext uri="{FF2B5EF4-FFF2-40B4-BE49-F238E27FC236}">
                <a16:creationId xmlns:a16="http://schemas.microsoft.com/office/drawing/2014/main" id="{D2A223AA-2322-BAA3-10B6-5C859E65166D}"/>
              </a:ext>
            </a:extLst>
          </p:cNvPr>
          <p:cNvSpPr/>
          <p:nvPr/>
        </p:nvSpPr>
        <p:spPr>
          <a:xfrm flipH="1">
            <a:off x="5071323" y="1316334"/>
            <a:ext cx="4657603" cy="4705381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6" name="도넛 10">
            <a:extLst>
              <a:ext uri="{FF2B5EF4-FFF2-40B4-BE49-F238E27FC236}">
                <a16:creationId xmlns:a16="http://schemas.microsoft.com/office/drawing/2014/main" id="{F13420A3-AB78-3EDA-5085-CA35E18019AA}"/>
              </a:ext>
            </a:extLst>
          </p:cNvPr>
          <p:cNvSpPr/>
          <p:nvPr/>
        </p:nvSpPr>
        <p:spPr>
          <a:xfrm>
            <a:off x="5197550" y="1452590"/>
            <a:ext cx="4400444" cy="2289385"/>
          </a:xfrm>
          <a:prstGeom prst="trapezoid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BF65CC2C-C110-22B2-5CBE-926BF78DA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이러닝 장점 및 학습방법</a:t>
            </a:r>
          </a:p>
        </p:txBody>
      </p:sp>
      <p:sp>
        <p:nvSpPr>
          <p:cNvPr id="27" name="사각형: 둥근 대각선 방향 모서리 26">
            <a:extLst>
              <a:ext uri="{FF2B5EF4-FFF2-40B4-BE49-F238E27FC236}">
                <a16:creationId xmlns:a16="http://schemas.microsoft.com/office/drawing/2014/main" id="{037E9F2B-DB8B-A6FA-4567-D5CB0AC2079E}"/>
              </a:ext>
            </a:extLst>
          </p:cNvPr>
          <p:cNvSpPr/>
          <p:nvPr/>
        </p:nvSpPr>
        <p:spPr>
          <a:xfrm>
            <a:off x="225433" y="1284350"/>
            <a:ext cx="4657603" cy="4705381"/>
          </a:xfrm>
          <a:prstGeom prst="round2Diag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28" name="다이어그램 27">
            <a:extLst>
              <a:ext uri="{FF2B5EF4-FFF2-40B4-BE49-F238E27FC236}">
                <a16:creationId xmlns:a16="http://schemas.microsoft.com/office/drawing/2014/main" id="{A7848423-8B03-F420-D164-CF6AAEC501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813297"/>
              </p:ext>
            </p:extLst>
          </p:nvPr>
        </p:nvGraphicFramePr>
        <p:xfrm>
          <a:off x="677145" y="4990331"/>
          <a:ext cx="3754178" cy="1001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0" name="육각형 29">
            <a:extLst>
              <a:ext uri="{FF2B5EF4-FFF2-40B4-BE49-F238E27FC236}">
                <a16:creationId xmlns:a16="http://schemas.microsoft.com/office/drawing/2014/main" id="{97C5E49A-5E80-8E45-E081-4EDBFC5B2725}"/>
              </a:ext>
            </a:extLst>
          </p:cNvPr>
          <p:cNvSpPr/>
          <p:nvPr/>
        </p:nvSpPr>
        <p:spPr>
          <a:xfrm>
            <a:off x="451195" y="1638868"/>
            <a:ext cx="633568" cy="1980972"/>
          </a:xfrm>
          <a:prstGeom prst="hexagon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경쟁사회</a:t>
            </a:r>
          </a:p>
        </p:txBody>
      </p:sp>
      <p:sp>
        <p:nvSpPr>
          <p:cNvPr id="31" name="정오각형 24">
            <a:extLst>
              <a:ext uri="{FF2B5EF4-FFF2-40B4-BE49-F238E27FC236}">
                <a16:creationId xmlns:a16="http://schemas.microsoft.com/office/drawing/2014/main" id="{8787AB12-01A3-193F-3F42-3E9200402BC6}"/>
              </a:ext>
            </a:extLst>
          </p:cNvPr>
          <p:cNvSpPr/>
          <p:nvPr/>
        </p:nvSpPr>
        <p:spPr>
          <a:xfrm>
            <a:off x="4127600" y="1638868"/>
            <a:ext cx="498016" cy="1980972"/>
          </a:xfrm>
          <a:prstGeom prst="snip1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스펙관리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2" name="정오각형 24">
            <a:extLst>
              <a:ext uri="{FF2B5EF4-FFF2-40B4-BE49-F238E27FC236}">
                <a16:creationId xmlns:a16="http://schemas.microsoft.com/office/drawing/2014/main" id="{C0291F68-3C50-2514-8671-0FA3E89B6103}"/>
              </a:ext>
            </a:extLst>
          </p:cNvPr>
          <p:cNvSpPr/>
          <p:nvPr/>
        </p:nvSpPr>
        <p:spPr>
          <a:xfrm flipH="1">
            <a:off x="5368373" y="3816466"/>
            <a:ext cx="1911224" cy="676248"/>
          </a:xfrm>
          <a:prstGeom prst="horizontalScroll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이러닝 장점</a:t>
            </a:r>
          </a:p>
        </p:txBody>
      </p:sp>
      <p:sp>
        <p:nvSpPr>
          <p:cNvPr id="33" name="순서도: 문서 32">
            <a:extLst>
              <a:ext uri="{FF2B5EF4-FFF2-40B4-BE49-F238E27FC236}">
                <a16:creationId xmlns:a16="http://schemas.microsoft.com/office/drawing/2014/main" id="{89F05112-F5DB-5AD3-ACE4-EF9008DA6300}"/>
              </a:ext>
            </a:extLst>
          </p:cNvPr>
          <p:cNvSpPr/>
          <p:nvPr/>
        </p:nvSpPr>
        <p:spPr>
          <a:xfrm flipH="1" flipV="1">
            <a:off x="1468047" y="3802865"/>
            <a:ext cx="2172374" cy="503711"/>
          </a:xfrm>
          <a:prstGeom prst="flowChartDocumen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4" name="설명선: 왼쪽/오른쪽/위쪽/아래쪽 14">
            <a:extLst>
              <a:ext uri="{FF2B5EF4-FFF2-40B4-BE49-F238E27FC236}">
                <a16:creationId xmlns:a16="http://schemas.microsoft.com/office/drawing/2014/main" id="{A029AE14-A084-52DC-63C9-51C09A91E7C5}"/>
              </a:ext>
            </a:extLst>
          </p:cNvPr>
          <p:cNvSpPr/>
          <p:nvPr/>
        </p:nvSpPr>
        <p:spPr>
          <a:xfrm>
            <a:off x="6839313" y="1564594"/>
            <a:ext cx="2092110" cy="516914"/>
          </a:xfrm>
          <a:prstGeom prst="plus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규칙적 학습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5B826F2-E357-EA23-A33C-859869032C48}"/>
              </a:ext>
            </a:extLst>
          </p:cNvPr>
          <p:cNvSpPr txBox="1"/>
          <p:nvPr/>
        </p:nvSpPr>
        <p:spPr>
          <a:xfrm>
            <a:off x="1784787" y="3870054"/>
            <a:ext cx="1538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학습 방법</a:t>
            </a:r>
          </a:p>
        </p:txBody>
      </p:sp>
      <p:sp>
        <p:nvSpPr>
          <p:cNvPr id="37" name="설명선: 오른쪽 화살표 36">
            <a:extLst>
              <a:ext uri="{FF2B5EF4-FFF2-40B4-BE49-F238E27FC236}">
                <a16:creationId xmlns:a16="http://schemas.microsoft.com/office/drawing/2014/main" id="{8828D993-5081-8D03-B826-741FA54C537D}"/>
              </a:ext>
            </a:extLst>
          </p:cNvPr>
          <p:cNvSpPr/>
          <p:nvPr/>
        </p:nvSpPr>
        <p:spPr>
          <a:xfrm>
            <a:off x="5842821" y="1567026"/>
            <a:ext cx="835077" cy="2011565"/>
          </a:xfrm>
          <a:prstGeom prst="rightArrowCallou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효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과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상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승</a:t>
            </a:r>
          </a:p>
        </p:txBody>
      </p:sp>
      <p:sp>
        <p:nvSpPr>
          <p:cNvPr id="38" name="배지 37">
            <a:extLst>
              <a:ext uri="{FF2B5EF4-FFF2-40B4-BE49-F238E27FC236}">
                <a16:creationId xmlns:a16="http://schemas.microsoft.com/office/drawing/2014/main" id="{7A5BDC80-8AC0-1B8A-774E-741D76FC0974}"/>
              </a:ext>
            </a:extLst>
          </p:cNvPr>
          <p:cNvSpPr/>
          <p:nvPr/>
        </p:nvSpPr>
        <p:spPr>
          <a:xfrm rot="20897312">
            <a:off x="7024484" y="2313497"/>
            <a:ext cx="1721769" cy="538827"/>
          </a:xfrm>
          <a:prstGeom prst="plaqu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유용한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콘텐츠</a:t>
            </a:r>
          </a:p>
        </p:txBody>
      </p:sp>
      <p:sp>
        <p:nvSpPr>
          <p:cNvPr id="39" name="화살표: 갈매기형 수장 38">
            <a:extLst>
              <a:ext uri="{FF2B5EF4-FFF2-40B4-BE49-F238E27FC236}">
                <a16:creationId xmlns:a16="http://schemas.microsoft.com/office/drawing/2014/main" id="{D05E3C9A-BC31-FE95-1F38-463FE5C6E9BF}"/>
              </a:ext>
            </a:extLst>
          </p:cNvPr>
          <p:cNvSpPr/>
          <p:nvPr/>
        </p:nvSpPr>
        <p:spPr>
          <a:xfrm flipH="1">
            <a:off x="2670458" y="4409514"/>
            <a:ext cx="1963807" cy="503712"/>
          </a:xfrm>
          <a:prstGeom prst="chevron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콘텐츠 활용</a:t>
            </a:r>
          </a:p>
        </p:txBody>
      </p:sp>
      <p:sp>
        <p:nvSpPr>
          <p:cNvPr id="40" name="사각형: 잘린 대각선 방향 모서리 39">
            <a:extLst>
              <a:ext uri="{FF2B5EF4-FFF2-40B4-BE49-F238E27FC236}">
                <a16:creationId xmlns:a16="http://schemas.microsoft.com/office/drawing/2014/main" id="{4085399A-96AC-5522-FD25-29124AEF928D}"/>
              </a:ext>
            </a:extLst>
          </p:cNvPr>
          <p:cNvSpPr/>
          <p:nvPr/>
        </p:nvSpPr>
        <p:spPr>
          <a:xfrm flipH="1">
            <a:off x="5368373" y="5290500"/>
            <a:ext cx="1911224" cy="522000"/>
          </a:xfrm>
          <a:prstGeom prst="snip2Diag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시간제약 낮음</a:t>
            </a:r>
          </a:p>
        </p:txBody>
      </p:sp>
      <p:sp>
        <p:nvSpPr>
          <p:cNvPr id="41" name="사각형: 잘린 대각선 방향 모서리 40">
            <a:extLst>
              <a:ext uri="{FF2B5EF4-FFF2-40B4-BE49-F238E27FC236}">
                <a16:creationId xmlns:a16="http://schemas.microsoft.com/office/drawing/2014/main" id="{F64A5940-FC95-8E8D-A0D2-D5B67090D327}"/>
              </a:ext>
            </a:extLst>
          </p:cNvPr>
          <p:cNvSpPr/>
          <p:nvPr/>
        </p:nvSpPr>
        <p:spPr>
          <a:xfrm>
            <a:off x="5368373" y="4541661"/>
            <a:ext cx="1911224" cy="522000"/>
          </a:xfrm>
          <a:prstGeom prst="snip2Diag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접근성 편리</a:t>
            </a:r>
          </a:p>
        </p:txBody>
      </p:sp>
      <p:sp>
        <p:nvSpPr>
          <p:cNvPr id="42" name="화살표: 갈매기형 수장 41">
            <a:extLst>
              <a:ext uri="{FF2B5EF4-FFF2-40B4-BE49-F238E27FC236}">
                <a16:creationId xmlns:a16="http://schemas.microsoft.com/office/drawing/2014/main" id="{5A50CE55-7A69-3174-75F2-398F6B20C945}"/>
              </a:ext>
            </a:extLst>
          </p:cNvPr>
          <p:cNvSpPr/>
          <p:nvPr/>
        </p:nvSpPr>
        <p:spPr>
          <a:xfrm>
            <a:off x="430216" y="4409514"/>
            <a:ext cx="1963807" cy="503712"/>
          </a:xfrm>
          <a:prstGeom prst="chevron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강좌 이용</a:t>
            </a:r>
          </a:p>
        </p:txBody>
      </p:sp>
      <p:sp>
        <p:nvSpPr>
          <p:cNvPr id="43" name="화살표: 왼쪽/오른쪽/위쪽 42">
            <a:extLst>
              <a:ext uri="{FF2B5EF4-FFF2-40B4-BE49-F238E27FC236}">
                <a16:creationId xmlns:a16="http://schemas.microsoft.com/office/drawing/2014/main" id="{6FB98CBE-B01B-F122-217A-AB33E0689FEA}"/>
              </a:ext>
            </a:extLst>
          </p:cNvPr>
          <p:cNvSpPr/>
          <p:nvPr/>
        </p:nvSpPr>
        <p:spPr>
          <a:xfrm>
            <a:off x="6839314" y="2932135"/>
            <a:ext cx="2092109" cy="632754"/>
          </a:xfrm>
          <a:prstGeom prst="leftRightUpArrow">
            <a:avLst>
              <a:gd name="adj1" fmla="val 53446"/>
              <a:gd name="adj2" fmla="val 26723"/>
              <a:gd name="adj3" fmla="val 12939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쌍방향 학습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44" name="사각형: 둥근 대각선 방향 모서리 43">
            <a:extLst>
              <a:ext uri="{FF2B5EF4-FFF2-40B4-BE49-F238E27FC236}">
                <a16:creationId xmlns:a16="http://schemas.microsoft.com/office/drawing/2014/main" id="{78CA612D-9E87-BCEA-5BF0-BC6A0740DE0A}"/>
              </a:ext>
            </a:extLst>
          </p:cNvPr>
          <p:cNvSpPr/>
          <p:nvPr/>
        </p:nvSpPr>
        <p:spPr>
          <a:xfrm flipH="1">
            <a:off x="7758203" y="5290499"/>
            <a:ext cx="1490345" cy="586517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다양한 콘텐츠</a:t>
            </a:r>
          </a:p>
        </p:txBody>
      </p:sp>
      <p:sp>
        <p:nvSpPr>
          <p:cNvPr id="45" name="사각형: 둥근 대각선 방향 모서리 44">
            <a:extLst>
              <a:ext uri="{FF2B5EF4-FFF2-40B4-BE49-F238E27FC236}">
                <a16:creationId xmlns:a16="http://schemas.microsoft.com/office/drawing/2014/main" id="{C8E1110E-C591-0522-2087-1C588F23C364}"/>
              </a:ext>
            </a:extLst>
          </p:cNvPr>
          <p:cNvSpPr/>
          <p:nvPr/>
        </p:nvSpPr>
        <p:spPr>
          <a:xfrm>
            <a:off x="7758205" y="4541660"/>
            <a:ext cx="1490345" cy="586517"/>
          </a:xfrm>
          <a:prstGeom prst="round2Diag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반복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학습</a:t>
            </a:r>
          </a:p>
        </p:txBody>
      </p: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68613C5B-BF47-FA88-B80D-04A40573621F}"/>
              </a:ext>
            </a:extLst>
          </p:cNvPr>
          <p:cNvCxnSpPr>
            <a:cxnSpLocks/>
            <a:stCxn id="45" idx="2"/>
            <a:endCxn id="44" idx="0"/>
          </p:cNvCxnSpPr>
          <p:nvPr/>
        </p:nvCxnSpPr>
        <p:spPr>
          <a:xfrm rot="10800000" flipV="1">
            <a:off x="7758203" y="4834918"/>
            <a:ext cx="2" cy="748839"/>
          </a:xfrm>
          <a:prstGeom prst="bentConnector3">
            <a:avLst>
              <a:gd name="adj1" fmla="val 11430100000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정오각형 24">
            <a:extLst>
              <a:ext uri="{FF2B5EF4-FFF2-40B4-BE49-F238E27FC236}">
                <a16:creationId xmlns:a16="http://schemas.microsoft.com/office/drawing/2014/main" id="{60964DE0-5183-5D8E-D559-5F78A322C0F7}"/>
              </a:ext>
            </a:extLst>
          </p:cNvPr>
          <p:cNvSpPr/>
          <p:nvPr/>
        </p:nvSpPr>
        <p:spPr>
          <a:xfrm>
            <a:off x="7425853" y="3865573"/>
            <a:ext cx="2155048" cy="565908"/>
          </a:xfrm>
          <a:prstGeom prst="flowChartDisplay">
            <a:avLst/>
          </a:prstGeom>
          <a:solidFill>
            <a:schemeClr val="accent3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개인 맞춤형 학습</a:t>
            </a:r>
          </a:p>
        </p:txBody>
      </p:sp>
      <p:graphicFrame>
        <p:nvGraphicFramePr>
          <p:cNvPr id="48" name="다이어그램 47">
            <a:extLst>
              <a:ext uri="{FF2B5EF4-FFF2-40B4-BE49-F238E27FC236}">
                <a16:creationId xmlns:a16="http://schemas.microsoft.com/office/drawing/2014/main" id="{694B151B-C6AF-C9AE-FA3D-5BC2B4C78E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938256"/>
              </p:ext>
            </p:extLst>
          </p:nvPr>
        </p:nvGraphicFramePr>
        <p:xfrm>
          <a:off x="1219563" y="1507020"/>
          <a:ext cx="2669342" cy="2244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59892CC-E58A-44CC-8D40-AAC155B11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0C9-957F-4D64-9339-513C2399EBD1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3852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882</TotalTime>
  <Words>231</Words>
  <Application>Microsoft Office PowerPoint</Application>
  <PresentationFormat>A4 용지(210x297mm)</PresentationFormat>
  <Paragraphs>68</Paragraphs>
  <Slides>6</Slides>
  <Notes>3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이러닝(전자학습)</vt:lpstr>
      <vt:lpstr>2. 이러닝과 전통적인 학습 비교</vt:lpstr>
      <vt:lpstr>3. 수요시장 이러닝 도입률</vt:lpstr>
      <vt:lpstr>4. 이러닝 장점 및 학습방법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종환 이</dc:creator>
  <cp:lastModifiedBy>GHYOO YOO</cp:lastModifiedBy>
  <cp:revision>50</cp:revision>
  <dcterms:created xsi:type="dcterms:W3CDTF">2024-09-19T23:33:35Z</dcterms:created>
  <dcterms:modified xsi:type="dcterms:W3CDTF">2025-03-16T23:52:18Z</dcterms:modified>
</cp:coreProperties>
</file>