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74" r:id="rId5"/>
    <p:sldId id="260" r:id="rId6"/>
    <p:sldId id="261" r:id="rId7"/>
  </p:sldIdLst>
  <p:sldSz cx="9906000" cy="6858000" type="A4"/>
  <p:notesSz cx="6786563" cy="99234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10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200" y="102"/>
      </p:cViewPr>
      <p:guideLst>
        <p:guide orient="horz" pos="2183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</a:rPr>
              <a:t>비엔날레 관람객 현황</a:t>
            </a:r>
            <a:r>
              <a:rPr lang="en-US" altLang="ko-KR" sz="2400" b="1" dirty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</a:rPr>
              <a:t>(</a:t>
            </a:r>
            <a:r>
              <a:rPr lang="ko-KR" altLang="en-US" sz="2400" b="1" dirty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</a:rPr>
              <a:t>단위</a:t>
            </a:r>
            <a:r>
              <a:rPr lang="en-US" altLang="ko-KR" sz="2400" b="1" dirty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</a:rPr>
              <a:t>:</a:t>
            </a:r>
            <a:r>
              <a:rPr lang="ko-KR" altLang="en-US" sz="2400" b="1" dirty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</a:rPr>
              <a:t>천명</a:t>
            </a:r>
            <a:r>
              <a:rPr lang="en-US" altLang="ko-KR" sz="2400" b="1" dirty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</a:rPr>
              <a:t>)</a:t>
            </a:r>
            <a:endParaRPr lang="ko-KR" sz="2400" b="1" dirty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layout/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내국인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CF50-4A77-A60C-CB067BD3A1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2020년</c:v>
                </c:pt>
                <c:pt idx="1">
                  <c:v>2021년</c:v>
                </c:pt>
                <c:pt idx="2">
                  <c:v>2022년</c:v>
                </c:pt>
                <c:pt idx="3">
                  <c:v>2023년</c:v>
                </c:pt>
                <c:pt idx="4">
                  <c:v>2024년</c:v>
                </c:pt>
              </c:strCache>
            </c:strRef>
          </c:cat>
          <c:val>
            <c:numRef>
              <c:f>Sheet1!$B$2:$F$2</c:f>
              <c:numCache>
                <c:formatCode>_(* #,##0_);_(* \(#,##0\);_(* "-"_);_(@_)</c:formatCode>
                <c:ptCount val="5"/>
                <c:pt idx="0">
                  <c:v>4825</c:v>
                </c:pt>
                <c:pt idx="1">
                  <c:v>5267</c:v>
                </c:pt>
                <c:pt idx="2">
                  <c:v>5784</c:v>
                </c:pt>
                <c:pt idx="3">
                  <c:v>6750</c:v>
                </c:pt>
                <c:pt idx="4">
                  <c:v>7105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외국인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2020년</c:v>
                </c:pt>
                <c:pt idx="1">
                  <c:v>2021년</c:v>
                </c:pt>
                <c:pt idx="2">
                  <c:v>2022년</c:v>
                </c:pt>
                <c:pt idx="3">
                  <c:v>2023년</c:v>
                </c:pt>
                <c:pt idx="4">
                  <c:v>2024년</c:v>
                </c:pt>
              </c:strCache>
            </c:strRef>
          </c:cat>
          <c:val>
            <c:numRef>
              <c:f>Sheet1!$B$3:$F$3</c:f>
              <c:numCache>
                <c:formatCode>_(* #,##0_);_(* \(#,##0\);_(* "-"_);_(@_)</c:formatCode>
                <c:ptCount val="5"/>
                <c:pt idx="0">
                  <c:v>1439</c:v>
                </c:pt>
                <c:pt idx="1">
                  <c:v>1899</c:v>
                </c:pt>
                <c:pt idx="2">
                  <c:v>2060</c:v>
                </c:pt>
                <c:pt idx="3">
                  <c:v>3370</c:v>
                </c:pt>
                <c:pt idx="4">
                  <c:v>3948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#,##0_);[Red]\(#,##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100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84CFDD-3E30-4328-8F81-B197FAF63B5B}" type="doc">
      <dgm:prSet loTypeId="urn:microsoft.com/office/officeart/2005/8/layout/hProcess9" loCatId="process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162BC222-2C67-436A-9259-5D906969D4CA}">
      <dgm:prSet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창조공방</a:t>
          </a:r>
        </a:p>
      </dgm:t>
    </dgm:pt>
    <dgm:pt modelId="{E0E2DD68-ED01-441A-814B-994818BA75A3}" type="parTrans" cxnId="{9B5A024B-4C2D-4745-B4D4-7A544A399B5E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9A680372-9892-420A-BD0D-A68D87D4E523}" type="sibTrans" cxnId="{9B5A024B-4C2D-4745-B4D4-7A544A399B5E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6E895BA-EB8C-488E-87D4-0A3251E210C0}">
      <dgm:prSet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도자인형</a:t>
          </a:r>
        </a:p>
      </dgm:t>
    </dgm:pt>
    <dgm:pt modelId="{7E9E6A77-84B6-47ED-85AD-1208C5A920FD}" type="parTrans" cxnId="{DBC52822-215A-4D70-8186-AE73DADB6572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</a:endParaRPr>
        </a:p>
      </dgm:t>
    </dgm:pt>
    <dgm:pt modelId="{BB80C002-01F9-4019-AC45-01E54877D31A}" type="sibTrans" cxnId="{DBC52822-215A-4D70-8186-AE73DADB6572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</a:endParaRPr>
        </a:p>
      </dgm:t>
    </dgm:pt>
    <dgm:pt modelId="{6E47C9D3-B379-4FD1-BAD1-8C3E3BA57950}">
      <dgm:prSet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상감액자</a:t>
          </a:r>
        </a:p>
      </dgm:t>
    </dgm:pt>
    <dgm:pt modelId="{8434B43D-34FA-4046-86A2-441F6CF564BE}" type="parTrans" cxnId="{87F829DE-6063-461D-8C61-866D6C001886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</a:endParaRPr>
        </a:p>
      </dgm:t>
    </dgm:pt>
    <dgm:pt modelId="{FBF3F0C6-FF66-467A-866F-8EA2994274A6}" type="sibTrans" cxnId="{87F829DE-6063-461D-8C61-866D6C001886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</a:endParaRPr>
        </a:p>
      </dgm:t>
    </dgm:pt>
    <dgm:pt modelId="{61A684DF-E235-4E2B-92D2-D6556F32FB49}" type="pres">
      <dgm:prSet presAssocID="{9884CFDD-3E30-4328-8F81-B197FAF63B5B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24A3C22-193A-4D8F-AB25-CFF3828A9070}" type="pres">
      <dgm:prSet presAssocID="{9884CFDD-3E30-4328-8F81-B197FAF63B5B}" presName="arrow" presStyleLbl="bgShp" presStyleIdx="0" presStyleCnt="1"/>
      <dgm:spPr/>
    </dgm:pt>
    <dgm:pt modelId="{B0B58FA5-2A55-4805-9138-3120F597B5F8}" type="pres">
      <dgm:prSet presAssocID="{9884CFDD-3E30-4328-8F81-B197FAF63B5B}" presName="linearProcess" presStyleCnt="0"/>
      <dgm:spPr/>
    </dgm:pt>
    <dgm:pt modelId="{6F4A44D7-A137-4571-A0C2-7264887F2CB0}" type="pres">
      <dgm:prSet presAssocID="{162BC222-2C67-436A-9259-5D906969D4CA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E3934DF-E17B-442D-B2DE-DBE5C15E9C65}" type="pres">
      <dgm:prSet presAssocID="{9A680372-9892-420A-BD0D-A68D87D4E523}" presName="sibTrans" presStyleCnt="0"/>
      <dgm:spPr/>
    </dgm:pt>
    <dgm:pt modelId="{F77FC17A-3D1A-4280-A510-04C1B1101918}" type="pres">
      <dgm:prSet presAssocID="{26E895BA-EB8C-488E-87D4-0A3251E210C0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9DEC4AE-0F1B-4043-B147-19F22121107C}" type="pres">
      <dgm:prSet presAssocID="{BB80C002-01F9-4019-AC45-01E54877D31A}" presName="sibTrans" presStyleCnt="0"/>
      <dgm:spPr/>
    </dgm:pt>
    <dgm:pt modelId="{8CBEA251-D9B2-4E4F-8ACA-8A57BFAF4538}" type="pres">
      <dgm:prSet presAssocID="{6E47C9D3-B379-4FD1-BAD1-8C3E3BA57950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5E6436F1-CD4F-4931-9643-D61462A63283}" type="presOf" srcId="{162BC222-2C67-436A-9259-5D906969D4CA}" destId="{6F4A44D7-A137-4571-A0C2-7264887F2CB0}" srcOrd="0" destOrd="0" presId="urn:microsoft.com/office/officeart/2005/8/layout/hProcess9"/>
    <dgm:cxn modelId="{DBC52822-215A-4D70-8186-AE73DADB6572}" srcId="{9884CFDD-3E30-4328-8F81-B197FAF63B5B}" destId="{26E895BA-EB8C-488E-87D4-0A3251E210C0}" srcOrd="1" destOrd="0" parTransId="{7E9E6A77-84B6-47ED-85AD-1208C5A920FD}" sibTransId="{BB80C002-01F9-4019-AC45-01E54877D31A}"/>
    <dgm:cxn modelId="{0F784A62-73D3-4506-8D32-C48CE5D7921F}" type="presOf" srcId="{6E47C9D3-B379-4FD1-BAD1-8C3E3BA57950}" destId="{8CBEA251-D9B2-4E4F-8ACA-8A57BFAF4538}" srcOrd="0" destOrd="0" presId="urn:microsoft.com/office/officeart/2005/8/layout/hProcess9"/>
    <dgm:cxn modelId="{87F829DE-6063-461D-8C61-866D6C001886}" srcId="{9884CFDD-3E30-4328-8F81-B197FAF63B5B}" destId="{6E47C9D3-B379-4FD1-BAD1-8C3E3BA57950}" srcOrd="2" destOrd="0" parTransId="{8434B43D-34FA-4046-86A2-441F6CF564BE}" sibTransId="{FBF3F0C6-FF66-467A-866F-8EA2994274A6}"/>
    <dgm:cxn modelId="{52A9F40E-1D9D-49DF-A8F1-1E6F223FFBF5}" type="presOf" srcId="{26E895BA-EB8C-488E-87D4-0A3251E210C0}" destId="{F77FC17A-3D1A-4280-A510-04C1B1101918}" srcOrd="0" destOrd="0" presId="urn:microsoft.com/office/officeart/2005/8/layout/hProcess9"/>
    <dgm:cxn modelId="{9B5A024B-4C2D-4745-B4D4-7A544A399B5E}" srcId="{9884CFDD-3E30-4328-8F81-B197FAF63B5B}" destId="{162BC222-2C67-436A-9259-5D906969D4CA}" srcOrd="0" destOrd="0" parTransId="{E0E2DD68-ED01-441A-814B-994818BA75A3}" sibTransId="{9A680372-9892-420A-BD0D-A68D87D4E523}"/>
    <dgm:cxn modelId="{7C94083B-C782-47E8-897B-A19EEE0DA67F}" type="presOf" srcId="{9884CFDD-3E30-4328-8F81-B197FAF63B5B}" destId="{61A684DF-E235-4E2B-92D2-D6556F32FB49}" srcOrd="0" destOrd="0" presId="urn:microsoft.com/office/officeart/2005/8/layout/hProcess9"/>
    <dgm:cxn modelId="{83CE3400-5AF6-452F-BF5D-C65B4ED033AD}" type="presParOf" srcId="{61A684DF-E235-4E2B-92D2-D6556F32FB49}" destId="{124A3C22-193A-4D8F-AB25-CFF3828A9070}" srcOrd="0" destOrd="0" presId="urn:microsoft.com/office/officeart/2005/8/layout/hProcess9"/>
    <dgm:cxn modelId="{0A853CE4-C967-4CC3-A592-55C9AF5F24A8}" type="presParOf" srcId="{61A684DF-E235-4E2B-92D2-D6556F32FB49}" destId="{B0B58FA5-2A55-4805-9138-3120F597B5F8}" srcOrd="1" destOrd="0" presId="urn:microsoft.com/office/officeart/2005/8/layout/hProcess9"/>
    <dgm:cxn modelId="{8C520F34-C2C8-4AD9-8CAB-177B9DD675CF}" type="presParOf" srcId="{B0B58FA5-2A55-4805-9138-3120F597B5F8}" destId="{6F4A44D7-A137-4571-A0C2-7264887F2CB0}" srcOrd="0" destOrd="0" presId="urn:microsoft.com/office/officeart/2005/8/layout/hProcess9"/>
    <dgm:cxn modelId="{E4439BD6-E329-47DF-9767-B21070700F2A}" type="presParOf" srcId="{B0B58FA5-2A55-4805-9138-3120F597B5F8}" destId="{1E3934DF-E17B-442D-B2DE-DBE5C15E9C65}" srcOrd="1" destOrd="0" presId="urn:microsoft.com/office/officeart/2005/8/layout/hProcess9"/>
    <dgm:cxn modelId="{674432DC-89C6-49D9-AF8C-EADCF7386F37}" type="presParOf" srcId="{B0B58FA5-2A55-4805-9138-3120F597B5F8}" destId="{F77FC17A-3D1A-4280-A510-04C1B1101918}" srcOrd="2" destOrd="0" presId="urn:microsoft.com/office/officeart/2005/8/layout/hProcess9"/>
    <dgm:cxn modelId="{6AE434BB-2376-4F3C-8C73-2AD31272B5AE}" type="presParOf" srcId="{B0B58FA5-2A55-4805-9138-3120F597B5F8}" destId="{F9DEC4AE-0F1B-4043-B147-19F22121107C}" srcOrd="3" destOrd="0" presId="urn:microsoft.com/office/officeart/2005/8/layout/hProcess9"/>
    <dgm:cxn modelId="{5DD1D7B3-8CAA-4356-B0A5-D86C4FA42D09}" type="presParOf" srcId="{B0B58FA5-2A55-4805-9138-3120F597B5F8}" destId="{8CBEA251-D9B2-4E4F-8ACA-8A57BFAF453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B4DE27-302D-4C2F-A0D8-A028F31F50C3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</dgm:pt>
    <dgm:pt modelId="{FF48C0FC-2998-4AB0-BD8D-F069C66E962F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latin typeface="굴림" panose="020B0600000101010101" pitchFamily="50" charset="-127"/>
              <a:ea typeface="굴림" panose="020B0600000101010101" pitchFamily="50" charset="-127"/>
            </a:rPr>
            <a:t>마블링</a:t>
          </a:r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 접시</a:t>
          </a:r>
        </a:p>
      </dgm:t>
    </dgm:pt>
    <dgm:pt modelId="{CC5A429A-D0C5-4725-82AC-1DC65BAF6F42}" type="parTrans" cxnId="{FC69BA4A-CA9C-4DC9-8869-56CCB94826FF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2B8B4F8-A039-4AC5-AB0C-C6CBEB615C09}" type="sibTrans" cxnId="{FC69BA4A-CA9C-4DC9-8869-56CCB94826FF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4C2D6707-7385-40E3-B254-3B3BACF6E527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도자기 목걸이</a:t>
          </a:r>
        </a:p>
      </dgm:t>
    </dgm:pt>
    <dgm:pt modelId="{B4F88539-2C53-48AD-99CC-48632DE3807C}" type="parTrans" cxnId="{6BD45F74-79B3-451C-8EEA-403A6775B3D2}">
      <dgm:prSet/>
      <dgm:spPr/>
      <dgm:t>
        <a:bodyPr/>
        <a:lstStyle/>
        <a:p>
          <a:pPr latinLnBrk="1"/>
          <a:endParaRPr lang="ko-KR" altLang="en-US"/>
        </a:p>
      </dgm:t>
    </dgm:pt>
    <dgm:pt modelId="{A6B002B1-2D8F-42F8-9FEA-DAB487B6718F}" type="sibTrans" cxnId="{6BD45F74-79B3-451C-8EEA-403A6775B3D2}">
      <dgm:prSet/>
      <dgm:spPr/>
      <dgm:t>
        <a:bodyPr/>
        <a:lstStyle/>
        <a:p>
          <a:pPr latinLnBrk="1"/>
          <a:endParaRPr lang="ko-KR" altLang="en-US"/>
        </a:p>
      </dgm:t>
    </dgm:pt>
    <dgm:pt modelId="{DE4C5350-34C1-4FAE-BBC6-8231F5DA4D5C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도자타일</a:t>
          </a:r>
        </a:p>
      </dgm:t>
    </dgm:pt>
    <dgm:pt modelId="{01FAC428-1539-462E-A9FC-1B5BF8F7209F}" type="parTrans" cxnId="{D140582E-2EEE-473D-929A-388FE5E5EA6C}">
      <dgm:prSet/>
      <dgm:spPr/>
      <dgm:t>
        <a:bodyPr/>
        <a:lstStyle/>
        <a:p>
          <a:pPr latinLnBrk="1"/>
          <a:endParaRPr lang="ko-KR" altLang="en-US"/>
        </a:p>
      </dgm:t>
    </dgm:pt>
    <dgm:pt modelId="{2D4D74E5-6FBF-4CFB-B52C-EA4997AB9D1C}" type="sibTrans" cxnId="{D140582E-2EEE-473D-929A-388FE5E5EA6C}">
      <dgm:prSet/>
      <dgm:spPr/>
      <dgm:t>
        <a:bodyPr/>
        <a:lstStyle/>
        <a:p>
          <a:pPr latinLnBrk="1"/>
          <a:endParaRPr lang="ko-KR" altLang="en-US"/>
        </a:p>
      </dgm:t>
    </dgm:pt>
    <dgm:pt modelId="{B4BEE03F-2E93-42E2-AD1B-822E0F809ED5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도자기 모빌</a:t>
          </a:r>
        </a:p>
      </dgm:t>
    </dgm:pt>
    <dgm:pt modelId="{4BE34F4A-59CB-4530-B5DC-0003BC3728B0}" type="parTrans" cxnId="{D8A10968-762E-4F14-B16B-250EBDD5451E}">
      <dgm:prSet/>
      <dgm:spPr/>
      <dgm:t>
        <a:bodyPr/>
        <a:lstStyle/>
        <a:p>
          <a:pPr latinLnBrk="1"/>
          <a:endParaRPr lang="ko-KR" altLang="en-US"/>
        </a:p>
      </dgm:t>
    </dgm:pt>
    <dgm:pt modelId="{CA032A66-D060-4222-B42A-456093CAE8AB}" type="sibTrans" cxnId="{D8A10968-762E-4F14-B16B-250EBDD5451E}">
      <dgm:prSet/>
      <dgm:spPr/>
      <dgm:t>
        <a:bodyPr/>
        <a:lstStyle/>
        <a:p>
          <a:pPr latinLnBrk="1"/>
          <a:endParaRPr lang="ko-KR" altLang="en-US"/>
        </a:p>
      </dgm:t>
    </dgm:pt>
    <dgm:pt modelId="{87E878BB-012A-4DEB-A92D-D1B4E285E404}" type="pres">
      <dgm:prSet presAssocID="{AAB4DE27-302D-4C2F-A0D8-A028F31F50C3}" presName="linear" presStyleCnt="0">
        <dgm:presLayoutVars>
          <dgm:dir/>
          <dgm:animLvl val="lvl"/>
          <dgm:resizeHandles val="exact"/>
        </dgm:presLayoutVars>
      </dgm:prSet>
      <dgm:spPr/>
    </dgm:pt>
    <dgm:pt modelId="{4C8D5584-ADAA-46A5-8805-A75B4C0E80A9}" type="pres">
      <dgm:prSet presAssocID="{FF48C0FC-2998-4AB0-BD8D-F069C66E962F}" presName="parentLin" presStyleCnt="0"/>
      <dgm:spPr/>
    </dgm:pt>
    <dgm:pt modelId="{662D4744-33CF-4C72-BE41-BEC134C5C06C}" type="pres">
      <dgm:prSet presAssocID="{FF48C0FC-2998-4AB0-BD8D-F069C66E962F}" presName="parentLeftMargin" presStyleLbl="node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3F00087F-F7C6-4B24-9E39-41604B6E5C76}" type="pres">
      <dgm:prSet presAssocID="{FF48C0FC-2998-4AB0-BD8D-F069C66E962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F902A87-9D51-41F6-B2FD-47DA45878F31}" type="pres">
      <dgm:prSet presAssocID="{FF48C0FC-2998-4AB0-BD8D-F069C66E962F}" presName="negativeSpace" presStyleCnt="0"/>
      <dgm:spPr/>
    </dgm:pt>
    <dgm:pt modelId="{176B480B-5BD9-47B1-BEBE-8134BFA8A088}" type="pres">
      <dgm:prSet presAssocID="{FF48C0FC-2998-4AB0-BD8D-F069C66E962F}" presName="childText" presStyleLbl="conFgAcc1" presStyleIdx="0" presStyleCnt="4">
        <dgm:presLayoutVars>
          <dgm:bulletEnabled val="1"/>
        </dgm:presLayoutVars>
      </dgm:prSet>
      <dgm:spPr/>
    </dgm:pt>
    <dgm:pt modelId="{0EA5EDE6-A2DF-4281-B415-A7FA7F8E9C5B}" type="pres">
      <dgm:prSet presAssocID="{22B8B4F8-A039-4AC5-AB0C-C6CBEB615C09}" presName="spaceBetweenRectangles" presStyleCnt="0"/>
      <dgm:spPr/>
    </dgm:pt>
    <dgm:pt modelId="{4CE3ED47-668A-4E78-BD8C-87A96E097711}" type="pres">
      <dgm:prSet presAssocID="{4C2D6707-7385-40E3-B254-3B3BACF6E527}" presName="parentLin" presStyleCnt="0"/>
      <dgm:spPr/>
    </dgm:pt>
    <dgm:pt modelId="{FFA1FCC1-A9DF-4890-9EDC-26AB110C43F8}" type="pres">
      <dgm:prSet presAssocID="{4C2D6707-7385-40E3-B254-3B3BACF6E527}" presName="parentLeftMargin" presStyleLbl="node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9D294822-B0D4-4A1E-82A7-947EFC03905E}" type="pres">
      <dgm:prSet presAssocID="{4C2D6707-7385-40E3-B254-3B3BACF6E52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A2DA24E-802A-4B31-A7FD-F3B7121DC2F9}" type="pres">
      <dgm:prSet presAssocID="{4C2D6707-7385-40E3-B254-3B3BACF6E527}" presName="negativeSpace" presStyleCnt="0"/>
      <dgm:spPr/>
    </dgm:pt>
    <dgm:pt modelId="{D8B0FE71-D88E-4641-B712-17A90F2C9766}" type="pres">
      <dgm:prSet presAssocID="{4C2D6707-7385-40E3-B254-3B3BACF6E527}" presName="childText" presStyleLbl="conFgAcc1" presStyleIdx="1" presStyleCnt="4">
        <dgm:presLayoutVars>
          <dgm:bulletEnabled val="1"/>
        </dgm:presLayoutVars>
      </dgm:prSet>
      <dgm:spPr/>
    </dgm:pt>
    <dgm:pt modelId="{2C471F30-0B7B-43DE-BFAC-A8304A40B814}" type="pres">
      <dgm:prSet presAssocID="{A6B002B1-2D8F-42F8-9FEA-DAB487B6718F}" presName="spaceBetweenRectangles" presStyleCnt="0"/>
      <dgm:spPr/>
    </dgm:pt>
    <dgm:pt modelId="{7481290A-A0E7-4425-9603-9F1C8AA4008F}" type="pres">
      <dgm:prSet presAssocID="{DE4C5350-34C1-4FAE-BBC6-8231F5DA4D5C}" presName="parentLin" presStyleCnt="0"/>
      <dgm:spPr/>
    </dgm:pt>
    <dgm:pt modelId="{5ACE88BF-2DD1-4B51-9273-B7BDFE398FCB}" type="pres">
      <dgm:prSet presAssocID="{DE4C5350-34C1-4FAE-BBC6-8231F5DA4D5C}" presName="parentLeftMargin" presStyleLbl="node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394C56E1-1780-46AB-A929-EFEE805A0520}" type="pres">
      <dgm:prSet presAssocID="{DE4C5350-34C1-4FAE-BBC6-8231F5DA4D5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F1EE0F0-66A4-4F74-B3E4-ABF8E228F7FA}" type="pres">
      <dgm:prSet presAssocID="{DE4C5350-34C1-4FAE-BBC6-8231F5DA4D5C}" presName="negativeSpace" presStyleCnt="0"/>
      <dgm:spPr/>
    </dgm:pt>
    <dgm:pt modelId="{9FE8EC51-4E52-429F-BEA9-C1DC0EA1A592}" type="pres">
      <dgm:prSet presAssocID="{DE4C5350-34C1-4FAE-BBC6-8231F5DA4D5C}" presName="childText" presStyleLbl="conFgAcc1" presStyleIdx="2" presStyleCnt="4">
        <dgm:presLayoutVars>
          <dgm:bulletEnabled val="1"/>
        </dgm:presLayoutVars>
      </dgm:prSet>
      <dgm:spPr/>
    </dgm:pt>
    <dgm:pt modelId="{1EC67FAF-F112-4286-9DD0-A797CABA1EC1}" type="pres">
      <dgm:prSet presAssocID="{2D4D74E5-6FBF-4CFB-B52C-EA4997AB9D1C}" presName="spaceBetweenRectangles" presStyleCnt="0"/>
      <dgm:spPr/>
    </dgm:pt>
    <dgm:pt modelId="{661B9D9D-0081-441E-AC45-366DBDF78592}" type="pres">
      <dgm:prSet presAssocID="{B4BEE03F-2E93-42E2-AD1B-822E0F809ED5}" presName="parentLin" presStyleCnt="0"/>
      <dgm:spPr/>
    </dgm:pt>
    <dgm:pt modelId="{B5D3BCD3-3112-4274-9BE2-62A32490FB37}" type="pres">
      <dgm:prSet presAssocID="{B4BEE03F-2E93-42E2-AD1B-822E0F809ED5}" presName="parentLeftMargin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693501D9-F19B-496C-9D88-5E4F77202017}" type="pres">
      <dgm:prSet presAssocID="{B4BEE03F-2E93-42E2-AD1B-822E0F809ED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A9F3AAD-F3DF-473D-93E7-ED8B9CC2429E}" type="pres">
      <dgm:prSet presAssocID="{B4BEE03F-2E93-42E2-AD1B-822E0F809ED5}" presName="negativeSpace" presStyleCnt="0"/>
      <dgm:spPr/>
    </dgm:pt>
    <dgm:pt modelId="{1899A715-8898-4E48-9901-CA6A4F673F6E}" type="pres">
      <dgm:prSet presAssocID="{B4BEE03F-2E93-42E2-AD1B-822E0F809ED5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D140582E-2EEE-473D-929A-388FE5E5EA6C}" srcId="{AAB4DE27-302D-4C2F-A0D8-A028F31F50C3}" destId="{DE4C5350-34C1-4FAE-BBC6-8231F5DA4D5C}" srcOrd="2" destOrd="0" parTransId="{01FAC428-1539-462E-A9FC-1B5BF8F7209F}" sibTransId="{2D4D74E5-6FBF-4CFB-B52C-EA4997AB9D1C}"/>
    <dgm:cxn modelId="{54E4BBC6-04E9-4DB0-9D16-DEC09463346D}" type="presOf" srcId="{FF48C0FC-2998-4AB0-BD8D-F069C66E962F}" destId="{3F00087F-F7C6-4B24-9E39-41604B6E5C76}" srcOrd="1" destOrd="0" presId="urn:microsoft.com/office/officeart/2005/8/layout/list1"/>
    <dgm:cxn modelId="{FC69BA4A-CA9C-4DC9-8869-56CCB94826FF}" srcId="{AAB4DE27-302D-4C2F-A0D8-A028F31F50C3}" destId="{FF48C0FC-2998-4AB0-BD8D-F069C66E962F}" srcOrd="0" destOrd="0" parTransId="{CC5A429A-D0C5-4725-82AC-1DC65BAF6F42}" sibTransId="{22B8B4F8-A039-4AC5-AB0C-C6CBEB615C09}"/>
    <dgm:cxn modelId="{6BD45F74-79B3-451C-8EEA-403A6775B3D2}" srcId="{AAB4DE27-302D-4C2F-A0D8-A028F31F50C3}" destId="{4C2D6707-7385-40E3-B254-3B3BACF6E527}" srcOrd="1" destOrd="0" parTransId="{B4F88539-2C53-48AD-99CC-48632DE3807C}" sibTransId="{A6B002B1-2D8F-42F8-9FEA-DAB487B6718F}"/>
    <dgm:cxn modelId="{D2086BFD-4B6D-45A1-BA2F-9A48C13900A8}" type="presOf" srcId="{4C2D6707-7385-40E3-B254-3B3BACF6E527}" destId="{9D294822-B0D4-4A1E-82A7-947EFC03905E}" srcOrd="1" destOrd="0" presId="urn:microsoft.com/office/officeart/2005/8/layout/list1"/>
    <dgm:cxn modelId="{8201593B-E7F9-4F19-8009-AB47776A5D9E}" type="presOf" srcId="{AAB4DE27-302D-4C2F-A0D8-A028F31F50C3}" destId="{87E878BB-012A-4DEB-A92D-D1B4E285E404}" srcOrd="0" destOrd="0" presId="urn:microsoft.com/office/officeart/2005/8/layout/list1"/>
    <dgm:cxn modelId="{301AB16A-43AB-4D26-906E-75E0E2C16D63}" type="presOf" srcId="{DE4C5350-34C1-4FAE-BBC6-8231F5DA4D5C}" destId="{5ACE88BF-2DD1-4B51-9273-B7BDFE398FCB}" srcOrd="0" destOrd="0" presId="urn:microsoft.com/office/officeart/2005/8/layout/list1"/>
    <dgm:cxn modelId="{D8A10968-762E-4F14-B16B-250EBDD5451E}" srcId="{AAB4DE27-302D-4C2F-A0D8-A028F31F50C3}" destId="{B4BEE03F-2E93-42E2-AD1B-822E0F809ED5}" srcOrd="3" destOrd="0" parTransId="{4BE34F4A-59CB-4530-B5DC-0003BC3728B0}" sibTransId="{CA032A66-D060-4222-B42A-456093CAE8AB}"/>
    <dgm:cxn modelId="{6BD7AAC1-F70B-4CEA-B799-6D0A055E8D2D}" type="presOf" srcId="{B4BEE03F-2E93-42E2-AD1B-822E0F809ED5}" destId="{693501D9-F19B-496C-9D88-5E4F77202017}" srcOrd="1" destOrd="0" presId="urn:microsoft.com/office/officeart/2005/8/layout/list1"/>
    <dgm:cxn modelId="{B4E64EB4-C663-408F-A8E4-0568AE3F49F9}" type="presOf" srcId="{4C2D6707-7385-40E3-B254-3B3BACF6E527}" destId="{FFA1FCC1-A9DF-4890-9EDC-26AB110C43F8}" srcOrd="0" destOrd="0" presId="urn:microsoft.com/office/officeart/2005/8/layout/list1"/>
    <dgm:cxn modelId="{7E93CB5C-DEF9-4025-A103-D67CC7866855}" type="presOf" srcId="{DE4C5350-34C1-4FAE-BBC6-8231F5DA4D5C}" destId="{394C56E1-1780-46AB-A929-EFEE805A0520}" srcOrd="1" destOrd="0" presId="urn:microsoft.com/office/officeart/2005/8/layout/list1"/>
    <dgm:cxn modelId="{FDE89B52-66CA-47A9-9BF2-E7EBDFFE8892}" type="presOf" srcId="{FF48C0FC-2998-4AB0-BD8D-F069C66E962F}" destId="{662D4744-33CF-4C72-BE41-BEC134C5C06C}" srcOrd="0" destOrd="0" presId="urn:microsoft.com/office/officeart/2005/8/layout/list1"/>
    <dgm:cxn modelId="{41B657BD-17D9-494C-A831-02E475EF070F}" type="presOf" srcId="{B4BEE03F-2E93-42E2-AD1B-822E0F809ED5}" destId="{B5D3BCD3-3112-4274-9BE2-62A32490FB37}" srcOrd="0" destOrd="0" presId="urn:microsoft.com/office/officeart/2005/8/layout/list1"/>
    <dgm:cxn modelId="{FA806C1F-113E-462B-AE47-877162E1D7BF}" type="presParOf" srcId="{87E878BB-012A-4DEB-A92D-D1B4E285E404}" destId="{4C8D5584-ADAA-46A5-8805-A75B4C0E80A9}" srcOrd="0" destOrd="0" presId="urn:microsoft.com/office/officeart/2005/8/layout/list1"/>
    <dgm:cxn modelId="{C673EF48-181B-48FC-AD73-9AFC03F81BF2}" type="presParOf" srcId="{4C8D5584-ADAA-46A5-8805-A75B4C0E80A9}" destId="{662D4744-33CF-4C72-BE41-BEC134C5C06C}" srcOrd="0" destOrd="0" presId="urn:microsoft.com/office/officeart/2005/8/layout/list1"/>
    <dgm:cxn modelId="{69FE23EE-7620-4870-8F05-B25C2D457D09}" type="presParOf" srcId="{4C8D5584-ADAA-46A5-8805-A75B4C0E80A9}" destId="{3F00087F-F7C6-4B24-9E39-41604B6E5C76}" srcOrd="1" destOrd="0" presId="urn:microsoft.com/office/officeart/2005/8/layout/list1"/>
    <dgm:cxn modelId="{5C008C9B-EEA8-447D-AAE4-CCC441A23820}" type="presParOf" srcId="{87E878BB-012A-4DEB-A92D-D1B4E285E404}" destId="{EF902A87-9D51-41F6-B2FD-47DA45878F31}" srcOrd="1" destOrd="0" presId="urn:microsoft.com/office/officeart/2005/8/layout/list1"/>
    <dgm:cxn modelId="{824D3384-2690-4075-94B1-5BADF39AFA63}" type="presParOf" srcId="{87E878BB-012A-4DEB-A92D-D1B4E285E404}" destId="{176B480B-5BD9-47B1-BEBE-8134BFA8A088}" srcOrd="2" destOrd="0" presId="urn:microsoft.com/office/officeart/2005/8/layout/list1"/>
    <dgm:cxn modelId="{43B07AD6-5C73-49F2-ADD9-7EBF0E12BCC7}" type="presParOf" srcId="{87E878BB-012A-4DEB-A92D-D1B4E285E404}" destId="{0EA5EDE6-A2DF-4281-B415-A7FA7F8E9C5B}" srcOrd="3" destOrd="0" presId="urn:microsoft.com/office/officeart/2005/8/layout/list1"/>
    <dgm:cxn modelId="{E5566E86-69BB-4D7F-A2DE-8D0D635FE501}" type="presParOf" srcId="{87E878BB-012A-4DEB-A92D-D1B4E285E404}" destId="{4CE3ED47-668A-4E78-BD8C-87A96E097711}" srcOrd="4" destOrd="0" presId="urn:microsoft.com/office/officeart/2005/8/layout/list1"/>
    <dgm:cxn modelId="{89A60622-B0C8-4EF5-949A-0485D8E23578}" type="presParOf" srcId="{4CE3ED47-668A-4E78-BD8C-87A96E097711}" destId="{FFA1FCC1-A9DF-4890-9EDC-26AB110C43F8}" srcOrd="0" destOrd="0" presId="urn:microsoft.com/office/officeart/2005/8/layout/list1"/>
    <dgm:cxn modelId="{03CC248D-1DEA-45DA-B487-6E6187873676}" type="presParOf" srcId="{4CE3ED47-668A-4E78-BD8C-87A96E097711}" destId="{9D294822-B0D4-4A1E-82A7-947EFC03905E}" srcOrd="1" destOrd="0" presId="urn:microsoft.com/office/officeart/2005/8/layout/list1"/>
    <dgm:cxn modelId="{28BEBB04-E068-4C9E-BA1A-2E99B32A6E71}" type="presParOf" srcId="{87E878BB-012A-4DEB-A92D-D1B4E285E404}" destId="{EA2DA24E-802A-4B31-A7FD-F3B7121DC2F9}" srcOrd="5" destOrd="0" presId="urn:microsoft.com/office/officeart/2005/8/layout/list1"/>
    <dgm:cxn modelId="{F4848F43-CB50-4B4C-8F81-FB1732F4820E}" type="presParOf" srcId="{87E878BB-012A-4DEB-A92D-D1B4E285E404}" destId="{D8B0FE71-D88E-4641-B712-17A90F2C9766}" srcOrd="6" destOrd="0" presId="urn:microsoft.com/office/officeart/2005/8/layout/list1"/>
    <dgm:cxn modelId="{CB77814C-E4AA-48AF-B8BB-8650B4FF2FB9}" type="presParOf" srcId="{87E878BB-012A-4DEB-A92D-D1B4E285E404}" destId="{2C471F30-0B7B-43DE-BFAC-A8304A40B814}" srcOrd="7" destOrd="0" presId="urn:microsoft.com/office/officeart/2005/8/layout/list1"/>
    <dgm:cxn modelId="{A3384D3E-EC8A-42B6-883A-F337422AE02F}" type="presParOf" srcId="{87E878BB-012A-4DEB-A92D-D1B4E285E404}" destId="{7481290A-A0E7-4425-9603-9F1C8AA4008F}" srcOrd="8" destOrd="0" presId="urn:microsoft.com/office/officeart/2005/8/layout/list1"/>
    <dgm:cxn modelId="{E7C5522D-A274-47D4-8F4C-C2F7601441F5}" type="presParOf" srcId="{7481290A-A0E7-4425-9603-9F1C8AA4008F}" destId="{5ACE88BF-2DD1-4B51-9273-B7BDFE398FCB}" srcOrd="0" destOrd="0" presId="urn:microsoft.com/office/officeart/2005/8/layout/list1"/>
    <dgm:cxn modelId="{47CADFF1-B627-40AB-BE5B-FF6604FF44B6}" type="presParOf" srcId="{7481290A-A0E7-4425-9603-9F1C8AA4008F}" destId="{394C56E1-1780-46AB-A929-EFEE805A0520}" srcOrd="1" destOrd="0" presId="urn:microsoft.com/office/officeart/2005/8/layout/list1"/>
    <dgm:cxn modelId="{A0BDA25D-9CD0-4759-8687-687959D3E1E3}" type="presParOf" srcId="{87E878BB-012A-4DEB-A92D-D1B4E285E404}" destId="{EF1EE0F0-66A4-4F74-B3E4-ABF8E228F7FA}" srcOrd="9" destOrd="0" presId="urn:microsoft.com/office/officeart/2005/8/layout/list1"/>
    <dgm:cxn modelId="{2E824FC1-857F-482C-A0E2-FDB51618F097}" type="presParOf" srcId="{87E878BB-012A-4DEB-A92D-D1B4E285E404}" destId="{9FE8EC51-4E52-429F-BEA9-C1DC0EA1A592}" srcOrd="10" destOrd="0" presId="urn:microsoft.com/office/officeart/2005/8/layout/list1"/>
    <dgm:cxn modelId="{86DCA9C9-B7C5-4468-9B98-D01D9E15AB39}" type="presParOf" srcId="{87E878BB-012A-4DEB-A92D-D1B4E285E404}" destId="{1EC67FAF-F112-4286-9DD0-A797CABA1EC1}" srcOrd="11" destOrd="0" presId="urn:microsoft.com/office/officeart/2005/8/layout/list1"/>
    <dgm:cxn modelId="{C9BD99DF-1F69-49B7-AC49-3433DA91423E}" type="presParOf" srcId="{87E878BB-012A-4DEB-A92D-D1B4E285E404}" destId="{661B9D9D-0081-441E-AC45-366DBDF78592}" srcOrd="12" destOrd="0" presId="urn:microsoft.com/office/officeart/2005/8/layout/list1"/>
    <dgm:cxn modelId="{1E8BF1D8-04D1-47CE-8424-036B5A69800B}" type="presParOf" srcId="{661B9D9D-0081-441E-AC45-366DBDF78592}" destId="{B5D3BCD3-3112-4274-9BE2-62A32490FB37}" srcOrd="0" destOrd="0" presId="urn:microsoft.com/office/officeart/2005/8/layout/list1"/>
    <dgm:cxn modelId="{87B41D1B-ED0B-4E5E-BF13-AC42DC4007E9}" type="presParOf" srcId="{661B9D9D-0081-441E-AC45-366DBDF78592}" destId="{693501D9-F19B-496C-9D88-5E4F77202017}" srcOrd="1" destOrd="0" presId="urn:microsoft.com/office/officeart/2005/8/layout/list1"/>
    <dgm:cxn modelId="{706F49E5-B6C2-4FCC-AA55-FA4418209922}" type="presParOf" srcId="{87E878BB-012A-4DEB-A92D-D1B4E285E404}" destId="{DA9F3AAD-F3DF-473D-93E7-ED8B9CC2429E}" srcOrd="13" destOrd="0" presId="urn:microsoft.com/office/officeart/2005/8/layout/list1"/>
    <dgm:cxn modelId="{2B8B6885-F7E3-44B0-B9D0-ABD00EEE5C02}" type="presParOf" srcId="{87E878BB-012A-4DEB-A92D-D1B4E285E404}" destId="{1899A715-8898-4E48-9901-CA6A4F673F6E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A3C22-193A-4D8F-AB25-CFF3828A9070}">
      <dsp:nvSpPr>
        <dsp:cNvPr id="0" name=""/>
        <dsp:cNvSpPr/>
      </dsp:nvSpPr>
      <dsp:spPr>
        <a:xfrm>
          <a:off x="291657" y="0"/>
          <a:ext cx="3305449" cy="1176947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4A44D7-A137-4571-A0C2-7264887F2CB0}">
      <dsp:nvSpPr>
        <dsp:cNvPr id="0" name=""/>
        <dsp:cNvSpPr/>
      </dsp:nvSpPr>
      <dsp:spPr>
        <a:xfrm>
          <a:off x="0" y="353084"/>
          <a:ext cx="1166629" cy="47077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창조공방</a:t>
          </a:r>
        </a:p>
      </dsp:txBody>
      <dsp:txXfrm>
        <a:off x="22981" y="376065"/>
        <a:ext cx="1120667" cy="424816"/>
      </dsp:txXfrm>
    </dsp:sp>
    <dsp:sp modelId="{F77FC17A-3D1A-4280-A510-04C1B1101918}">
      <dsp:nvSpPr>
        <dsp:cNvPr id="0" name=""/>
        <dsp:cNvSpPr/>
      </dsp:nvSpPr>
      <dsp:spPr>
        <a:xfrm>
          <a:off x="1361067" y="353084"/>
          <a:ext cx="1166629" cy="47077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도자인형</a:t>
          </a:r>
        </a:p>
      </dsp:txBody>
      <dsp:txXfrm>
        <a:off x="1384048" y="376065"/>
        <a:ext cx="1120667" cy="424816"/>
      </dsp:txXfrm>
    </dsp:sp>
    <dsp:sp modelId="{8CBEA251-D9B2-4E4F-8ACA-8A57BFAF4538}">
      <dsp:nvSpPr>
        <dsp:cNvPr id="0" name=""/>
        <dsp:cNvSpPr/>
      </dsp:nvSpPr>
      <dsp:spPr>
        <a:xfrm>
          <a:off x="2722134" y="353084"/>
          <a:ext cx="1166629" cy="47077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상감액자</a:t>
          </a:r>
        </a:p>
      </dsp:txBody>
      <dsp:txXfrm>
        <a:off x="2745115" y="376065"/>
        <a:ext cx="1120667" cy="4248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6B480B-5BD9-47B1-BEBE-8134BFA8A088}">
      <dsp:nvSpPr>
        <dsp:cNvPr id="0" name=""/>
        <dsp:cNvSpPr/>
      </dsp:nvSpPr>
      <dsp:spPr>
        <a:xfrm>
          <a:off x="0" y="142284"/>
          <a:ext cx="2608798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00087F-F7C6-4B24-9E39-41604B6E5C76}">
      <dsp:nvSpPr>
        <dsp:cNvPr id="0" name=""/>
        <dsp:cNvSpPr/>
      </dsp:nvSpPr>
      <dsp:spPr>
        <a:xfrm>
          <a:off x="130439" y="9444"/>
          <a:ext cx="1826158" cy="265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024" tIns="0" rIns="69024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err="1">
              <a:latin typeface="굴림" panose="020B0600000101010101" pitchFamily="50" charset="-127"/>
              <a:ea typeface="굴림" panose="020B0600000101010101" pitchFamily="50" charset="-127"/>
            </a:rPr>
            <a:t>마블링</a:t>
          </a: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 접시</a:t>
          </a:r>
        </a:p>
      </dsp:txBody>
      <dsp:txXfrm>
        <a:off x="143408" y="22413"/>
        <a:ext cx="1800220" cy="239742"/>
      </dsp:txXfrm>
    </dsp:sp>
    <dsp:sp modelId="{D8B0FE71-D88E-4641-B712-17A90F2C9766}">
      <dsp:nvSpPr>
        <dsp:cNvPr id="0" name=""/>
        <dsp:cNvSpPr/>
      </dsp:nvSpPr>
      <dsp:spPr>
        <a:xfrm>
          <a:off x="0" y="550524"/>
          <a:ext cx="2608798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294822-B0D4-4A1E-82A7-947EFC03905E}">
      <dsp:nvSpPr>
        <dsp:cNvPr id="0" name=""/>
        <dsp:cNvSpPr/>
      </dsp:nvSpPr>
      <dsp:spPr>
        <a:xfrm>
          <a:off x="130439" y="417684"/>
          <a:ext cx="1826158" cy="265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024" tIns="0" rIns="69024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도자기 목걸이</a:t>
          </a:r>
        </a:p>
      </dsp:txBody>
      <dsp:txXfrm>
        <a:off x="143408" y="430653"/>
        <a:ext cx="1800220" cy="239742"/>
      </dsp:txXfrm>
    </dsp:sp>
    <dsp:sp modelId="{9FE8EC51-4E52-429F-BEA9-C1DC0EA1A592}">
      <dsp:nvSpPr>
        <dsp:cNvPr id="0" name=""/>
        <dsp:cNvSpPr/>
      </dsp:nvSpPr>
      <dsp:spPr>
        <a:xfrm>
          <a:off x="0" y="958764"/>
          <a:ext cx="2608798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4C56E1-1780-46AB-A929-EFEE805A0520}">
      <dsp:nvSpPr>
        <dsp:cNvPr id="0" name=""/>
        <dsp:cNvSpPr/>
      </dsp:nvSpPr>
      <dsp:spPr>
        <a:xfrm>
          <a:off x="130439" y="825924"/>
          <a:ext cx="1826158" cy="265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024" tIns="0" rIns="69024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도자타일</a:t>
          </a:r>
        </a:p>
      </dsp:txBody>
      <dsp:txXfrm>
        <a:off x="143408" y="838893"/>
        <a:ext cx="1800220" cy="239742"/>
      </dsp:txXfrm>
    </dsp:sp>
    <dsp:sp modelId="{1899A715-8898-4E48-9901-CA6A4F673F6E}">
      <dsp:nvSpPr>
        <dsp:cNvPr id="0" name=""/>
        <dsp:cNvSpPr/>
      </dsp:nvSpPr>
      <dsp:spPr>
        <a:xfrm>
          <a:off x="0" y="1367004"/>
          <a:ext cx="2608798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3501D9-F19B-496C-9D88-5E4F77202017}">
      <dsp:nvSpPr>
        <dsp:cNvPr id="0" name=""/>
        <dsp:cNvSpPr/>
      </dsp:nvSpPr>
      <dsp:spPr>
        <a:xfrm>
          <a:off x="130439" y="1234164"/>
          <a:ext cx="1826158" cy="265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024" tIns="0" rIns="69024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도자기 모빌</a:t>
          </a:r>
        </a:p>
      </dsp:txBody>
      <dsp:txXfrm>
        <a:off x="143408" y="1247133"/>
        <a:ext cx="1800220" cy="2397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4149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74725" y="1239838"/>
            <a:ext cx="4837113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8657" y="4775666"/>
            <a:ext cx="5429250" cy="39073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4149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5999" cy="1080000"/>
          </a:xfrm>
          <a:ln>
            <a:noFill/>
          </a:ln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사다리꼴 5">
            <a:extLst>
              <a:ext uri="{FF2B5EF4-FFF2-40B4-BE49-F238E27FC236}">
                <a16:creationId xmlns:a16="http://schemas.microsoft.com/office/drawing/2014/main" id="{88E761A1-7434-4C91-88DF-820F955717F8}"/>
              </a:ext>
            </a:extLst>
          </p:cNvPr>
          <p:cNvSpPr/>
          <p:nvPr userDrawn="1"/>
        </p:nvSpPr>
        <p:spPr>
          <a:xfrm>
            <a:off x="0" y="0"/>
            <a:ext cx="9906000" cy="1080000"/>
          </a:xfrm>
          <a:prstGeom prst="trapezoid">
            <a:avLst>
              <a:gd name="adj" fmla="val 4117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화살표: 갈매기형 수장 6">
            <a:extLst>
              <a:ext uri="{FF2B5EF4-FFF2-40B4-BE49-F238E27FC236}">
                <a16:creationId xmlns:a16="http://schemas.microsoft.com/office/drawing/2014/main" id="{D7B8AF71-C188-4B43-A1D2-1352CF50FA1B}"/>
              </a:ext>
            </a:extLst>
          </p:cNvPr>
          <p:cNvSpPr/>
          <p:nvPr userDrawn="1"/>
        </p:nvSpPr>
        <p:spPr>
          <a:xfrm>
            <a:off x="681037" y="0"/>
            <a:ext cx="8543925" cy="1080000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53D2953-E18E-45CB-B218-B73B3AD40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5999" cy="1080000"/>
          </a:xfrm>
          <a:ln>
            <a:noFill/>
          </a:ln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99EF27CF-4F65-4687-B6FF-79E2147F4A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62" y="6262777"/>
            <a:ext cx="1605502" cy="44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9905999" cy="2650435"/>
          </a:xfrm>
          <a:prstGeom prst="rect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582926" y="3178631"/>
            <a:ext cx="7111999" cy="1237672"/>
          </a:xfrm>
          <a:prstGeom prst="rect">
            <a:avLst/>
          </a:prstGeom>
          <a:noFill/>
        </p:spPr>
        <p:txBody>
          <a:bodyPr wrap="square" rtlCol="0">
            <a:prstTxWarp prst="textChevronInverted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50" endPos="85000" dir="5400000" sy="-100000" algn="bl" rotWithShape="0"/>
                </a:effectLst>
                <a:latin typeface="궁서" panose="02030600000101010101" pitchFamily="18" charset="-127"/>
                <a:ea typeface="궁서" panose="02030600000101010101" pitchFamily="18" charset="-127"/>
              </a:rPr>
              <a:t>Ceramic Foundation</a:t>
            </a:r>
            <a:endParaRPr lang="ko-KR" altLang="en-US" b="1" dirty="0">
              <a:effectLst>
                <a:reflection blurRad="6350" stA="55000" endA="50" endPos="85000" dir="5400000" sy="-100000" algn="bl" rotWithShape="0"/>
              </a:effectLst>
              <a:latin typeface="궁서" panose="02030600000101010101" pitchFamily="18" charset="-127"/>
              <a:ea typeface="궁서" panose="02030600000101010101" pitchFamily="18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7321" y="6050737"/>
            <a:ext cx="1610691" cy="61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>
            <a:extLst>
              <a:ext uri="{FF2B5EF4-FFF2-40B4-BE49-F238E27FC236}">
                <a16:creationId xmlns:a16="http://schemas.microsoft.com/office/drawing/2014/main" id="{3E3C24E0-48AC-43FB-8BA4-1344D3626D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" t="31690" r="46819" b="34164"/>
          <a:stretch/>
        </p:blipFill>
        <p:spPr>
          <a:xfrm>
            <a:off x="7128896" y="1745517"/>
            <a:ext cx="1604676" cy="1412034"/>
          </a:xfrm>
          <a:prstGeom prst="rect">
            <a:avLst/>
          </a:prstGeom>
        </p:spPr>
      </p:pic>
      <p:sp>
        <p:nvSpPr>
          <p:cNvPr id="19" name="화살표: 갈매기형 수장 18">
            <a:extLst>
              <a:ext uri="{FF2B5EF4-FFF2-40B4-BE49-F238E27FC236}">
                <a16:creationId xmlns:a16="http://schemas.microsoft.com/office/drawing/2014/main" id="{06267247-A55C-453C-A373-1DE4CCC867ED}"/>
              </a:ext>
            </a:extLst>
          </p:cNvPr>
          <p:cNvSpPr/>
          <p:nvPr/>
        </p:nvSpPr>
        <p:spPr>
          <a:xfrm flipH="1">
            <a:off x="1112143" y="2161157"/>
            <a:ext cx="4853729" cy="290074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화살표: 갈매기형 수장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1112143" y="3370794"/>
            <a:ext cx="4853729" cy="290074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화살표: 갈매기형 수장 19">
            <a:extLst>
              <a:ext uri="{FF2B5EF4-FFF2-40B4-BE49-F238E27FC236}">
                <a16:creationId xmlns:a16="http://schemas.microsoft.com/office/drawing/2014/main" id="{0AD0AC49-36ED-4CE2-A071-32FEFE5143BA}"/>
              </a:ext>
            </a:extLst>
          </p:cNvPr>
          <p:cNvSpPr/>
          <p:nvPr/>
        </p:nvSpPr>
        <p:spPr>
          <a:xfrm flipH="1">
            <a:off x="1112143" y="4591811"/>
            <a:ext cx="4853729" cy="290074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1" name="화살표: 갈매기형 수장 20">
            <a:extLst>
              <a:ext uri="{FF2B5EF4-FFF2-40B4-BE49-F238E27FC236}">
                <a16:creationId xmlns:a16="http://schemas.microsoft.com/office/drawing/2014/main" id="{D952F767-81BB-4436-96E0-208E7592AE18}"/>
              </a:ext>
            </a:extLst>
          </p:cNvPr>
          <p:cNvSpPr/>
          <p:nvPr/>
        </p:nvSpPr>
        <p:spPr>
          <a:xfrm flipH="1">
            <a:off x="1112142" y="5807634"/>
            <a:ext cx="4853729" cy="290074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6" name="사다리꼴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988756" y="1680016"/>
            <a:ext cx="1121790" cy="771215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A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사다리꼴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988756" y="2889653"/>
            <a:ext cx="1121790" cy="771215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B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사다리꼴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988756" y="4110670"/>
            <a:ext cx="1121790" cy="771215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C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사다리꼴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988756" y="5326493"/>
            <a:ext cx="1121790" cy="771215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D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2110547" y="1694102"/>
            <a:ext cx="3667401" cy="46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</a:rPr>
              <a:t>경기세계도자비엔날레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2110547" y="2893546"/>
            <a:ext cx="3667401" cy="46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도자체험교육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2110547" y="4124907"/>
            <a:ext cx="3667401" cy="46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행사 관람객 현황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2110547" y="5338786"/>
            <a:ext cx="3667401" cy="46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3" action="ppaction://hlinksldjump"/>
              </a:rPr>
              <a:t>주요 프로그램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A. </a:t>
            </a:r>
            <a:r>
              <a:rPr lang="ko-KR" altLang="en-US" dirty="0" err="1"/>
              <a:t>경기세계도자비엔날레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13690" y="1442759"/>
            <a:ext cx="8953500" cy="2238375"/>
          </a:xfrm>
        </p:spPr>
        <p:txBody>
          <a:bodyPr>
            <a:noAutofit/>
          </a:bodyPr>
          <a:lstStyle/>
          <a:p>
            <a:pPr marL="357188" indent="-357188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About KICB</a:t>
            </a:r>
            <a:endParaRPr kumimoji="0" lang="ko-KR" altLang="ko-KR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The 2025 KICB will pave the way for the future of ceramics, and we encourage you to give free rein to your imagination and creativity for this event</a:t>
            </a:r>
            <a:endParaRPr lang="ko-KR" altLang="en-US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E91F7957-4508-4347-8EAD-03BF4BF231F7}"/>
              </a:ext>
            </a:extLst>
          </p:cNvPr>
          <p:cNvSpPr txBox="1">
            <a:spLocks/>
          </p:cNvSpPr>
          <p:nvPr/>
        </p:nvSpPr>
        <p:spPr>
          <a:xfrm>
            <a:off x="313690" y="3711018"/>
            <a:ext cx="7173033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2400" b="1" dirty="0" err="1">
                <a:latin typeface="돋움" panose="020B0600000101010101" pitchFamily="50" charset="-127"/>
                <a:ea typeface="돋움" panose="020B0600000101010101" pitchFamily="50" charset="-127"/>
              </a:rPr>
              <a:t>경기세계도자비엔날레</a:t>
            </a:r>
            <a:endParaRPr lang="en-US" alt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도자예술의 동시대 경향을 대표하고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환경적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사회적 이슈들과 그것에 비롯된 예술적 담론을 제시</a:t>
            </a:r>
            <a:endParaRPr lang="en-US" altLang="ko-KR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도자의 경계를 허물고 새로운 영역을 확장</a:t>
            </a:r>
            <a:endParaRPr lang="en-US" altLang="ko-KR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8" name="동영상">
            <a:hlinkClick r:id="" action="ppaction://media"/>
            <a:extLst>
              <a:ext uri="{FF2B5EF4-FFF2-40B4-BE49-F238E27FC236}">
                <a16:creationId xmlns:a16="http://schemas.microsoft.com/office/drawing/2014/main" id="{A3D19AF9-15FC-4380-9C5F-AF39C7AC8ED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92809" y="4577961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잘린 대각선 방향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419100" y="2481348"/>
            <a:ext cx="1446061" cy="2554477"/>
          </a:xfrm>
          <a:prstGeom prst="snip2Diag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청소년</a:t>
            </a:r>
          </a:p>
        </p:txBody>
      </p:sp>
      <p:sp>
        <p:nvSpPr>
          <p:cNvPr id="8" name="사각형: 잘린 대각선 방향 모서리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419100" y="5035826"/>
            <a:ext cx="1446061" cy="831660"/>
          </a:xfrm>
          <a:prstGeom prst="snip2Diag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성인</a:t>
            </a:r>
          </a:p>
        </p:txBody>
      </p:sp>
      <p:sp>
        <p:nvSpPr>
          <p:cNvPr id="9" name="사각형: 둥근 위쪽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865161" y="1574275"/>
            <a:ext cx="1593656" cy="907073"/>
          </a:xfrm>
          <a:prstGeom prst="round2Same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오각형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865161" y="1574275"/>
            <a:ext cx="1593656" cy="907073"/>
          </a:xfrm>
          <a:prstGeom prst="pentagon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체험명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사각형: 둥근 위쪽 모서리 11">
            <a:extLst>
              <a:ext uri="{FF2B5EF4-FFF2-40B4-BE49-F238E27FC236}">
                <a16:creationId xmlns:a16="http://schemas.microsoft.com/office/drawing/2014/main" id="{9A85E24D-FFDE-02B6-0A1A-509049CA026A}"/>
              </a:ext>
            </a:extLst>
          </p:cNvPr>
          <p:cNvSpPr/>
          <p:nvPr/>
        </p:nvSpPr>
        <p:spPr>
          <a:xfrm>
            <a:off x="3458817" y="1574275"/>
            <a:ext cx="6018755" cy="907073"/>
          </a:xfrm>
          <a:prstGeom prst="round2Same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B. </a:t>
            </a:r>
            <a:r>
              <a:rPr lang="ko-KR" altLang="en-US" dirty="0"/>
              <a:t>도자체험교육</a:t>
            </a:r>
          </a:p>
        </p:txBody>
      </p:sp>
      <p:sp>
        <p:nvSpPr>
          <p:cNvPr id="18" name="오각형 17">
            <a:extLst>
              <a:ext uri="{FF2B5EF4-FFF2-40B4-BE49-F238E27FC236}">
                <a16:creationId xmlns:a16="http://schemas.microsoft.com/office/drawing/2014/main" id="{FCEDAEA0-57D3-4E57-B745-4FC58B1F07DC}"/>
              </a:ext>
            </a:extLst>
          </p:cNvPr>
          <p:cNvSpPr/>
          <p:nvPr/>
        </p:nvSpPr>
        <p:spPr>
          <a:xfrm>
            <a:off x="3458818" y="1574275"/>
            <a:ext cx="6012354" cy="907073"/>
          </a:xfrm>
          <a:prstGeom prst="pentagon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내용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1206029"/>
              </p:ext>
            </p:extLst>
          </p:nvPr>
        </p:nvGraphicFramePr>
        <p:xfrm>
          <a:off x="1866727" y="2481753"/>
          <a:ext cx="7620173" cy="351712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590485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6029688">
                  <a:extLst>
                    <a:ext uri="{9D8B030D-6E8A-4147-A177-3AD203B41FA5}">
                      <a16:colId xmlns:a16="http://schemas.microsoft.com/office/drawing/2014/main" val="1742915524"/>
                    </a:ext>
                  </a:extLst>
                </a:gridCol>
              </a:tblGrid>
              <a:tr h="84416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b="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코일링</a:t>
                      </a:r>
                      <a:endParaRPr lang="ko-KR" altLang="en-US" sz="1800" b="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백자 소지를 가지고 길게 </a:t>
                      </a:r>
                      <a:r>
                        <a:rPr kumimoji="1" lang="ko-KR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흙가래를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만들어 쌓아 올리면서 만드는 기법으로 화분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비누받침 등을 만들기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84416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b="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페인팅</a:t>
                      </a:r>
                      <a:endParaRPr lang="en-US" altLang="ko-KR" sz="1800" b="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초벌 </a:t>
                      </a:r>
                      <a:r>
                        <a:rPr kumimoji="1" lang="ko-KR" altLang="en-US" sz="18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구이된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kumimoji="1" lang="ko-KR" altLang="en-US" sz="18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머그컵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접시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주병 등 다양한 그릇에 장식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84416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b="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캐릭터</a:t>
                      </a:r>
                      <a:endParaRPr lang="en-US" altLang="ko-KR" sz="1800" b="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백자흙으로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다양한 캐릭터의 접시를 창작하여 만들기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8185050"/>
                  </a:ext>
                </a:extLst>
              </a:tr>
              <a:tr h="84416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b="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물레 체험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물레를 돌려 컵이나 사발의 모양을 만든 후 색화장토를 사용해서 장식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3634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C. </a:t>
            </a:r>
            <a:r>
              <a:rPr lang="ko-KR" altLang="en-US" dirty="0"/>
              <a:t>행사 관람객 현황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68538941"/>
              </p:ext>
            </p:extLst>
          </p:nvPr>
        </p:nvGraphicFramePr>
        <p:xfrm>
          <a:off x="681036" y="1554163"/>
          <a:ext cx="8543925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화살표: 오각형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2878812" y="2348695"/>
            <a:ext cx="1727069" cy="584199"/>
          </a:xfrm>
          <a:prstGeom prst="homePlat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꾸준한 상승세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사각형: 위쪽 모서리의 한쪽은 둥글고 다른 한쪽은 잘림 49">
            <a:extLst>
              <a:ext uri="{FF2B5EF4-FFF2-40B4-BE49-F238E27FC236}">
                <a16:creationId xmlns:a16="http://schemas.microsoft.com/office/drawing/2014/main" id="{9EBB8D22-5422-451A-A9C6-47C96BB806BB}"/>
              </a:ext>
            </a:extLst>
          </p:cNvPr>
          <p:cNvSpPr/>
          <p:nvPr/>
        </p:nvSpPr>
        <p:spPr>
          <a:xfrm flipH="1">
            <a:off x="5083835" y="1357902"/>
            <a:ext cx="4412673" cy="4486027"/>
          </a:xfrm>
          <a:prstGeom prst="snip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9" name="사각형: 위쪽 모서리의 한쪽은 둥글고 다른 한쪽은 잘림 48">
            <a:extLst>
              <a:ext uri="{FF2B5EF4-FFF2-40B4-BE49-F238E27FC236}">
                <a16:creationId xmlns:a16="http://schemas.microsoft.com/office/drawing/2014/main" id="{6A6AF7F9-29BF-464B-8BCC-F5A32CD3E383}"/>
              </a:ext>
            </a:extLst>
          </p:cNvPr>
          <p:cNvSpPr/>
          <p:nvPr/>
        </p:nvSpPr>
        <p:spPr>
          <a:xfrm>
            <a:off x="390306" y="1357902"/>
            <a:ext cx="4412673" cy="4486027"/>
          </a:xfrm>
          <a:prstGeom prst="snipRound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D. </a:t>
            </a:r>
            <a:r>
              <a:rPr lang="ko-KR" altLang="en-US" dirty="0"/>
              <a:t>주요 프로그램</a:t>
            </a:r>
          </a:p>
        </p:txBody>
      </p:sp>
      <p:sp>
        <p:nvSpPr>
          <p:cNvPr id="13" name="화살표: 갈매기형 수장 12">
            <a:extLst>
              <a:ext uri="{FF2B5EF4-FFF2-40B4-BE49-F238E27FC236}">
                <a16:creationId xmlns:a16="http://schemas.microsoft.com/office/drawing/2014/main" id="{7BD9F3FF-7275-B297-FF1C-F52342C84F15}"/>
              </a:ext>
            </a:extLst>
          </p:cNvPr>
          <p:cNvSpPr/>
          <p:nvPr/>
        </p:nvSpPr>
        <p:spPr>
          <a:xfrm>
            <a:off x="6031145" y="1502911"/>
            <a:ext cx="2518052" cy="502903"/>
          </a:xfrm>
          <a:prstGeom prst="chevron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이벤트</a:t>
            </a:r>
          </a:p>
        </p:txBody>
      </p:sp>
      <p:sp>
        <p:nvSpPr>
          <p:cNvPr id="17" name="평행 사변형 16">
            <a:extLst>
              <a:ext uri="{FF2B5EF4-FFF2-40B4-BE49-F238E27FC236}">
                <a16:creationId xmlns:a16="http://schemas.microsoft.com/office/drawing/2014/main" id="{8549D4A7-1703-6892-488F-EE1B0A56AC82}"/>
              </a:ext>
            </a:extLst>
          </p:cNvPr>
          <p:cNvSpPr/>
          <p:nvPr/>
        </p:nvSpPr>
        <p:spPr>
          <a:xfrm>
            <a:off x="5522932" y="2770745"/>
            <a:ext cx="1867941" cy="555257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흙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높이 쌓기</a:t>
            </a:r>
          </a:p>
        </p:txBody>
      </p:sp>
      <p:sp>
        <p:nvSpPr>
          <p:cNvPr id="18" name="평행 사변형 17">
            <a:extLst>
              <a:ext uri="{FF2B5EF4-FFF2-40B4-BE49-F238E27FC236}">
                <a16:creationId xmlns:a16="http://schemas.microsoft.com/office/drawing/2014/main" id="{D94FC462-30F1-A64F-9C61-3E5C17A45651}"/>
              </a:ext>
            </a:extLst>
          </p:cNvPr>
          <p:cNvSpPr/>
          <p:nvPr/>
        </p:nvSpPr>
        <p:spPr>
          <a:xfrm flipH="1">
            <a:off x="5522929" y="2145154"/>
            <a:ext cx="1867941" cy="555257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흙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멀리 던지기</a:t>
            </a:r>
          </a:p>
        </p:txBody>
      </p:sp>
      <p:sp>
        <p:nvSpPr>
          <p:cNvPr id="20" name="설명선: 왼쪽/오른쪽 화살표 19">
            <a:extLst>
              <a:ext uri="{FF2B5EF4-FFF2-40B4-BE49-F238E27FC236}">
                <a16:creationId xmlns:a16="http://schemas.microsoft.com/office/drawing/2014/main" id="{BE4A8F4C-FBEB-756B-7819-DF30A155600A}"/>
              </a:ext>
            </a:extLst>
          </p:cNvPr>
          <p:cNvSpPr/>
          <p:nvPr/>
        </p:nvSpPr>
        <p:spPr>
          <a:xfrm>
            <a:off x="7522851" y="2237230"/>
            <a:ext cx="1827594" cy="855245"/>
          </a:xfrm>
          <a:prstGeom prst="leftRightArrowCallout">
            <a:avLst>
              <a:gd name="adj1" fmla="val 50000"/>
              <a:gd name="adj2" fmla="val 25000"/>
              <a:gd name="adj3" fmla="val 25000"/>
              <a:gd name="adj4" fmla="val 61119"/>
            </a:avLst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가족소원 달기</a:t>
            </a:r>
          </a:p>
        </p:txBody>
      </p:sp>
      <p:sp>
        <p:nvSpPr>
          <p:cNvPr id="7" name="별: 꼭짓점 8개 6">
            <a:extLst>
              <a:ext uri="{FF2B5EF4-FFF2-40B4-BE49-F238E27FC236}">
                <a16:creationId xmlns:a16="http://schemas.microsoft.com/office/drawing/2014/main" id="{F7CB5174-0D3A-F837-A639-D0BE1A30AFD6}"/>
              </a:ext>
            </a:extLst>
          </p:cNvPr>
          <p:cNvSpPr/>
          <p:nvPr/>
        </p:nvSpPr>
        <p:spPr>
          <a:xfrm>
            <a:off x="1234026" y="1502911"/>
            <a:ext cx="2725232" cy="502903"/>
          </a:xfrm>
          <a:prstGeom prst="star8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 및 체험</a:t>
            </a:r>
          </a:p>
        </p:txBody>
      </p:sp>
      <p:graphicFrame>
        <p:nvGraphicFramePr>
          <p:cNvPr id="3" name="다이어그램 2">
            <a:extLst>
              <a:ext uri="{FF2B5EF4-FFF2-40B4-BE49-F238E27FC236}">
                <a16:creationId xmlns:a16="http://schemas.microsoft.com/office/drawing/2014/main" id="{FB73E4DA-58EE-413F-A92B-9C8159C86B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59459204"/>
              </p:ext>
            </p:extLst>
          </p:nvPr>
        </p:nvGraphicFramePr>
        <p:xfrm>
          <a:off x="652260" y="2067539"/>
          <a:ext cx="3888764" cy="11769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1" name="원통형 50">
            <a:extLst>
              <a:ext uri="{FF2B5EF4-FFF2-40B4-BE49-F238E27FC236}">
                <a16:creationId xmlns:a16="http://schemas.microsoft.com/office/drawing/2014/main" id="{9DF4135B-244D-423C-B2F4-E73ABEB05659}"/>
              </a:ext>
            </a:extLst>
          </p:cNvPr>
          <p:cNvSpPr/>
          <p:nvPr/>
        </p:nvSpPr>
        <p:spPr>
          <a:xfrm>
            <a:off x="669303" y="4473362"/>
            <a:ext cx="1074462" cy="913021"/>
          </a:xfrm>
          <a:prstGeom prst="can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도자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공예</a:t>
            </a:r>
          </a:p>
        </p:txBody>
      </p:sp>
      <p:graphicFrame>
        <p:nvGraphicFramePr>
          <p:cNvPr id="9" name="다이어그램 8">
            <a:extLst>
              <a:ext uri="{FF2B5EF4-FFF2-40B4-BE49-F238E27FC236}">
                <a16:creationId xmlns:a16="http://schemas.microsoft.com/office/drawing/2014/main" id="{88DA1016-756E-437B-B492-07EDD0C2CC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35315964"/>
              </p:ext>
            </p:extLst>
          </p:nvPr>
        </p:nvGraphicFramePr>
        <p:xfrm>
          <a:off x="2013954" y="4128248"/>
          <a:ext cx="2608798" cy="16032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26" name="연결선: 꺾임 25">
            <a:extLst>
              <a:ext uri="{FF2B5EF4-FFF2-40B4-BE49-F238E27FC236}">
                <a16:creationId xmlns:a16="http://schemas.microsoft.com/office/drawing/2014/main" id="{93DD2CAE-0660-4724-9C6D-28413771B28B}"/>
              </a:ext>
            </a:extLst>
          </p:cNvPr>
          <p:cNvCxnSpPr>
            <a:cxnSpLocks/>
            <a:stCxn id="18" idx="2"/>
            <a:endCxn id="17" idx="5"/>
          </p:cNvCxnSpPr>
          <p:nvPr/>
        </p:nvCxnSpPr>
        <p:spPr>
          <a:xfrm rot="10800000" flipH="1" flipV="1">
            <a:off x="5592335" y="2422782"/>
            <a:ext cx="3" cy="625591"/>
          </a:xfrm>
          <a:prstGeom prst="bentConnector3">
            <a:avLst>
              <a:gd name="adj1" fmla="val -9933566667"/>
            </a:avLst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순서도: 화면 표시 70">
            <a:extLst>
              <a:ext uri="{FF2B5EF4-FFF2-40B4-BE49-F238E27FC236}">
                <a16:creationId xmlns:a16="http://schemas.microsoft.com/office/drawing/2014/main" id="{EF57A2F8-D3D2-4FFC-9EB7-00E974B8B043}"/>
              </a:ext>
            </a:extLst>
          </p:cNvPr>
          <p:cNvSpPr/>
          <p:nvPr/>
        </p:nvSpPr>
        <p:spPr>
          <a:xfrm>
            <a:off x="788671" y="3279625"/>
            <a:ext cx="1577558" cy="647912"/>
          </a:xfrm>
          <a:prstGeom prst="flowChartDisplay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머그컵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만들기 </a:t>
            </a:r>
          </a:p>
        </p:txBody>
      </p:sp>
      <p:sp>
        <p:nvSpPr>
          <p:cNvPr id="73" name="순서도: 화면 표시 72">
            <a:extLst>
              <a:ext uri="{FF2B5EF4-FFF2-40B4-BE49-F238E27FC236}">
                <a16:creationId xmlns:a16="http://schemas.microsoft.com/office/drawing/2014/main" id="{3E9089EF-C070-429E-8C9C-62ADCD74DB3E}"/>
              </a:ext>
            </a:extLst>
          </p:cNvPr>
          <p:cNvSpPr/>
          <p:nvPr/>
        </p:nvSpPr>
        <p:spPr>
          <a:xfrm flipH="1">
            <a:off x="2827056" y="3306212"/>
            <a:ext cx="1577558" cy="647912"/>
          </a:xfrm>
          <a:prstGeom prst="flowChartDisplay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화석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만들기</a:t>
            </a:r>
          </a:p>
        </p:txBody>
      </p:sp>
      <p:sp>
        <p:nvSpPr>
          <p:cNvPr id="39" name="오각형 102">
            <a:extLst>
              <a:ext uri="{FF2B5EF4-FFF2-40B4-BE49-F238E27FC236}">
                <a16:creationId xmlns:a16="http://schemas.microsoft.com/office/drawing/2014/main" id="{147A4948-F2A1-4AF6-9EE8-AF1AD012E860}"/>
              </a:ext>
            </a:extLst>
          </p:cNvPr>
          <p:cNvSpPr/>
          <p:nvPr/>
        </p:nvSpPr>
        <p:spPr>
          <a:xfrm>
            <a:off x="5209584" y="4831443"/>
            <a:ext cx="1303032" cy="764984"/>
          </a:xfrm>
          <a:prstGeom prst="snip2Same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티라이트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0" name="갈매기형 수장 106">
            <a:extLst>
              <a:ext uri="{FF2B5EF4-FFF2-40B4-BE49-F238E27FC236}">
                <a16:creationId xmlns:a16="http://schemas.microsoft.com/office/drawing/2014/main" id="{9ADD0892-2E4F-43B3-95DB-20E5C9CAB2E5}"/>
              </a:ext>
            </a:extLst>
          </p:cNvPr>
          <p:cNvSpPr/>
          <p:nvPr/>
        </p:nvSpPr>
        <p:spPr>
          <a:xfrm>
            <a:off x="6736342" y="4831443"/>
            <a:ext cx="1107659" cy="764984"/>
          </a:xfrm>
          <a:prstGeom prst="flowChartMagneticTap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도자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화분</a:t>
            </a:r>
          </a:p>
        </p:txBody>
      </p:sp>
      <p:sp>
        <p:nvSpPr>
          <p:cNvPr id="42" name="폭발 1 107">
            <a:extLst>
              <a:ext uri="{FF2B5EF4-FFF2-40B4-BE49-F238E27FC236}">
                <a16:creationId xmlns:a16="http://schemas.microsoft.com/office/drawing/2014/main" id="{2DD79BF1-037C-408D-A8B6-1A289FB074C4}"/>
              </a:ext>
            </a:extLst>
          </p:cNvPr>
          <p:cNvSpPr/>
          <p:nvPr/>
        </p:nvSpPr>
        <p:spPr>
          <a:xfrm rot="20686533">
            <a:off x="8073342" y="4758855"/>
            <a:ext cx="1317918" cy="910161"/>
          </a:xfrm>
          <a:prstGeom prst="star6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비누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받침</a:t>
            </a:r>
          </a:p>
        </p:txBody>
      </p:sp>
      <p:sp>
        <p:nvSpPr>
          <p:cNvPr id="44" name="배지 43">
            <a:extLst>
              <a:ext uri="{FF2B5EF4-FFF2-40B4-BE49-F238E27FC236}">
                <a16:creationId xmlns:a16="http://schemas.microsoft.com/office/drawing/2014/main" id="{6FEF8D8B-A834-4390-AFDF-0725BC9FDE7B}"/>
              </a:ext>
            </a:extLst>
          </p:cNvPr>
          <p:cNvSpPr/>
          <p:nvPr/>
        </p:nvSpPr>
        <p:spPr>
          <a:xfrm>
            <a:off x="5470900" y="4060510"/>
            <a:ext cx="1694267" cy="612000"/>
          </a:xfrm>
          <a:prstGeom prst="plaque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업사이클링 도예</a:t>
            </a:r>
          </a:p>
        </p:txBody>
      </p:sp>
      <p:sp>
        <p:nvSpPr>
          <p:cNvPr id="45" name="위쪽 화살표 97">
            <a:extLst>
              <a:ext uri="{FF2B5EF4-FFF2-40B4-BE49-F238E27FC236}">
                <a16:creationId xmlns:a16="http://schemas.microsoft.com/office/drawing/2014/main" id="{09CA28D4-C792-4BDC-8A98-BCBA3192352E}"/>
              </a:ext>
            </a:extLst>
          </p:cNvPr>
          <p:cNvSpPr/>
          <p:nvPr/>
        </p:nvSpPr>
        <p:spPr>
          <a:xfrm>
            <a:off x="5470900" y="3439981"/>
            <a:ext cx="1694267" cy="490204"/>
          </a:xfrm>
          <a:prstGeom prst="snip2Diag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도자낚시</a:t>
            </a:r>
          </a:p>
        </p:txBody>
      </p:sp>
      <p:sp>
        <p:nvSpPr>
          <p:cNvPr id="46" name="팔각형 45">
            <a:extLst>
              <a:ext uri="{FF2B5EF4-FFF2-40B4-BE49-F238E27FC236}">
                <a16:creationId xmlns:a16="http://schemas.microsoft.com/office/drawing/2014/main" id="{EE217074-B9DD-4B59-A46A-973EA2855A62}"/>
              </a:ext>
            </a:extLst>
          </p:cNvPr>
          <p:cNvSpPr/>
          <p:nvPr/>
        </p:nvSpPr>
        <p:spPr>
          <a:xfrm flipH="1">
            <a:off x="7479269" y="4060510"/>
            <a:ext cx="1694267" cy="612000"/>
          </a:xfrm>
          <a:prstGeom prst="octagon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핸드 빌딩</a:t>
            </a:r>
          </a:p>
        </p:txBody>
      </p:sp>
      <p:sp>
        <p:nvSpPr>
          <p:cNvPr id="47" name="아래쪽 화살표 101">
            <a:extLst>
              <a:ext uri="{FF2B5EF4-FFF2-40B4-BE49-F238E27FC236}">
                <a16:creationId xmlns:a16="http://schemas.microsoft.com/office/drawing/2014/main" id="{35770C25-5B36-445E-B649-155935FF96A0}"/>
              </a:ext>
            </a:extLst>
          </p:cNvPr>
          <p:cNvSpPr/>
          <p:nvPr/>
        </p:nvSpPr>
        <p:spPr>
          <a:xfrm flipH="1">
            <a:off x="7479269" y="3439981"/>
            <a:ext cx="1694267" cy="490204"/>
          </a:xfrm>
          <a:prstGeom prst="snip2Diag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물레체험</a:t>
            </a:r>
          </a:p>
        </p:txBody>
      </p: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4846</TotalTime>
  <Words>187</Words>
  <Application>Microsoft Office PowerPoint</Application>
  <PresentationFormat>A4 용지(210x297mm)</PresentationFormat>
  <Paragraphs>68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A. 경기세계도자비엔날레</vt:lpstr>
      <vt:lpstr>B. 도자체험교육</vt:lpstr>
      <vt:lpstr>C. 행사 관람객 현황</vt:lpstr>
      <vt:lpstr>D. 주요 프로그램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KPC</cp:lastModifiedBy>
  <cp:revision>123</cp:revision>
  <cp:lastPrinted>2024-09-30T15:37:56Z</cp:lastPrinted>
  <dcterms:created xsi:type="dcterms:W3CDTF">2023-07-20T02:58:21Z</dcterms:created>
  <dcterms:modified xsi:type="dcterms:W3CDTF">2025-02-08T04:01:14Z</dcterms:modified>
</cp:coreProperties>
</file>