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8" autoAdjust="0"/>
    <p:restoredTop sz="94404" autoAdjust="0"/>
  </p:normalViewPr>
  <p:slideViewPr>
    <p:cSldViewPr snapToGrid="0">
      <p:cViewPr varScale="1">
        <p:scale>
          <a:sx n="109" d="100"/>
          <a:sy n="109" d="100"/>
        </p:scale>
        <p:origin x="15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양자 컴퓨팅 예상 시장규모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 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 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억 원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세계시장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835-4F95-A657-D3F181A08A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37000</c:v>
                </c:pt>
                <c:pt idx="1">
                  <c:v>41600</c:v>
                </c:pt>
                <c:pt idx="2">
                  <c:v>45800</c:v>
                </c:pt>
                <c:pt idx="3">
                  <c:v>49500</c:v>
                </c:pt>
                <c:pt idx="4">
                  <c:v>54700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국내시장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382</c:v>
                </c:pt>
                <c:pt idx="1">
                  <c:v>509</c:v>
                </c:pt>
                <c:pt idx="2">
                  <c:v>724</c:v>
                </c:pt>
                <c:pt idx="3">
                  <c:v>872</c:v>
                </c:pt>
                <c:pt idx="4">
                  <c:v>987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30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7AD5BC-2574-4C36-AD58-8EF31A4A1E34}" type="doc">
      <dgm:prSet loTypeId="urn:microsoft.com/office/officeart/2005/8/layout/list1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9BF17DF-4EE3-48C1-A418-2FA823E7251F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포트폴리오 최적화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D32C867-8131-4ECF-973C-88B3F90FA106}" type="parTrans" cxnId="{DCDD5387-7E1D-43F5-AA2E-E5628C7E34D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574900B-FC11-47BC-B335-E8AC3108E89A}" type="sibTrans" cxnId="{DCDD5387-7E1D-43F5-AA2E-E5628C7E34D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8430384-7810-4760-8BCD-8C252325D8BB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옵션 가격 결정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D720375-5B0A-4B80-B9CA-C77D5F8CC858}" type="parTrans" cxnId="{CF34D472-3F0E-4595-A49C-55B4439A3220}">
      <dgm:prSet/>
      <dgm:spPr/>
      <dgm:t>
        <a:bodyPr/>
        <a:lstStyle/>
        <a:p>
          <a:pPr latinLnBrk="1"/>
          <a:endParaRPr lang="ko-KR" altLang="en-US"/>
        </a:p>
      </dgm:t>
    </dgm:pt>
    <dgm:pt modelId="{715F2EFA-6C56-4122-9602-6B84E4F2A638}" type="sibTrans" cxnId="{CF34D472-3F0E-4595-A49C-55B4439A3220}">
      <dgm:prSet/>
      <dgm:spPr/>
      <dgm:t>
        <a:bodyPr/>
        <a:lstStyle/>
        <a:p>
          <a:pPr latinLnBrk="1"/>
          <a:endParaRPr lang="ko-KR" altLang="en-US"/>
        </a:p>
      </dgm:t>
    </dgm:pt>
    <dgm:pt modelId="{74352176-B7F5-41DC-A339-F934EB532920}" type="pres">
      <dgm:prSet presAssocID="{127AD5BC-2574-4C36-AD58-8EF31A4A1E3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CBF0359-DE28-4F7C-99AC-B217541DFE8E}" type="pres">
      <dgm:prSet presAssocID="{C9BF17DF-4EE3-48C1-A418-2FA823E7251F}" presName="parentLin" presStyleCnt="0"/>
      <dgm:spPr/>
    </dgm:pt>
    <dgm:pt modelId="{6BD0DA9D-D6F2-4B4E-9D0D-E5615850CD49}" type="pres">
      <dgm:prSet presAssocID="{C9BF17DF-4EE3-48C1-A418-2FA823E7251F}" presName="parentLeftMargin" presStyleLbl="node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0BB90A5C-FC64-458C-B643-A94E6A666570}" type="pres">
      <dgm:prSet presAssocID="{C9BF17DF-4EE3-48C1-A418-2FA823E7251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AB9F6C2-003F-4ADC-B1D7-D6139C905628}" type="pres">
      <dgm:prSet presAssocID="{C9BF17DF-4EE3-48C1-A418-2FA823E7251F}" presName="negativeSpace" presStyleCnt="0"/>
      <dgm:spPr/>
    </dgm:pt>
    <dgm:pt modelId="{6FC8AE43-B171-423F-88FD-E2072FD34F01}" type="pres">
      <dgm:prSet presAssocID="{C9BF17DF-4EE3-48C1-A418-2FA823E7251F}" presName="childText" presStyleLbl="conFgAcc1" presStyleIdx="0" presStyleCnt="2">
        <dgm:presLayoutVars>
          <dgm:bulletEnabled val="1"/>
        </dgm:presLayoutVars>
      </dgm:prSet>
      <dgm:spPr/>
    </dgm:pt>
    <dgm:pt modelId="{3DA7AF21-B16B-4F2B-9AEE-8CE490C14B4B}" type="pres">
      <dgm:prSet presAssocID="{5574900B-FC11-47BC-B335-E8AC3108E89A}" presName="spaceBetweenRectangles" presStyleCnt="0"/>
      <dgm:spPr/>
    </dgm:pt>
    <dgm:pt modelId="{BA5910A2-055C-481F-9EED-63686617967B}" type="pres">
      <dgm:prSet presAssocID="{88430384-7810-4760-8BCD-8C252325D8BB}" presName="parentLin" presStyleCnt="0"/>
      <dgm:spPr/>
    </dgm:pt>
    <dgm:pt modelId="{3B735378-209A-48B0-AB9E-D1CB4FF91AD5}" type="pres">
      <dgm:prSet presAssocID="{88430384-7810-4760-8BCD-8C252325D8BB}" presName="parentLeftMargin" presStyleLbl="node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4C7FA52D-A17E-4F7B-9C0C-3EA94C30DE98}" type="pres">
      <dgm:prSet presAssocID="{88430384-7810-4760-8BCD-8C252325D8B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629577-661D-40E8-9C74-EC28CF479A30}" type="pres">
      <dgm:prSet presAssocID="{88430384-7810-4760-8BCD-8C252325D8BB}" presName="negativeSpace" presStyleCnt="0"/>
      <dgm:spPr/>
    </dgm:pt>
    <dgm:pt modelId="{3FFC1FCA-5C15-406D-8EEA-520C9D513133}" type="pres">
      <dgm:prSet presAssocID="{88430384-7810-4760-8BCD-8C252325D8B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8E4701D5-A240-4D30-819D-65E0EACC76AA}" type="presOf" srcId="{88430384-7810-4760-8BCD-8C252325D8BB}" destId="{3B735378-209A-48B0-AB9E-D1CB4FF91AD5}" srcOrd="0" destOrd="0" presId="urn:microsoft.com/office/officeart/2005/8/layout/list1"/>
    <dgm:cxn modelId="{CF34D472-3F0E-4595-A49C-55B4439A3220}" srcId="{127AD5BC-2574-4C36-AD58-8EF31A4A1E34}" destId="{88430384-7810-4760-8BCD-8C252325D8BB}" srcOrd="1" destOrd="0" parTransId="{8D720375-5B0A-4B80-B9CA-C77D5F8CC858}" sibTransId="{715F2EFA-6C56-4122-9602-6B84E4F2A638}"/>
    <dgm:cxn modelId="{FBD8151E-6047-4A34-B631-2FACE95BA7D5}" type="presOf" srcId="{C9BF17DF-4EE3-48C1-A418-2FA823E7251F}" destId="{6BD0DA9D-D6F2-4B4E-9D0D-E5615850CD49}" srcOrd="0" destOrd="0" presId="urn:microsoft.com/office/officeart/2005/8/layout/list1"/>
    <dgm:cxn modelId="{1A9FD335-CF4D-401B-BEF5-1B7FBAED54AB}" type="presOf" srcId="{88430384-7810-4760-8BCD-8C252325D8BB}" destId="{4C7FA52D-A17E-4F7B-9C0C-3EA94C30DE98}" srcOrd="1" destOrd="0" presId="urn:microsoft.com/office/officeart/2005/8/layout/list1"/>
    <dgm:cxn modelId="{DBE4070B-CCB7-431D-8643-9728006F0162}" type="presOf" srcId="{C9BF17DF-4EE3-48C1-A418-2FA823E7251F}" destId="{0BB90A5C-FC64-458C-B643-A94E6A666570}" srcOrd="1" destOrd="0" presId="urn:microsoft.com/office/officeart/2005/8/layout/list1"/>
    <dgm:cxn modelId="{DCDD5387-7E1D-43F5-AA2E-E5628C7E34D3}" srcId="{127AD5BC-2574-4C36-AD58-8EF31A4A1E34}" destId="{C9BF17DF-4EE3-48C1-A418-2FA823E7251F}" srcOrd="0" destOrd="0" parTransId="{0D32C867-8131-4ECF-973C-88B3F90FA106}" sibTransId="{5574900B-FC11-47BC-B335-E8AC3108E89A}"/>
    <dgm:cxn modelId="{3E7ED4F2-B892-4D8A-BCED-5A19E821D1CB}" type="presOf" srcId="{127AD5BC-2574-4C36-AD58-8EF31A4A1E34}" destId="{74352176-B7F5-41DC-A339-F934EB532920}" srcOrd="0" destOrd="0" presId="urn:microsoft.com/office/officeart/2005/8/layout/list1"/>
    <dgm:cxn modelId="{DD9AAA8D-EDAB-4078-82A6-87FB455574DB}" type="presParOf" srcId="{74352176-B7F5-41DC-A339-F934EB532920}" destId="{ACBF0359-DE28-4F7C-99AC-B217541DFE8E}" srcOrd="0" destOrd="0" presId="urn:microsoft.com/office/officeart/2005/8/layout/list1"/>
    <dgm:cxn modelId="{B56723A5-EDC6-45DC-9752-7EB22814A001}" type="presParOf" srcId="{ACBF0359-DE28-4F7C-99AC-B217541DFE8E}" destId="{6BD0DA9D-D6F2-4B4E-9D0D-E5615850CD49}" srcOrd="0" destOrd="0" presId="urn:microsoft.com/office/officeart/2005/8/layout/list1"/>
    <dgm:cxn modelId="{24E9E45B-DA37-44B4-B8E9-B570F72A4F85}" type="presParOf" srcId="{ACBF0359-DE28-4F7C-99AC-B217541DFE8E}" destId="{0BB90A5C-FC64-458C-B643-A94E6A666570}" srcOrd="1" destOrd="0" presId="urn:microsoft.com/office/officeart/2005/8/layout/list1"/>
    <dgm:cxn modelId="{6FCCFAF1-AAAA-4EB1-8575-F5849E13F3CD}" type="presParOf" srcId="{74352176-B7F5-41DC-A339-F934EB532920}" destId="{6AB9F6C2-003F-4ADC-B1D7-D6139C905628}" srcOrd="1" destOrd="0" presId="urn:microsoft.com/office/officeart/2005/8/layout/list1"/>
    <dgm:cxn modelId="{AF8413C2-A781-4E9D-B1D7-92A3F59B76CC}" type="presParOf" srcId="{74352176-B7F5-41DC-A339-F934EB532920}" destId="{6FC8AE43-B171-423F-88FD-E2072FD34F01}" srcOrd="2" destOrd="0" presId="urn:microsoft.com/office/officeart/2005/8/layout/list1"/>
    <dgm:cxn modelId="{C82FCA35-12CE-4FCE-90FF-85A3FA0AC752}" type="presParOf" srcId="{74352176-B7F5-41DC-A339-F934EB532920}" destId="{3DA7AF21-B16B-4F2B-9AEE-8CE490C14B4B}" srcOrd="3" destOrd="0" presId="urn:microsoft.com/office/officeart/2005/8/layout/list1"/>
    <dgm:cxn modelId="{4FA5857D-03B4-4300-BBB4-8EAF920DB5F3}" type="presParOf" srcId="{74352176-B7F5-41DC-A339-F934EB532920}" destId="{BA5910A2-055C-481F-9EED-63686617967B}" srcOrd="4" destOrd="0" presId="urn:microsoft.com/office/officeart/2005/8/layout/list1"/>
    <dgm:cxn modelId="{FE41AC01-EBD6-41D4-B64E-B47918E48429}" type="presParOf" srcId="{BA5910A2-055C-481F-9EED-63686617967B}" destId="{3B735378-209A-48B0-AB9E-D1CB4FF91AD5}" srcOrd="0" destOrd="0" presId="urn:microsoft.com/office/officeart/2005/8/layout/list1"/>
    <dgm:cxn modelId="{E8E54318-4075-403C-A3DB-74BF4718056F}" type="presParOf" srcId="{BA5910A2-055C-481F-9EED-63686617967B}" destId="{4C7FA52D-A17E-4F7B-9C0C-3EA94C30DE98}" srcOrd="1" destOrd="0" presId="urn:microsoft.com/office/officeart/2005/8/layout/list1"/>
    <dgm:cxn modelId="{CD4D674C-1723-46C9-A99B-B8419B79E51D}" type="presParOf" srcId="{74352176-B7F5-41DC-A339-F934EB532920}" destId="{02629577-661D-40E8-9C74-EC28CF479A30}" srcOrd="5" destOrd="0" presId="urn:microsoft.com/office/officeart/2005/8/layout/list1"/>
    <dgm:cxn modelId="{EC84C9B8-D581-492C-8AEA-748174AD0A0F}" type="presParOf" srcId="{74352176-B7F5-41DC-A339-F934EB532920}" destId="{3FFC1FCA-5C15-406D-8EEA-520C9D51313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311E99-6FA2-48C6-8EDD-21D87F3C5FD2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6A9E5B4A-17AD-4CEE-9678-3AC79812FC0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화학</a:t>
          </a:r>
        </a:p>
      </dgm:t>
    </dgm:pt>
    <dgm:pt modelId="{115A55CF-CC43-48B4-B251-1B397F309FCF}" type="par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D75184C-783E-461E-8FA5-7746B8A98B39}" type="sib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4A81A11-FE56-44A0-89B4-EF7404F85CF4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분자 </a:t>
          </a: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설계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최적화</a:t>
          </a:r>
        </a:p>
      </dgm:t>
    </dgm:pt>
    <dgm:pt modelId="{ABB29B89-CFFB-4194-A895-0B7D38873CC8}" type="parTrans" cxnId="{34D2541F-3E16-4B29-A571-AD314CD1D201}">
      <dgm:prSet custT="1"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88891C5-3F67-42ED-888E-06AFF633DACC}" type="sibTrans" cxnId="{34D2541F-3E16-4B29-A571-AD314CD1D20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0A20C0C-986B-410A-8E37-6776186F097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화학 반응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시뮬레이션</a:t>
          </a:r>
        </a:p>
      </dgm:t>
    </dgm:pt>
    <dgm:pt modelId="{4A234053-714E-4F41-A331-16CDF8299101}" type="parTrans" cxnId="{D684B6B1-996E-4B2B-B19F-392B641D87B4}">
      <dgm:prSet custT="1"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0C917AF-3509-49E2-B0CE-72BD983E1CDB}" type="sibTrans" cxnId="{D684B6B1-996E-4B2B-B19F-392B641D87B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E069991-C608-4CA6-8018-4EB3A112221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전지와 촉매의 최적화</a:t>
          </a:r>
        </a:p>
      </dgm:t>
    </dgm:pt>
    <dgm:pt modelId="{822D1D23-07EC-4FAC-89E3-49209DFF0FB1}" type="parTrans" cxnId="{1158F87B-97A2-4EBD-80A0-C24CB83C279B}">
      <dgm:prSet/>
      <dgm:spPr/>
      <dgm:t>
        <a:bodyPr/>
        <a:lstStyle/>
        <a:p>
          <a:pPr latinLnBrk="1"/>
          <a:endParaRPr lang="ko-KR" altLang="en-US"/>
        </a:p>
      </dgm:t>
    </dgm:pt>
    <dgm:pt modelId="{31ED6E1A-C18E-45E5-BC72-F91AADAF939B}" type="sibTrans" cxnId="{1158F87B-97A2-4EBD-80A0-C24CB83C279B}">
      <dgm:prSet/>
      <dgm:spPr/>
      <dgm:t>
        <a:bodyPr/>
        <a:lstStyle/>
        <a:p>
          <a:pPr latinLnBrk="1"/>
          <a:endParaRPr lang="ko-KR" altLang="en-US"/>
        </a:p>
      </dgm:t>
    </dgm:pt>
    <dgm:pt modelId="{3718A481-9584-4ED7-8E42-85FDB1564ABF}" type="pres">
      <dgm:prSet presAssocID="{6C311E99-6FA2-48C6-8EDD-21D87F3C5FD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E17EB39-0ED6-411A-8554-72B167B8C8D7}" type="pres">
      <dgm:prSet presAssocID="{6A9E5B4A-17AD-4CEE-9678-3AC79812FC08}" presName="root1" presStyleCnt="0"/>
      <dgm:spPr/>
    </dgm:pt>
    <dgm:pt modelId="{29056728-FADE-4D5C-BBDA-B5F2E0837D84}" type="pres">
      <dgm:prSet presAssocID="{6A9E5B4A-17AD-4CEE-9678-3AC79812FC0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1013051-D0B2-4180-8824-44454F0B43E0}" type="pres">
      <dgm:prSet presAssocID="{6A9E5B4A-17AD-4CEE-9678-3AC79812FC08}" presName="level2hierChild" presStyleCnt="0"/>
      <dgm:spPr/>
    </dgm:pt>
    <dgm:pt modelId="{BBEDF2BC-9A6C-49DC-BC96-B523FF2D26EE}" type="pres">
      <dgm:prSet presAssocID="{ABB29B89-CFFB-4194-A895-0B7D38873CC8}" presName="conn2-1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FF5D9BC8-7C7C-446C-AEB3-530540B5C933}" type="pres">
      <dgm:prSet presAssocID="{ABB29B89-CFFB-4194-A895-0B7D38873CC8}" presName="connTx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DCC8522D-04DD-416C-8F83-CB6844D1F1A5}" type="pres">
      <dgm:prSet presAssocID="{74A81A11-FE56-44A0-89B4-EF7404F85CF4}" presName="root2" presStyleCnt="0"/>
      <dgm:spPr/>
    </dgm:pt>
    <dgm:pt modelId="{715B5AE4-7157-4E32-B679-9C435006FBE9}" type="pres">
      <dgm:prSet presAssocID="{74A81A11-FE56-44A0-89B4-EF7404F85CF4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4157054-F5FE-497F-BC5C-B6FC46D3779F}" type="pres">
      <dgm:prSet presAssocID="{74A81A11-FE56-44A0-89B4-EF7404F85CF4}" presName="level3hierChild" presStyleCnt="0"/>
      <dgm:spPr/>
    </dgm:pt>
    <dgm:pt modelId="{B1897974-D31F-4B86-A4BB-983A64C78959}" type="pres">
      <dgm:prSet presAssocID="{4A234053-714E-4F41-A331-16CDF8299101}" presName="conn2-1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81255294-C1C6-4617-B90D-679E4CB45211}" type="pres">
      <dgm:prSet presAssocID="{4A234053-714E-4F41-A331-16CDF8299101}" presName="connTx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9DA6C027-53DE-4381-8966-B6D89DA90EFD}" type="pres">
      <dgm:prSet presAssocID="{40A20C0C-986B-410A-8E37-6776186F0971}" presName="root2" presStyleCnt="0"/>
      <dgm:spPr/>
    </dgm:pt>
    <dgm:pt modelId="{E813092F-7F70-4708-BE77-BC44C5717206}" type="pres">
      <dgm:prSet presAssocID="{40A20C0C-986B-410A-8E37-6776186F097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FE30F0-250D-4D78-9712-085FD0D92E84}" type="pres">
      <dgm:prSet presAssocID="{40A20C0C-986B-410A-8E37-6776186F0971}" presName="level3hierChild" presStyleCnt="0"/>
      <dgm:spPr/>
    </dgm:pt>
    <dgm:pt modelId="{96D4BB81-CCBC-4470-9F7A-51AA2C90ED7F}" type="pres">
      <dgm:prSet presAssocID="{822D1D23-07EC-4FAC-89E3-49209DFF0FB1}" presName="conn2-1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C147F603-017A-49CC-A6C1-A537E4840ED7}" type="pres">
      <dgm:prSet presAssocID="{822D1D23-07EC-4FAC-89E3-49209DFF0FB1}" presName="connTx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162DF60F-0804-4976-BED8-86FAFE96AE32}" type="pres">
      <dgm:prSet presAssocID="{6E069991-C608-4CA6-8018-4EB3A1122216}" presName="root2" presStyleCnt="0"/>
      <dgm:spPr/>
    </dgm:pt>
    <dgm:pt modelId="{80A74BF6-7B34-4B79-A54D-12057AE2C169}" type="pres">
      <dgm:prSet presAssocID="{6E069991-C608-4CA6-8018-4EB3A1122216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F4F844-1AE6-472D-B65E-2D6BBDEE5FD0}" type="pres">
      <dgm:prSet presAssocID="{6E069991-C608-4CA6-8018-4EB3A1122216}" presName="level3hierChild" presStyleCnt="0"/>
      <dgm:spPr/>
    </dgm:pt>
  </dgm:ptLst>
  <dgm:cxnLst>
    <dgm:cxn modelId="{255B9465-F1A0-4F44-853D-D6D0E82943AF}" type="presOf" srcId="{4A234053-714E-4F41-A331-16CDF8299101}" destId="{81255294-C1C6-4617-B90D-679E4CB45211}" srcOrd="1" destOrd="0" presId="urn:microsoft.com/office/officeart/2008/layout/HorizontalMultiLevelHierarchy"/>
    <dgm:cxn modelId="{AA67EDDD-A7CC-46DE-B36A-ACEFAC820DE0}" type="presOf" srcId="{822D1D23-07EC-4FAC-89E3-49209DFF0FB1}" destId="{C147F603-017A-49CC-A6C1-A537E4840ED7}" srcOrd="1" destOrd="0" presId="urn:microsoft.com/office/officeart/2008/layout/HorizontalMultiLevelHierarchy"/>
    <dgm:cxn modelId="{F5855CF0-487C-44D9-898C-5FD942F5F6DF}" type="presOf" srcId="{822D1D23-07EC-4FAC-89E3-49209DFF0FB1}" destId="{96D4BB81-CCBC-4470-9F7A-51AA2C90ED7F}" srcOrd="0" destOrd="0" presId="urn:microsoft.com/office/officeart/2008/layout/HorizontalMultiLevelHierarchy"/>
    <dgm:cxn modelId="{D684B6B1-996E-4B2B-B19F-392B641D87B4}" srcId="{6A9E5B4A-17AD-4CEE-9678-3AC79812FC08}" destId="{40A20C0C-986B-410A-8E37-6776186F0971}" srcOrd="1" destOrd="0" parTransId="{4A234053-714E-4F41-A331-16CDF8299101}" sibTransId="{00C917AF-3509-49E2-B0CE-72BD983E1CDB}"/>
    <dgm:cxn modelId="{3F6FB3FC-A772-40B1-B616-9BF940436BED}" type="presOf" srcId="{6A9E5B4A-17AD-4CEE-9678-3AC79812FC08}" destId="{29056728-FADE-4D5C-BBDA-B5F2E0837D84}" srcOrd="0" destOrd="0" presId="urn:microsoft.com/office/officeart/2008/layout/HorizontalMultiLevelHierarchy"/>
    <dgm:cxn modelId="{72701458-AF4F-41D8-8EED-2A0E52A8F08D}" type="presOf" srcId="{ABB29B89-CFFB-4194-A895-0B7D38873CC8}" destId="{FF5D9BC8-7C7C-446C-AEB3-530540B5C933}" srcOrd="1" destOrd="0" presId="urn:microsoft.com/office/officeart/2008/layout/HorizontalMultiLevelHierarchy"/>
    <dgm:cxn modelId="{7D23D560-70A0-4300-B1F6-AFD1089CDC21}" type="presOf" srcId="{4A234053-714E-4F41-A331-16CDF8299101}" destId="{B1897974-D31F-4B86-A4BB-983A64C78959}" srcOrd="0" destOrd="0" presId="urn:microsoft.com/office/officeart/2008/layout/HorizontalMultiLevelHierarchy"/>
    <dgm:cxn modelId="{1158F87B-97A2-4EBD-80A0-C24CB83C279B}" srcId="{6A9E5B4A-17AD-4CEE-9678-3AC79812FC08}" destId="{6E069991-C608-4CA6-8018-4EB3A1122216}" srcOrd="2" destOrd="0" parTransId="{822D1D23-07EC-4FAC-89E3-49209DFF0FB1}" sibTransId="{31ED6E1A-C18E-45E5-BC72-F91AADAF939B}"/>
    <dgm:cxn modelId="{1DD34CA4-3343-409B-8D27-C3704C7F949A}" type="presOf" srcId="{ABB29B89-CFFB-4194-A895-0B7D38873CC8}" destId="{BBEDF2BC-9A6C-49DC-BC96-B523FF2D26EE}" srcOrd="0" destOrd="0" presId="urn:microsoft.com/office/officeart/2008/layout/HorizontalMultiLevelHierarchy"/>
    <dgm:cxn modelId="{34D2541F-3E16-4B29-A571-AD314CD1D201}" srcId="{6A9E5B4A-17AD-4CEE-9678-3AC79812FC08}" destId="{74A81A11-FE56-44A0-89B4-EF7404F85CF4}" srcOrd="0" destOrd="0" parTransId="{ABB29B89-CFFB-4194-A895-0B7D38873CC8}" sibTransId="{488891C5-3F67-42ED-888E-06AFF633DACC}"/>
    <dgm:cxn modelId="{B1C1CCE0-7011-4B7E-A6CB-B82B26D078B9}" srcId="{6C311E99-6FA2-48C6-8EDD-21D87F3C5FD2}" destId="{6A9E5B4A-17AD-4CEE-9678-3AC79812FC08}" srcOrd="0" destOrd="0" parTransId="{115A55CF-CC43-48B4-B251-1B397F309FCF}" sibTransId="{9D75184C-783E-461E-8FA5-7746B8A98B39}"/>
    <dgm:cxn modelId="{031308FF-7DB9-49D6-94DD-CACF4F46C036}" type="presOf" srcId="{6E069991-C608-4CA6-8018-4EB3A1122216}" destId="{80A74BF6-7B34-4B79-A54D-12057AE2C169}" srcOrd="0" destOrd="0" presId="urn:microsoft.com/office/officeart/2008/layout/HorizontalMultiLevelHierarchy"/>
    <dgm:cxn modelId="{3DDBE0B6-EC60-4763-BE58-08231E0044A4}" type="presOf" srcId="{6C311E99-6FA2-48C6-8EDD-21D87F3C5FD2}" destId="{3718A481-9584-4ED7-8E42-85FDB1564ABF}" srcOrd="0" destOrd="0" presId="urn:microsoft.com/office/officeart/2008/layout/HorizontalMultiLevelHierarchy"/>
    <dgm:cxn modelId="{C5AD0C2B-756A-4A86-B78D-96F0C72DE4A5}" type="presOf" srcId="{40A20C0C-986B-410A-8E37-6776186F0971}" destId="{E813092F-7F70-4708-BE77-BC44C5717206}" srcOrd="0" destOrd="0" presId="urn:microsoft.com/office/officeart/2008/layout/HorizontalMultiLevelHierarchy"/>
    <dgm:cxn modelId="{1776E9D9-4098-4080-A5C8-F382CA6C17CD}" type="presOf" srcId="{74A81A11-FE56-44A0-89B4-EF7404F85CF4}" destId="{715B5AE4-7157-4E32-B679-9C435006FBE9}" srcOrd="0" destOrd="0" presId="urn:microsoft.com/office/officeart/2008/layout/HorizontalMultiLevelHierarchy"/>
    <dgm:cxn modelId="{F8F5E34E-CE03-49FB-927E-57A7B8C8AD96}" type="presParOf" srcId="{3718A481-9584-4ED7-8E42-85FDB1564ABF}" destId="{0E17EB39-0ED6-411A-8554-72B167B8C8D7}" srcOrd="0" destOrd="0" presId="urn:microsoft.com/office/officeart/2008/layout/HorizontalMultiLevelHierarchy"/>
    <dgm:cxn modelId="{A45E7458-AE53-4320-A1DB-B075BB5E390B}" type="presParOf" srcId="{0E17EB39-0ED6-411A-8554-72B167B8C8D7}" destId="{29056728-FADE-4D5C-BBDA-B5F2E0837D84}" srcOrd="0" destOrd="0" presId="urn:microsoft.com/office/officeart/2008/layout/HorizontalMultiLevelHierarchy"/>
    <dgm:cxn modelId="{3D6B985B-8142-41B1-BEE8-16B9E2C75440}" type="presParOf" srcId="{0E17EB39-0ED6-411A-8554-72B167B8C8D7}" destId="{61013051-D0B2-4180-8824-44454F0B43E0}" srcOrd="1" destOrd="0" presId="urn:microsoft.com/office/officeart/2008/layout/HorizontalMultiLevelHierarchy"/>
    <dgm:cxn modelId="{4AF31737-324C-4177-A056-6F37D14F191A}" type="presParOf" srcId="{61013051-D0B2-4180-8824-44454F0B43E0}" destId="{BBEDF2BC-9A6C-49DC-BC96-B523FF2D26EE}" srcOrd="0" destOrd="0" presId="urn:microsoft.com/office/officeart/2008/layout/HorizontalMultiLevelHierarchy"/>
    <dgm:cxn modelId="{A83D80CE-5D3F-461B-9012-142C559C9BD8}" type="presParOf" srcId="{BBEDF2BC-9A6C-49DC-BC96-B523FF2D26EE}" destId="{FF5D9BC8-7C7C-446C-AEB3-530540B5C933}" srcOrd="0" destOrd="0" presId="urn:microsoft.com/office/officeart/2008/layout/HorizontalMultiLevelHierarchy"/>
    <dgm:cxn modelId="{2F1A0EC9-1BFB-4410-B10B-B0171B3EBBEA}" type="presParOf" srcId="{61013051-D0B2-4180-8824-44454F0B43E0}" destId="{DCC8522D-04DD-416C-8F83-CB6844D1F1A5}" srcOrd="1" destOrd="0" presId="urn:microsoft.com/office/officeart/2008/layout/HorizontalMultiLevelHierarchy"/>
    <dgm:cxn modelId="{E7694D47-E2B7-4106-AF6E-5772BA180A7F}" type="presParOf" srcId="{DCC8522D-04DD-416C-8F83-CB6844D1F1A5}" destId="{715B5AE4-7157-4E32-B679-9C435006FBE9}" srcOrd="0" destOrd="0" presId="urn:microsoft.com/office/officeart/2008/layout/HorizontalMultiLevelHierarchy"/>
    <dgm:cxn modelId="{442BE0BC-48EA-42CF-A47D-2F4783F79D5C}" type="presParOf" srcId="{DCC8522D-04DD-416C-8F83-CB6844D1F1A5}" destId="{84157054-F5FE-497F-BC5C-B6FC46D3779F}" srcOrd="1" destOrd="0" presId="urn:microsoft.com/office/officeart/2008/layout/HorizontalMultiLevelHierarchy"/>
    <dgm:cxn modelId="{F635B59E-590C-4E79-8444-555F78561C17}" type="presParOf" srcId="{61013051-D0B2-4180-8824-44454F0B43E0}" destId="{B1897974-D31F-4B86-A4BB-983A64C78959}" srcOrd="2" destOrd="0" presId="urn:microsoft.com/office/officeart/2008/layout/HorizontalMultiLevelHierarchy"/>
    <dgm:cxn modelId="{DBAA2736-7E58-433A-BBA5-E351BCEB3827}" type="presParOf" srcId="{B1897974-D31F-4B86-A4BB-983A64C78959}" destId="{81255294-C1C6-4617-B90D-679E4CB45211}" srcOrd="0" destOrd="0" presId="urn:microsoft.com/office/officeart/2008/layout/HorizontalMultiLevelHierarchy"/>
    <dgm:cxn modelId="{9254E654-FFC5-408D-AA0F-D294CFB228D8}" type="presParOf" srcId="{61013051-D0B2-4180-8824-44454F0B43E0}" destId="{9DA6C027-53DE-4381-8966-B6D89DA90EFD}" srcOrd="3" destOrd="0" presId="urn:microsoft.com/office/officeart/2008/layout/HorizontalMultiLevelHierarchy"/>
    <dgm:cxn modelId="{6711E6FF-6FF8-4A65-BD95-D0101951F4D2}" type="presParOf" srcId="{9DA6C027-53DE-4381-8966-B6D89DA90EFD}" destId="{E813092F-7F70-4708-BE77-BC44C5717206}" srcOrd="0" destOrd="0" presId="urn:microsoft.com/office/officeart/2008/layout/HorizontalMultiLevelHierarchy"/>
    <dgm:cxn modelId="{47B6DDB8-F7F3-43D0-A752-F0550E26EC52}" type="presParOf" srcId="{9DA6C027-53DE-4381-8966-B6D89DA90EFD}" destId="{9AFE30F0-250D-4D78-9712-085FD0D92E84}" srcOrd="1" destOrd="0" presId="urn:microsoft.com/office/officeart/2008/layout/HorizontalMultiLevelHierarchy"/>
    <dgm:cxn modelId="{6D79A8CD-C426-4D0A-A808-96D654A01128}" type="presParOf" srcId="{61013051-D0B2-4180-8824-44454F0B43E0}" destId="{96D4BB81-CCBC-4470-9F7A-51AA2C90ED7F}" srcOrd="4" destOrd="0" presId="urn:microsoft.com/office/officeart/2008/layout/HorizontalMultiLevelHierarchy"/>
    <dgm:cxn modelId="{16B323FF-6D1D-4C47-936E-7DC242046A26}" type="presParOf" srcId="{96D4BB81-CCBC-4470-9F7A-51AA2C90ED7F}" destId="{C147F603-017A-49CC-A6C1-A537E4840ED7}" srcOrd="0" destOrd="0" presId="urn:microsoft.com/office/officeart/2008/layout/HorizontalMultiLevelHierarchy"/>
    <dgm:cxn modelId="{7479BA01-FA05-4300-945C-52CDA73CE2BE}" type="presParOf" srcId="{61013051-D0B2-4180-8824-44454F0B43E0}" destId="{162DF60F-0804-4976-BED8-86FAFE96AE32}" srcOrd="5" destOrd="0" presId="urn:microsoft.com/office/officeart/2008/layout/HorizontalMultiLevelHierarchy"/>
    <dgm:cxn modelId="{77F21525-E245-4B4E-88E9-0ECFA286865D}" type="presParOf" srcId="{162DF60F-0804-4976-BED8-86FAFE96AE32}" destId="{80A74BF6-7B34-4B79-A54D-12057AE2C169}" srcOrd="0" destOrd="0" presId="urn:microsoft.com/office/officeart/2008/layout/HorizontalMultiLevelHierarchy"/>
    <dgm:cxn modelId="{1F9A8EDD-34E3-41B3-8416-81E757EAF412}" type="presParOf" srcId="{162DF60F-0804-4976-BED8-86FAFE96AE32}" destId="{22F4F844-1AE6-472D-B65E-2D6BBDEE5FD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C8AE43-B171-423F-88FD-E2072FD34F01}">
      <dsp:nvSpPr>
        <dsp:cNvPr id="0" name=""/>
        <dsp:cNvSpPr/>
      </dsp:nvSpPr>
      <dsp:spPr>
        <a:xfrm>
          <a:off x="0" y="212207"/>
          <a:ext cx="302979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BB90A5C-FC64-458C-B643-A94E6A666570}">
      <dsp:nvSpPr>
        <dsp:cNvPr id="0" name=""/>
        <dsp:cNvSpPr/>
      </dsp:nvSpPr>
      <dsp:spPr>
        <a:xfrm>
          <a:off x="151489" y="20326"/>
          <a:ext cx="2120858" cy="3837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163" tIns="0" rIns="80163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포트폴리오 최적화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0223" y="39060"/>
        <a:ext cx="2083390" cy="346292"/>
      </dsp:txXfrm>
    </dsp:sp>
    <dsp:sp modelId="{3FFC1FCA-5C15-406D-8EEA-520C9D513133}">
      <dsp:nvSpPr>
        <dsp:cNvPr id="0" name=""/>
        <dsp:cNvSpPr/>
      </dsp:nvSpPr>
      <dsp:spPr>
        <a:xfrm>
          <a:off x="0" y="801886"/>
          <a:ext cx="3029797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C7FA52D-A17E-4F7B-9C0C-3EA94C30DE98}">
      <dsp:nvSpPr>
        <dsp:cNvPr id="0" name=""/>
        <dsp:cNvSpPr/>
      </dsp:nvSpPr>
      <dsp:spPr>
        <a:xfrm>
          <a:off x="151489" y="610007"/>
          <a:ext cx="2120858" cy="3837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163" tIns="0" rIns="80163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옵션 가격 결정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0223" y="628741"/>
        <a:ext cx="2083390" cy="346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D4BB81-CCBC-4470-9F7A-51AA2C90ED7F}">
      <dsp:nvSpPr>
        <dsp:cNvPr id="0" name=""/>
        <dsp:cNvSpPr/>
      </dsp:nvSpPr>
      <dsp:spPr>
        <a:xfrm>
          <a:off x="522209" y="1273118"/>
          <a:ext cx="316743" cy="603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371" y="0"/>
              </a:lnTo>
              <a:lnTo>
                <a:pt x="158371" y="603550"/>
              </a:lnTo>
              <a:lnTo>
                <a:pt x="316743" y="6035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663540" y="1557853"/>
        <a:ext cx="34080" cy="34080"/>
      </dsp:txXfrm>
    </dsp:sp>
    <dsp:sp modelId="{B1897974-D31F-4B86-A4BB-983A64C78959}">
      <dsp:nvSpPr>
        <dsp:cNvPr id="0" name=""/>
        <dsp:cNvSpPr/>
      </dsp:nvSpPr>
      <dsp:spPr>
        <a:xfrm>
          <a:off x="522209" y="1227398"/>
          <a:ext cx="31674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6743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672662" y="1265199"/>
        <a:ext cx="15837" cy="15837"/>
      </dsp:txXfrm>
    </dsp:sp>
    <dsp:sp modelId="{BBEDF2BC-9A6C-49DC-BC96-B523FF2D26EE}">
      <dsp:nvSpPr>
        <dsp:cNvPr id="0" name=""/>
        <dsp:cNvSpPr/>
      </dsp:nvSpPr>
      <dsp:spPr>
        <a:xfrm>
          <a:off x="522209" y="669567"/>
          <a:ext cx="316743" cy="603550"/>
        </a:xfrm>
        <a:custGeom>
          <a:avLst/>
          <a:gdLst/>
          <a:ahLst/>
          <a:cxnLst/>
          <a:rect l="0" t="0" r="0" b="0"/>
          <a:pathLst>
            <a:path>
              <a:moveTo>
                <a:pt x="0" y="603550"/>
              </a:moveTo>
              <a:lnTo>
                <a:pt x="158371" y="603550"/>
              </a:lnTo>
              <a:lnTo>
                <a:pt x="158371" y="0"/>
              </a:lnTo>
              <a:lnTo>
                <a:pt x="31674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663540" y="954302"/>
        <a:ext cx="34080" cy="34080"/>
      </dsp:txXfrm>
    </dsp:sp>
    <dsp:sp modelId="{29056728-FADE-4D5C-BBDA-B5F2E0837D84}">
      <dsp:nvSpPr>
        <dsp:cNvPr id="0" name=""/>
        <dsp:cNvSpPr/>
      </dsp:nvSpPr>
      <dsp:spPr>
        <a:xfrm rot="16200000">
          <a:off x="-989844" y="1031698"/>
          <a:ext cx="2541266" cy="4828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화학</a:t>
          </a:r>
        </a:p>
      </dsp:txBody>
      <dsp:txXfrm>
        <a:off x="-989844" y="1031698"/>
        <a:ext cx="2541266" cy="482840"/>
      </dsp:txXfrm>
    </dsp:sp>
    <dsp:sp modelId="{715B5AE4-7157-4E32-B679-9C435006FBE9}">
      <dsp:nvSpPr>
        <dsp:cNvPr id="0" name=""/>
        <dsp:cNvSpPr/>
      </dsp:nvSpPr>
      <dsp:spPr>
        <a:xfrm>
          <a:off x="838952" y="428147"/>
          <a:ext cx="1583717" cy="4828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분자 </a:t>
          </a: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설계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최적화</a:t>
          </a:r>
        </a:p>
      </dsp:txBody>
      <dsp:txXfrm>
        <a:off x="838952" y="428147"/>
        <a:ext cx="1583717" cy="482840"/>
      </dsp:txXfrm>
    </dsp:sp>
    <dsp:sp modelId="{E813092F-7F70-4708-BE77-BC44C5717206}">
      <dsp:nvSpPr>
        <dsp:cNvPr id="0" name=""/>
        <dsp:cNvSpPr/>
      </dsp:nvSpPr>
      <dsp:spPr>
        <a:xfrm>
          <a:off x="838952" y="1031698"/>
          <a:ext cx="1583717" cy="4828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화학 반응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시뮬레이션</a:t>
          </a:r>
        </a:p>
      </dsp:txBody>
      <dsp:txXfrm>
        <a:off x="838952" y="1031698"/>
        <a:ext cx="1583717" cy="482840"/>
      </dsp:txXfrm>
    </dsp:sp>
    <dsp:sp modelId="{80A74BF6-7B34-4B79-A54D-12057AE2C169}">
      <dsp:nvSpPr>
        <dsp:cNvPr id="0" name=""/>
        <dsp:cNvSpPr/>
      </dsp:nvSpPr>
      <dsp:spPr>
        <a:xfrm>
          <a:off x="838952" y="1635248"/>
          <a:ext cx="1583717" cy="48284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전지와 촉매의 최적화</a:t>
          </a:r>
        </a:p>
      </dsp:txBody>
      <dsp:txXfrm>
        <a:off x="838952" y="1635248"/>
        <a:ext cx="1583717" cy="482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097A8-FC4E-4A31-A641-44758014BD4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7595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097A8-FC4E-4A31-A641-44758014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85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오른쪽 화살표 8">
            <a:extLst>
              <a:ext uri="{FF2B5EF4-FFF2-40B4-BE49-F238E27FC236}">
                <a16:creationId xmlns:a16="http://schemas.microsoft.com/office/drawing/2014/main" id="{5979CF44-B751-5AC2-D4E6-62B984EBD04B}"/>
              </a:ext>
            </a:extLst>
          </p:cNvPr>
          <p:cNvSpPr/>
          <p:nvPr userDrawn="1"/>
        </p:nvSpPr>
        <p:spPr>
          <a:xfrm>
            <a:off x="0" y="552982"/>
            <a:ext cx="9906000" cy="600315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오각형 7">
            <a:extLst>
              <a:ext uri="{FF2B5EF4-FFF2-40B4-BE49-F238E27FC236}">
                <a16:creationId xmlns:a16="http://schemas.microsoft.com/office/drawing/2014/main" id="{08B758F9-C2D1-3D41-A920-A515B5F9EE95}"/>
              </a:ext>
            </a:extLst>
          </p:cNvPr>
          <p:cNvSpPr/>
          <p:nvPr userDrawn="1"/>
        </p:nvSpPr>
        <p:spPr>
          <a:xfrm flipH="1">
            <a:off x="546100" y="0"/>
            <a:ext cx="8813800" cy="1153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7A936A6A-96FA-F16B-4A81-9D082A25D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84" y="6264535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EA57117-DAD3-9A70-6191-1985DB151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2023-08-03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diagramColors" Target="../diagrams/colors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Layout" Target="../diagrams/layout2.xml"/><Relationship Id="rId5" Type="http://schemas.openxmlformats.org/officeDocument/2006/relationships/diagramQuickStyle" Target="../diagrams/quickStyle1.xml"/><Relationship Id="rId10" Type="http://schemas.openxmlformats.org/officeDocument/2006/relationships/diagramData" Target="../diagrams/data2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Relationship Id="rId14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" y="0"/>
            <a:ext cx="4348908" cy="6858000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2485" y="2405711"/>
            <a:ext cx="8201027" cy="2106411"/>
          </a:xfrm>
          <a:effectLst>
            <a:reflection blurRad="6350" stA="50000" endA="300" endPos="38500" dist="50800" dir="5400000" sy="-100000" algn="bl" rotWithShape="0"/>
          </a:effectLst>
        </p:spPr>
        <p:txBody>
          <a:bodyPr>
            <a:prstTxWarp prst="textTriangl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Quantum Computer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920" y="45694"/>
            <a:ext cx="2181080" cy="806612"/>
          </a:xfrm>
          <a:prstGeom prst="rect">
            <a:avLst/>
          </a:prstGeom>
        </p:spPr>
      </p:pic>
      <p:pic>
        <p:nvPicPr>
          <p:cNvPr id="9" name="Picture 2" descr="w1 복사본">
            <a:extLst>
              <a:ext uri="{FF2B5EF4-FFF2-40B4-BE49-F238E27FC236}">
                <a16:creationId xmlns:a16="http://schemas.microsoft.com/office/drawing/2014/main" id="{425C5E9A-943E-0BE6-4E0E-F6DC12FFF24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2698" y="1268111"/>
            <a:ext cx="568800" cy="56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2" descr="w2 복사본">
            <a:extLst>
              <a:ext uri="{FF2B5EF4-FFF2-40B4-BE49-F238E27FC236}">
                <a16:creationId xmlns:a16="http://schemas.microsoft.com/office/drawing/2014/main" id="{402E2B14-9D95-3B28-64AA-53306126F817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7460" y="1636886"/>
            <a:ext cx="568800" cy="5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w3 복사본">
            <a:extLst>
              <a:ext uri="{FF2B5EF4-FFF2-40B4-BE49-F238E27FC236}">
                <a16:creationId xmlns:a16="http://schemas.microsoft.com/office/drawing/2014/main" id="{7B10E7DC-3B34-AE07-8637-48BC34960C8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56120" y="164600"/>
            <a:ext cx="568800" cy="56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L 도형 18"/>
          <p:cNvSpPr/>
          <p:nvPr/>
        </p:nvSpPr>
        <p:spPr>
          <a:xfrm flipH="1">
            <a:off x="1168872" y="2193459"/>
            <a:ext cx="5555778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068" y="1877420"/>
            <a:ext cx="4561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양자 컴퓨터의 의미</a:t>
            </a:r>
          </a:p>
        </p:txBody>
      </p:sp>
      <p:sp>
        <p:nvSpPr>
          <p:cNvPr id="3" name="포인트가 8개인 별 2"/>
          <p:cNvSpPr/>
          <p:nvPr/>
        </p:nvSpPr>
        <p:spPr>
          <a:xfrm>
            <a:off x="795200" y="1841528"/>
            <a:ext cx="1200263" cy="642604"/>
          </a:xfrm>
          <a:prstGeom prst="flowChartDelay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L 도형 20"/>
          <p:cNvSpPr/>
          <p:nvPr/>
        </p:nvSpPr>
        <p:spPr>
          <a:xfrm flipH="1">
            <a:off x="1168872" y="3322987"/>
            <a:ext cx="5555778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00068" y="3006948"/>
            <a:ext cx="4561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기존 </a:t>
            </a:r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컴퓨터와 양자 컴퓨터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비교</a:t>
            </a:r>
          </a:p>
        </p:txBody>
      </p:sp>
      <p:sp>
        <p:nvSpPr>
          <p:cNvPr id="25" name="포인트가 8개인 별 24"/>
          <p:cNvSpPr/>
          <p:nvPr/>
        </p:nvSpPr>
        <p:spPr>
          <a:xfrm>
            <a:off x="795200" y="2971056"/>
            <a:ext cx="1200263" cy="642604"/>
          </a:xfrm>
          <a:prstGeom prst="flowChartDelay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L 도형 25"/>
          <p:cNvSpPr/>
          <p:nvPr/>
        </p:nvSpPr>
        <p:spPr>
          <a:xfrm flipH="1">
            <a:off x="1168872" y="4452515"/>
            <a:ext cx="5555778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TextBox 29">
            <a:hlinkClick r:id="rId2" action="ppaction://hlinksldjump"/>
          </p:cNvPr>
          <p:cNvSpPr txBox="1"/>
          <p:nvPr/>
        </p:nvSpPr>
        <p:spPr>
          <a:xfrm>
            <a:off x="2000068" y="4136476"/>
            <a:ext cx="4561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양자 컴퓨팅 시장 전망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</a:p>
        </p:txBody>
      </p:sp>
      <p:sp>
        <p:nvSpPr>
          <p:cNvPr id="31" name="포인트가 8개인 별 30"/>
          <p:cNvSpPr/>
          <p:nvPr/>
        </p:nvSpPr>
        <p:spPr>
          <a:xfrm>
            <a:off x="795200" y="4100584"/>
            <a:ext cx="1200263" cy="642604"/>
          </a:xfrm>
          <a:prstGeom prst="flowChartDelay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L 도형 34"/>
          <p:cNvSpPr/>
          <p:nvPr/>
        </p:nvSpPr>
        <p:spPr>
          <a:xfrm flipH="1">
            <a:off x="1168872" y="5582042"/>
            <a:ext cx="5555778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00068" y="5266003"/>
            <a:ext cx="4561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양자 컴퓨터 활용 분야</a:t>
            </a:r>
          </a:p>
        </p:txBody>
      </p:sp>
      <p:sp>
        <p:nvSpPr>
          <p:cNvPr id="41" name="포인트가 8개인 별 40"/>
          <p:cNvSpPr/>
          <p:nvPr/>
        </p:nvSpPr>
        <p:spPr>
          <a:xfrm>
            <a:off x="795200" y="5230111"/>
            <a:ext cx="1200263" cy="642604"/>
          </a:xfrm>
          <a:prstGeom prst="flowChartDelay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7" name="Picture 12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8543" y="3599596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w1 복사본">
            <a:extLst>
              <a:ext uri="{FF2B5EF4-FFF2-40B4-BE49-F238E27FC236}">
                <a16:creationId xmlns:a16="http://schemas.microsoft.com/office/drawing/2014/main" id="{0B1A0BB1-9AAE-1ABE-6B2B-5616E483135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611" y="4010096"/>
            <a:ext cx="568800" cy="56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그림 8" descr="그림, 화분, 예술이(가) 표시된 사진&#10;&#10;자동 생성된 설명">
            <a:extLst>
              <a:ext uri="{FF2B5EF4-FFF2-40B4-BE49-F238E27FC236}">
                <a16:creationId xmlns:a16="http://schemas.microsoft.com/office/drawing/2014/main" id="{D4470FE7-6138-1983-922F-1F35684FC3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40" t="3462" r="5152" b="68753"/>
          <a:stretch/>
        </p:blipFill>
        <p:spPr>
          <a:xfrm>
            <a:off x="7439454" y="1924155"/>
            <a:ext cx="1714500" cy="151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양자 컴퓨터의 의미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8031" y="1484313"/>
            <a:ext cx="8543924" cy="1996433"/>
          </a:xfrm>
          <a:prstGeom prst="rect">
            <a:avLst/>
          </a:prstGeom>
        </p:spPr>
        <p:txBody>
          <a:bodyPr/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Quantum Computing </a:t>
            </a:r>
          </a:p>
          <a:p>
            <a:pPr marL="723900" lvl="1" indent="-3683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Quantum computing is computing using quantum-mechanical phenomena, such as superposition and entanglement</a:t>
            </a:r>
          </a:p>
          <a:p>
            <a:pPr marL="723900" lvl="1" indent="-3683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A quantum computer is a device that performs quantum computing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16537" y="4471479"/>
            <a:ext cx="1981200" cy="1524000"/>
          </a:xfrm>
          <a:prstGeom prst="rect">
            <a:avLst/>
          </a:prstGeom>
        </p:spPr>
      </p:pic>
      <p:sp>
        <p:nvSpPr>
          <p:cNvPr id="7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 txBox="1">
            <a:spLocks/>
          </p:cNvSpPr>
          <p:nvPr/>
        </p:nvSpPr>
        <p:spPr>
          <a:xfrm>
            <a:off x="628030" y="4028172"/>
            <a:ext cx="6835499" cy="20678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양자 컴퓨터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indent="-368300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중첩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(0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이면서 동시에 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1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인 상태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),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얽힘 등 양자의 고유한 물리학적 특성을 이용하여 다수의 정보를 빠른 속도로 동시 처리할 수 있는 컴퓨터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8" name="Picture 2" descr="w1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8466" y="3841619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기존 컴퓨터와 양자 컴퓨터 비교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0293" y="1494033"/>
            <a:ext cx="2548800" cy="828000"/>
          </a:xfrm>
          <a:prstGeom prst="snip2Same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4179093" y="1494033"/>
            <a:ext cx="1710000" cy="828000"/>
          </a:xfrm>
          <a:prstGeom prst="snip2Same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육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0293" y="1494033"/>
            <a:ext cx="2548800" cy="828000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기본 단위</a:t>
            </a:r>
          </a:p>
        </p:txBody>
      </p:sp>
      <p:sp>
        <p:nvSpPr>
          <p:cNvPr id="14" name="육각형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4179093" y="1494033"/>
            <a:ext cx="1710000" cy="828000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연산방법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254759" y="2321106"/>
            <a:ext cx="1386000" cy="19296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기존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컴퓨터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8" name="Picture 2" descr="w1 복사본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267" y="1325848"/>
            <a:ext cx="568800" cy="56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12" descr="w2 복사본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619" y="1695415"/>
            <a:ext cx="568800" cy="5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8" descr="w3 복사본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6244130"/>
            <a:ext cx="568800" cy="568800"/>
          </a:xfrm>
          <a:prstGeom prst="rect">
            <a:avLst/>
          </a:prstGeom>
          <a:noFill/>
        </p:spPr>
      </p:pic>
      <p:sp>
        <p:nvSpPr>
          <p:cNvPr id="2" name="오각형 12">
            <a:extLst>
              <a:ext uri="{FF2B5EF4-FFF2-40B4-BE49-F238E27FC236}">
                <a16:creationId xmlns:a16="http://schemas.microsoft.com/office/drawing/2014/main" id="{474F5ACB-C1DD-0961-6309-6725E96A0AD9}"/>
              </a:ext>
            </a:extLst>
          </p:cNvPr>
          <p:cNvSpPr/>
          <p:nvPr/>
        </p:nvSpPr>
        <p:spPr>
          <a:xfrm flipH="1">
            <a:off x="254759" y="4253386"/>
            <a:ext cx="1386000" cy="1929600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양자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컴퓨터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283731"/>
              </p:ext>
            </p:extLst>
          </p:nvPr>
        </p:nvGraphicFramePr>
        <p:xfrm>
          <a:off x="1639527" y="2327274"/>
          <a:ext cx="7778385" cy="385839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48160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1709530">
                  <a:extLst>
                    <a:ext uri="{9D8B030D-6E8A-4147-A177-3AD203B41FA5}">
                      <a16:colId xmlns:a16="http://schemas.microsoft.com/office/drawing/2014/main" val="3180647020"/>
                    </a:ext>
                  </a:extLst>
                </a:gridCol>
                <a:gridCol w="3520695">
                  <a:extLst>
                    <a:ext uri="{9D8B030D-6E8A-4147-A177-3AD203B41FA5}">
                      <a16:colId xmlns:a16="http://schemas.microsoft.com/office/drawing/2014/main" val="3830563038"/>
                    </a:ext>
                  </a:extLst>
                </a:gridCol>
              </a:tblGrid>
              <a:tr h="9645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정보를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0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이나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로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표현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논리 표에 의한 계산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오류 정정이 쉬우나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많은 시간 소요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‘0~2n-1’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중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개 값만 기억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3</a:t>
                      </a: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비트의 경우 정보처리 </a:t>
                      </a: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8</a:t>
                      </a: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회</a:t>
                      </a:r>
                      <a:endParaRPr lang="en-US" altLang="ko-KR" baseline="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반복 계산</a:t>
                      </a: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9645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비트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(Bit)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85590"/>
                  </a:ext>
                </a:extLst>
              </a:tr>
              <a:tr h="9645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0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과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을 중첩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행렬 함수에 의한 계산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오류 정정이</a:t>
                      </a: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 어려우나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순식간에 계산하며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2n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의 모든 값을 기억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중첩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), 3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큐비트의 경우 정보처리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1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회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동시 계산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  <a:tr h="9645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err="1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큐비트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(Qubit)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90272"/>
                  </a:ext>
                </a:extLst>
              </a:tr>
            </a:tbl>
          </a:graphicData>
        </a:graphic>
      </p:graphicFrame>
      <p:sp>
        <p:nvSpPr>
          <p:cNvPr id="6" name="한쪽 모서리가 잘린 사각형 8">
            <a:extLst>
              <a:ext uri="{FF2B5EF4-FFF2-40B4-BE49-F238E27FC236}">
                <a16:creationId xmlns:a16="http://schemas.microsoft.com/office/drawing/2014/main" id="{845E326D-8107-8B18-D0BB-AF6CCE5201E5}"/>
              </a:ext>
            </a:extLst>
          </p:cNvPr>
          <p:cNvSpPr/>
          <p:nvPr/>
        </p:nvSpPr>
        <p:spPr>
          <a:xfrm>
            <a:off x="5889094" y="1494033"/>
            <a:ext cx="3528818" cy="828000"/>
          </a:xfrm>
          <a:prstGeom prst="snip2Same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7" name="육각형 6">
            <a:extLst>
              <a:ext uri="{FF2B5EF4-FFF2-40B4-BE49-F238E27FC236}">
                <a16:creationId xmlns:a16="http://schemas.microsoft.com/office/drawing/2014/main" id="{C668E868-3B61-DB61-1056-C24C23BB4340}"/>
              </a:ext>
            </a:extLst>
          </p:cNvPr>
          <p:cNvSpPr/>
          <p:nvPr/>
        </p:nvSpPr>
        <p:spPr>
          <a:xfrm>
            <a:off x="5889094" y="1494033"/>
            <a:ext cx="3528818" cy="828000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</a:t>
            </a:r>
          </a:p>
        </p:txBody>
      </p:sp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양자 컴퓨팅 시장 전망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79676338"/>
              </p:ext>
            </p:extLst>
          </p:nvPr>
        </p:nvGraphicFramePr>
        <p:xfrm>
          <a:off x="681038" y="141881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2684115" y="2249711"/>
            <a:ext cx="2086667" cy="445759"/>
          </a:xfrm>
          <a:prstGeom prst="trapezoi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빠른 수요 증가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Picture 2" descr="w1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8674" y="2193191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한쪽 모서리가 둥근 사각형 4">
            <a:extLst>
              <a:ext uri="{FF2B5EF4-FFF2-40B4-BE49-F238E27FC236}">
                <a16:creationId xmlns:a16="http://schemas.microsoft.com/office/drawing/2014/main" id="{2862D5E8-F404-4D8C-B6AF-BEA26EAE1711}"/>
              </a:ext>
            </a:extLst>
          </p:cNvPr>
          <p:cNvSpPr/>
          <p:nvPr/>
        </p:nvSpPr>
        <p:spPr>
          <a:xfrm>
            <a:off x="5067762" y="1428736"/>
            <a:ext cx="4524332" cy="4429156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AutoShape 1885">
            <a:extLst>
              <a:ext uri="{FF2B5EF4-FFF2-40B4-BE49-F238E27FC236}">
                <a16:creationId xmlns:a16="http://schemas.microsoft.com/office/drawing/2014/main" id="{94328FEC-E0C1-5F66-C75B-C627FB199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9692" y="1604071"/>
            <a:ext cx="2121498" cy="530050"/>
          </a:xfrm>
          <a:prstGeom prst="octagon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도시 교통 최적화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V="1">
            <a:off x="284652" y="1428736"/>
            <a:ext cx="4524332" cy="4429156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50" y="-66059"/>
            <a:ext cx="9906000" cy="1153297"/>
          </a:xfrm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양자 컴퓨터 활용 분야</a:t>
            </a:r>
          </a:p>
        </p:txBody>
      </p:sp>
      <p:sp>
        <p:nvSpPr>
          <p:cNvPr id="27" name="AutoShape 1885"/>
          <p:cNvSpPr>
            <a:spLocks noChangeArrowheads="1"/>
          </p:cNvSpPr>
          <p:nvPr/>
        </p:nvSpPr>
        <p:spPr bwMode="auto">
          <a:xfrm rot="20571667">
            <a:off x="5227606" y="3688737"/>
            <a:ext cx="782568" cy="760359"/>
          </a:xfrm>
          <a:prstGeom prst="plaque">
            <a:avLst/>
          </a:prstGeom>
          <a:solidFill>
            <a:schemeClr val="accent1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IT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1" name="AutoShape 1887"/>
          <p:cNvSpPr>
            <a:spLocks noChangeArrowheads="1"/>
          </p:cNvSpPr>
          <p:nvPr/>
        </p:nvSpPr>
        <p:spPr bwMode="auto">
          <a:xfrm>
            <a:off x="5402479" y="2363601"/>
            <a:ext cx="1241130" cy="1077065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제약</a:t>
            </a:r>
          </a:p>
        </p:txBody>
      </p:sp>
      <p:sp>
        <p:nvSpPr>
          <p:cNvPr id="41" name="AutoShape 1919"/>
          <p:cNvSpPr>
            <a:spLocks noChangeArrowheads="1"/>
          </p:cNvSpPr>
          <p:nvPr/>
        </p:nvSpPr>
        <p:spPr bwMode="auto">
          <a:xfrm>
            <a:off x="5434880" y="4640349"/>
            <a:ext cx="1312438" cy="999333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물류 최적화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AutoShape 1921"/>
          <p:cNvSpPr>
            <a:spLocks noChangeArrowheads="1"/>
          </p:cNvSpPr>
          <p:nvPr/>
        </p:nvSpPr>
        <p:spPr bwMode="auto">
          <a:xfrm>
            <a:off x="6876559" y="2347802"/>
            <a:ext cx="2372473" cy="529807"/>
          </a:xfrm>
          <a:prstGeom prst="parallelogram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단백질 </a:t>
            </a: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차원 구조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최적화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모서리가 접힌 도형 1"/>
          <p:cNvSpPr/>
          <p:nvPr/>
        </p:nvSpPr>
        <p:spPr>
          <a:xfrm>
            <a:off x="6144590" y="3660696"/>
            <a:ext cx="1611280" cy="753036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고속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클러스터링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모서리가 접힌 도형 45"/>
          <p:cNvSpPr/>
          <p:nvPr/>
        </p:nvSpPr>
        <p:spPr>
          <a:xfrm flipV="1">
            <a:off x="7867275" y="3660697"/>
            <a:ext cx="1611280" cy="753034"/>
          </a:xfrm>
          <a:prstGeom prst="snip1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55870" y="3714049"/>
            <a:ext cx="1797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이미지 인식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고속 기계학습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16" name="직선 화살표 연결선 15"/>
          <p:cNvCxnSpPr>
            <a:cxnSpLocks/>
            <a:stCxn id="12" idx="0"/>
          </p:cNvCxnSpPr>
          <p:nvPr/>
        </p:nvCxnSpPr>
        <p:spPr>
          <a:xfrm>
            <a:off x="6646001" y="1869096"/>
            <a:ext cx="57369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다이어그램 47"/>
          <p:cNvGraphicFramePr/>
          <p:nvPr>
            <p:extLst>
              <p:ext uri="{D42A27DB-BD31-4B8C-83A1-F6EECF244321}">
                <p14:modId xmlns:p14="http://schemas.microsoft.com/office/powerpoint/2010/main" val="902738261"/>
              </p:ext>
            </p:extLst>
          </p:nvPr>
        </p:nvGraphicFramePr>
        <p:xfrm>
          <a:off x="1505449" y="1626755"/>
          <a:ext cx="3029798" cy="1149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평행 사변형 8"/>
          <p:cNvSpPr/>
          <p:nvPr/>
        </p:nvSpPr>
        <p:spPr>
          <a:xfrm>
            <a:off x="470265" y="1847159"/>
            <a:ext cx="776406" cy="855659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금융</a:t>
            </a:r>
          </a:p>
        </p:txBody>
      </p:sp>
      <p:sp>
        <p:nvSpPr>
          <p:cNvPr id="50" name="육각형 49"/>
          <p:cNvSpPr/>
          <p:nvPr/>
        </p:nvSpPr>
        <p:spPr>
          <a:xfrm>
            <a:off x="3079133" y="4144145"/>
            <a:ext cx="1589094" cy="637185"/>
          </a:xfrm>
          <a:prstGeom prst="hexagon">
            <a:avLst/>
          </a:prstGeom>
          <a:solidFill>
            <a:srgbClr val="BDD3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암 치료용 약물 발견</a:t>
            </a:r>
          </a:p>
        </p:txBody>
      </p:sp>
      <p:sp>
        <p:nvSpPr>
          <p:cNvPr id="54" name="AutoShape 2"/>
          <p:cNvSpPr>
            <a:spLocks/>
          </p:cNvSpPr>
          <p:nvPr/>
        </p:nvSpPr>
        <p:spPr bwMode="auto">
          <a:xfrm rot="16200000">
            <a:off x="7206072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55" name="Picture 2" descr="w1 복사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82203" y="6143645"/>
            <a:ext cx="617342" cy="539517"/>
          </a:xfrm>
          <a:prstGeom prst="rect">
            <a:avLst/>
          </a:prstGeom>
          <a:noFill/>
        </p:spPr>
      </p:pic>
      <p:pic>
        <p:nvPicPr>
          <p:cNvPr id="56" name="Picture 12" descr="w2 복사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6490" y="6177355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AutoShape 2"/>
          <p:cNvSpPr>
            <a:spLocks/>
          </p:cNvSpPr>
          <p:nvPr/>
        </p:nvSpPr>
        <p:spPr bwMode="auto">
          <a:xfrm rot="16200000">
            <a:off x="2362295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화살표: 아래쪽 5">
            <a:extLst>
              <a:ext uri="{FF2B5EF4-FFF2-40B4-BE49-F238E27FC236}">
                <a16:creationId xmlns:a16="http://schemas.microsoft.com/office/drawing/2014/main" id="{BC2D77C4-0348-BA4C-9FD1-9B833D67EEE9}"/>
              </a:ext>
            </a:extLst>
          </p:cNvPr>
          <p:cNvSpPr/>
          <p:nvPr/>
        </p:nvSpPr>
        <p:spPr>
          <a:xfrm>
            <a:off x="3079134" y="3149330"/>
            <a:ext cx="1589094" cy="781078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의료</a:t>
            </a:r>
          </a:p>
        </p:txBody>
      </p:sp>
      <p:graphicFrame>
        <p:nvGraphicFramePr>
          <p:cNvPr id="11" name="다이어그램 10">
            <a:extLst>
              <a:ext uri="{FF2B5EF4-FFF2-40B4-BE49-F238E27FC236}">
                <a16:creationId xmlns:a16="http://schemas.microsoft.com/office/drawing/2014/main" id="{45EC2DD8-25C3-D7FA-6EBC-965DF4CEF6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474923"/>
              </p:ext>
            </p:extLst>
          </p:nvPr>
        </p:nvGraphicFramePr>
        <p:xfrm>
          <a:off x="501656" y="3052008"/>
          <a:ext cx="2462038" cy="2546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2" name="AutoShape 1885">
            <a:extLst>
              <a:ext uri="{FF2B5EF4-FFF2-40B4-BE49-F238E27FC236}">
                <a16:creationId xmlns:a16="http://schemas.microsoft.com/office/drawing/2014/main" id="{35C0CE46-CC40-83D4-5BFF-49E7B2DB1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8664" y="1505308"/>
            <a:ext cx="1317337" cy="727576"/>
          </a:xfrm>
          <a:prstGeom prst="star8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자동차</a:t>
            </a:r>
          </a:p>
        </p:txBody>
      </p:sp>
      <p:sp>
        <p:nvSpPr>
          <p:cNvPr id="21" name="AutoShape 1921">
            <a:extLst>
              <a:ext uri="{FF2B5EF4-FFF2-40B4-BE49-F238E27FC236}">
                <a16:creationId xmlns:a16="http://schemas.microsoft.com/office/drawing/2014/main" id="{22632BE4-C063-E962-65FD-B7A45659C45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76559" y="2943019"/>
            <a:ext cx="2372473" cy="529807"/>
          </a:xfrm>
          <a:prstGeom prst="parallelogram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특효약 </a:t>
            </a: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개발</a:t>
            </a:r>
          </a:p>
        </p:txBody>
      </p:sp>
      <p:sp>
        <p:nvSpPr>
          <p:cNvPr id="23" name="사각형: 잘린 대각선 방향 모서리 22">
            <a:extLst>
              <a:ext uri="{FF2B5EF4-FFF2-40B4-BE49-F238E27FC236}">
                <a16:creationId xmlns:a16="http://schemas.microsoft.com/office/drawing/2014/main" id="{74E2F55E-A113-D29E-A96F-808BB69FC827}"/>
              </a:ext>
            </a:extLst>
          </p:cNvPr>
          <p:cNvSpPr/>
          <p:nvPr/>
        </p:nvSpPr>
        <p:spPr>
          <a:xfrm>
            <a:off x="6914896" y="4640349"/>
            <a:ext cx="2248534" cy="427330"/>
          </a:xfrm>
          <a:prstGeom prst="snip2Diag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항공기 설계</a:t>
            </a:r>
          </a:p>
        </p:txBody>
      </p:sp>
      <p:sp>
        <p:nvSpPr>
          <p:cNvPr id="24" name="사각형: 잘린 대각선 방향 모서리 23">
            <a:extLst>
              <a:ext uri="{FF2B5EF4-FFF2-40B4-BE49-F238E27FC236}">
                <a16:creationId xmlns:a16="http://schemas.microsoft.com/office/drawing/2014/main" id="{4C6E2D97-7F00-1D9B-0BF0-57665FF2CD74}"/>
              </a:ext>
            </a:extLst>
          </p:cNvPr>
          <p:cNvSpPr/>
          <p:nvPr/>
        </p:nvSpPr>
        <p:spPr>
          <a:xfrm>
            <a:off x="6914896" y="5212352"/>
            <a:ext cx="2248534" cy="427330"/>
          </a:xfrm>
          <a:prstGeom prst="snip2Diag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고장 원인 분석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F927B347-801A-909B-2EEC-429720F1B1E8}"/>
              </a:ext>
            </a:extLst>
          </p:cNvPr>
          <p:cNvSpPr/>
          <p:nvPr/>
        </p:nvSpPr>
        <p:spPr>
          <a:xfrm>
            <a:off x="3079133" y="4782056"/>
            <a:ext cx="1589094" cy="637185"/>
          </a:xfrm>
          <a:prstGeom prst="roundRect">
            <a:avLst/>
          </a:prstGeom>
          <a:solidFill>
            <a:srgbClr val="BDD3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최적 복용량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산출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1075</TotalTime>
  <Words>257</Words>
  <Application>Microsoft Office PowerPoint</Application>
  <PresentationFormat>A4 용지(210x297mm)</PresentationFormat>
  <Paragraphs>69</Paragraphs>
  <Slides>6</Slides>
  <Notes>2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Quantum Computer</vt:lpstr>
      <vt:lpstr>  목차</vt:lpstr>
      <vt:lpstr>1. 양자 컴퓨터의 의미</vt:lpstr>
      <vt:lpstr>2. 기존 컴퓨터와 양자 컴퓨터 비교</vt:lpstr>
      <vt:lpstr>3. 양자 컴퓨팅 시장 전망</vt:lpstr>
      <vt:lpstr>4. 양자 컴퓨터 활용 분야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114</cp:revision>
  <dcterms:created xsi:type="dcterms:W3CDTF">2019-10-10T08:42:01Z</dcterms:created>
  <dcterms:modified xsi:type="dcterms:W3CDTF">2023-08-03T00:24:00Z</dcterms:modified>
</cp:coreProperties>
</file>