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DB7B"/>
    <a:srgbClr val="7FB957"/>
    <a:srgbClr val="A4CE88"/>
    <a:srgbClr val="CCFF99"/>
    <a:srgbClr val="AFFF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9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674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독도 여객선 입도 현황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31849869936826458"/>
          <c:y val="2.9898461327055384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건수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6FB-44E9-AD44-51440F745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Sheet1!$B$2:$F$2</c:f>
              <c:numCache>
                <c:formatCode>#,##0_);[Red]\(#,##0\)</c:formatCode>
                <c:ptCount val="5"/>
                <c:pt idx="0">
                  <c:v>671</c:v>
                </c:pt>
                <c:pt idx="1">
                  <c:v>667</c:v>
                </c:pt>
                <c:pt idx="2">
                  <c:v>179</c:v>
                </c:pt>
                <c:pt idx="3">
                  <c:v>325</c:v>
                </c:pt>
                <c:pt idx="4">
                  <c:v>677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062976"/>
        <c:axId val="166834112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인원(명)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Sheet1!$B$3:$F$3</c:f>
              <c:numCache>
                <c:formatCode>#,##0_);[Red]\(#,##0\)</c:formatCode>
                <c:ptCount val="5"/>
                <c:pt idx="0">
                  <c:v>221722</c:v>
                </c:pt>
                <c:pt idx="1">
                  <c:v>226117</c:v>
                </c:pt>
                <c:pt idx="2">
                  <c:v>54166</c:v>
                </c:pt>
                <c:pt idx="3">
                  <c:v>111145</c:v>
                </c:pt>
                <c:pt idx="4">
                  <c:v>243279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064000"/>
        <c:axId val="166834688"/>
      </c:lineChart>
      <c:catAx>
        <c:axId val="56062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66834112"/>
        <c:crosses val="autoZero"/>
        <c:auto val="1"/>
        <c:lblAlgn val="ctr"/>
        <c:lblOffset val="100"/>
        <c:noMultiLvlLbl val="0"/>
      </c:catAx>
      <c:valAx>
        <c:axId val="16683411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062976"/>
        <c:crosses val="autoZero"/>
        <c:crossBetween val="between"/>
      </c:valAx>
      <c:valAx>
        <c:axId val="166834688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064000"/>
        <c:crosses val="max"/>
        <c:crossBetween val="between"/>
        <c:majorUnit val="100000"/>
      </c:valAx>
      <c:catAx>
        <c:axId val="560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6834688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B2EDC0-BDCC-4BF6-929C-679874205CE4}" type="doc">
      <dgm:prSet loTypeId="urn:microsoft.com/office/officeart/2005/8/layout/list1" loCatId="list" qsTypeId="urn:microsoft.com/office/officeart/2005/8/quickstyle/3d2" qsCatId="3D" csTypeId="urn:microsoft.com/office/officeart/2005/8/colors/colorful1" csCatId="colorful" phldr="1"/>
      <dgm:spPr/>
    </dgm:pt>
    <dgm:pt modelId="{C6B67D2A-628E-4C63-B4DE-64350566CB11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개머루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FD5D0BD-FD6C-424A-8D61-5C12FAE61961}" type="parTrans" cxnId="{3F83AACC-D1E3-4A0A-AEC2-343A7C2F7FFC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F70BCD8-BA3B-4940-88D0-8C70E0D1CF2C}" type="sibTrans" cxnId="{3F83AACC-D1E3-4A0A-AEC2-343A7C2F7FFC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6A915C7-2F98-46E2-9BC1-DD8459212D6A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갯까치수염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84E8DD-463F-42BA-AEAE-9202F0EC88BF}" type="parTrans" cxnId="{FCC138A1-4950-4EF4-822D-0A3F78D68450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25BB52B4-5F40-4347-B893-9C2A3348E51C}" type="sibTrans" cxnId="{FCC138A1-4950-4EF4-822D-0A3F78D68450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81A3811D-A2CA-4D37-8934-38C7F89AAE5E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노간주비짜루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B8DFF92-E743-4854-9BDA-FB22D6B7D855}" type="parTrans" cxnId="{D86440F1-35A6-4919-A7F4-B96797E884F4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95DC048E-311B-41D4-A2F9-F6F5C3A8D6D2}" type="sibTrans" cxnId="{D86440F1-35A6-4919-A7F4-B96797E884F4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B207B049-1C11-4F51-9330-005D79384BC5}" type="pres">
      <dgm:prSet presAssocID="{55B2EDC0-BDCC-4BF6-929C-679874205CE4}" presName="linear" presStyleCnt="0">
        <dgm:presLayoutVars>
          <dgm:dir/>
          <dgm:animLvl val="lvl"/>
          <dgm:resizeHandles val="exact"/>
        </dgm:presLayoutVars>
      </dgm:prSet>
      <dgm:spPr/>
    </dgm:pt>
    <dgm:pt modelId="{F0D214A9-1661-473A-8ECC-BC6C7E0EC182}" type="pres">
      <dgm:prSet presAssocID="{C6B67D2A-628E-4C63-B4DE-64350566CB11}" presName="parentLin" presStyleCnt="0"/>
      <dgm:spPr/>
    </dgm:pt>
    <dgm:pt modelId="{3423DB9A-E933-46B8-9CEA-EB8FDBFA1639}" type="pres">
      <dgm:prSet presAssocID="{C6B67D2A-628E-4C63-B4DE-64350566CB11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D21B277C-30BC-41F4-AFAC-37C400D93E14}" type="pres">
      <dgm:prSet presAssocID="{C6B67D2A-628E-4C63-B4DE-64350566CB1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E9F121F-0B39-4544-A0CD-D10312C093CF}" type="pres">
      <dgm:prSet presAssocID="{C6B67D2A-628E-4C63-B4DE-64350566CB11}" presName="negativeSpace" presStyleCnt="0"/>
      <dgm:spPr/>
    </dgm:pt>
    <dgm:pt modelId="{C133D850-43C0-4F0B-9991-2FB21A2289E7}" type="pres">
      <dgm:prSet presAssocID="{C6B67D2A-628E-4C63-B4DE-64350566CB11}" presName="childText" presStyleLbl="conFgAcc1" presStyleIdx="0" presStyleCnt="3">
        <dgm:presLayoutVars>
          <dgm:bulletEnabled val="1"/>
        </dgm:presLayoutVars>
      </dgm:prSet>
      <dgm:spPr/>
    </dgm:pt>
    <dgm:pt modelId="{FB6580A6-988D-43A8-ACED-9991FCDF94F2}" type="pres">
      <dgm:prSet presAssocID="{0F70BCD8-BA3B-4940-88D0-8C70E0D1CF2C}" presName="spaceBetweenRectangles" presStyleCnt="0"/>
      <dgm:spPr/>
    </dgm:pt>
    <dgm:pt modelId="{4A6C313B-86D3-4C6C-91D9-558BE1C8E7D2}" type="pres">
      <dgm:prSet presAssocID="{76A915C7-2F98-46E2-9BC1-DD8459212D6A}" presName="parentLin" presStyleCnt="0"/>
      <dgm:spPr/>
    </dgm:pt>
    <dgm:pt modelId="{42FD4C39-0BCF-4762-92D4-81B907C27235}" type="pres">
      <dgm:prSet presAssocID="{76A915C7-2F98-46E2-9BC1-DD8459212D6A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62A44DBE-39DA-4FFF-8319-8B168865FD08}" type="pres">
      <dgm:prSet presAssocID="{76A915C7-2F98-46E2-9BC1-DD8459212D6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8E45211-76E7-4489-8D41-99F20E0848F9}" type="pres">
      <dgm:prSet presAssocID="{76A915C7-2F98-46E2-9BC1-DD8459212D6A}" presName="negativeSpace" presStyleCnt="0"/>
      <dgm:spPr/>
    </dgm:pt>
    <dgm:pt modelId="{CDA0610A-2372-4ABB-8E2D-BFA4CC6CC0CE}" type="pres">
      <dgm:prSet presAssocID="{76A915C7-2F98-46E2-9BC1-DD8459212D6A}" presName="childText" presStyleLbl="conFgAcc1" presStyleIdx="1" presStyleCnt="3">
        <dgm:presLayoutVars>
          <dgm:bulletEnabled val="1"/>
        </dgm:presLayoutVars>
      </dgm:prSet>
      <dgm:spPr/>
    </dgm:pt>
    <dgm:pt modelId="{E0C0AF22-46F5-4BB7-A284-81935157298F}" type="pres">
      <dgm:prSet presAssocID="{25BB52B4-5F40-4347-B893-9C2A3348E51C}" presName="spaceBetweenRectangles" presStyleCnt="0"/>
      <dgm:spPr/>
    </dgm:pt>
    <dgm:pt modelId="{7E67EB87-4212-48E6-9BE5-572945A91194}" type="pres">
      <dgm:prSet presAssocID="{81A3811D-A2CA-4D37-8934-38C7F89AAE5E}" presName="parentLin" presStyleCnt="0"/>
      <dgm:spPr/>
    </dgm:pt>
    <dgm:pt modelId="{9F9E7DB8-7757-46B9-B70E-61CEFC3698EB}" type="pres">
      <dgm:prSet presAssocID="{81A3811D-A2CA-4D37-8934-38C7F89AAE5E}" presName="parentLeftMargin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1FEAEA29-5B5C-477D-A46F-E587B08837F2}" type="pres">
      <dgm:prSet presAssocID="{81A3811D-A2CA-4D37-8934-38C7F89AAE5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67A192D-119E-4EC4-9EFA-4341B817B941}" type="pres">
      <dgm:prSet presAssocID="{81A3811D-A2CA-4D37-8934-38C7F89AAE5E}" presName="negativeSpace" presStyleCnt="0"/>
      <dgm:spPr/>
    </dgm:pt>
    <dgm:pt modelId="{0D21EFC2-9217-4124-8BE0-AA0EC5D72473}" type="pres">
      <dgm:prSet presAssocID="{81A3811D-A2CA-4D37-8934-38C7F89AAE5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CC138A1-4950-4EF4-822D-0A3F78D68450}" srcId="{55B2EDC0-BDCC-4BF6-929C-679874205CE4}" destId="{76A915C7-2F98-46E2-9BC1-DD8459212D6A}" srcOrd="1" destOrd="0" parTransId="{F084E8DD-463F-42BA-AEAE-9202F0EC88BF}" sibTransId="{25BB52B4-5F40-4347-B893-9C2A3348E51C}"/>
    <dgm:cxn modelId="{FDE2437A-5917-4A29-B8E5-8C7D5EBB7D5B}" type="presOf" srcId="{C6B67D2A-628E-4C63-B4DE-64350566CB11}" destId="{3423DB9A-E933-46B8-9CEA-EB8FDBFA1639}" srcOrd="0" destOrd="0" presId="urn:microsoft.com/office/officeart/2005/8/layout/list1"/>
    <dgm:cxn modelId="{D86440F1-35A6-4919-A7F4-B96797E884F4}" srcId="{55B2EDC0-BDCC-4BF6-929C-679874205CE4}" destId="{81A3811D-A2CA-4D37-8934-38C7F89AAE5E}" srcOrd="2" destOrd="0" parTransId="{2B8DFF92-E743-4854-9BDA-FB22D6B7D855}" sibTransId="{95DC048E-311B-41D4-A2F9-F6F5C3A8D6D2}"/>
    <dgm:cxn modelId="{68EF4DCF-6D72-47A0-B302-20CA4BEB1EBC}" type="presOf" srcId="{76A915C7-2F98-46E2-9BC1-DD8459212D6A}" destId="{42FD4C39-0BCF-4762-92D4-81B907C27235}" srcOrd="0" destOrd="0" presId="urn:microsoft.com/office/officeart/2005/8/layout/list1"/>
    <dgm:cxn modelId="{3F83AACC-D1E3-4A0A-AEC2-343A7C2F7FFC}" srcId="{55B2EDC0-BDCC-4BF6-929C-679874205CE4}" destId="{C6B67D2A-628E-4C63-B4DE-64350566CB11}" srcOrd="0" destOrd="0" parTransId="{0FD5D0BD-FD6C-424A-8D61-5C12FAE61961}" sibTransId="{0F70BCD8-BA3B-4940-88D0-8C70E0D1CF2C}"/>
    <dgm:cxn modelId="{1B1354AE-FE7C-49C6-88C3-0147371FCAB8}" type="presOf" srcId="{C6B67D2A-628E-4C63-B4DE-64350566CB11}" destId="{D21B277C-30BC-41F4-AFAC-37C400D93E14}" srcOrd="1" destOrd="0" presId="urn:microsoft.com/office/officeart/2005/8/layout/list1"/>
    <dgm:cxn modelId="{447AF577-E4AB-488D-8370-0C6975B9D2D2}" type="presOf" srcId="{76A915C7-2F98-46E2-9BC1-DD8459212D6A}" destId="{62A44DBE-39DA-4FFF-8319-8B168865FD08}" srcOrd="1" destOrd="0" presId="urn:microsoft.com/office/officeart/2005/8/layout/list1"/>
    <dgm:cxn modelId="{AAB30E9C-78F5-4D74-8F11-49F154A9F1C2}" type="presOf" srcId="{81A3811D-A2CA-4D37-8934-38C7F89AAE5E}" destId="{1FEAEA29-5B5C-477D-A46F-E587B08837F2}" srcOrd="1" destOrd="0" presId="urn:microsoft.com/office/officeart/2005/8/layout/list1"/>
    <dgm:cxn modelId="{40D1BAB5-232D-489F-ABF2-65DBC24C0CC7}" type="presOf" srcId="{55B2EDC0-BDCC-4BF6-929C-679874205CE4}" destId="{B207B049-1C11-4F51-9330-005D79384BC5}" srcOrd="0" destOrd="0" presId="urn:microsoft.com/office/officeart/2005/8/layout/list1"/>
    <dgm:cxn modelId="{BA907045-0336-4A7D-B494-6C28F4B7393A}" type="presOf" srcId="{81A3811D-A2CA-4D37-8934-38C7F89AAE5E}" destId="{9F9E7DB8-7757-46B9-B70E-61CEFC3698EB}" srcOrd="0" destOrd="0" presId="urn:microsoft.com/office/officeart/2005/8/layout/list1"/>
    <dgm:cxn modelId="{7104F141-4C54-4B3A-8607-12FD91274E0F}" type="presParOf" srcId="{B207B049-1C11-4F51-9330-005D79384BC5}" destId="{F0D214A9-1661-473A-8ECC-BC6C7E0EC182}" srcOrd="0" destOrd="0" presId="urn:microsoft.com/office/officeart/2005/8/layout/list1"/>
    <dgm:cxn modelId="{9EF512B9-28E6-4D71-B00D-03541376FD19}" type="presParOf" srcId="{F0D214A9-1661-473A-8ECC-BC6C7E0EC182}" destId="{3423DB9A-E933-46B8-9CEA-EB8FDBFA1639}" srcOrd="0" destOrd="0" presId="urn:microsoft.com/office/officeart/2005/8/layout/list1"/>
    <dgm:cxn modelId="{85E8EB19-70E4-499C-B48E-0F5E167735DA}" type="presParOf" srcId="{F0D214A9-1661-473A-8ECC-BC6C7E0EC182}" destId="{D21B277C-30BC-41F4-AFAC-37C400D93E14}" srcOrd="1" destOrd="0" presId="urn:microsoft.com/office/officeart/2005/8/layout/list1"/>
    <dgm:cxn modelId="{92AAAAEC-5C36-41D1-8D37-51249FD83913}" type="presParOf" srcId="{B207B049-1C11-4F51-9330-005D79384BC5}" destId="{6E9F121F-0B39-4544-A0CD-D10312C093CF}" srcOrd="1" destOrd="0" presId="urn:microsoft.com/office/officeart/2005/8/layout/list1"/>
    <dgm:cxn modelId="{5A073E57-1260-4BAE-962D-A894967843EC}" type="presParOf" srcId="{B207B049-1C11-4F51-9330-005D79384BC5}" destId="{C133D850-43C0-4F0B-9991-2FB21A2289E7}" srcOrd="2" destOrd="0" presId="urn:microsoft.com/office/officeart/2005/8/layout/list1"/>
    <dgm:cxn modelId="{8FEBE6C9-75B2-4ACC-9798-F0ACF9BB6BD0}" type="presParOf" srcId="{B207B049-1C11-4F51-9330-005D79384BC5}" destId="{FB6580A6-988D-43A8-ACED-9991FCDF94F2}" srcOrd="3" destOrd="0" presId="urn:microsoft.com/office/officeart/2005/8/layout/list1"/>
    <dgm:cxn modelId="{F0B51CED-065F-441B-9975-64EFED477158}" type="presParOf" srcId="{B207B049-1C11-4F51-9330-005D79384BC5}" destId="{4A6C313B-86D3-4C6C-91D9-558BE1C8E7D2}" srcOrd="4" destOrd="0" presId="urn:microsoft.com/office/officeart/2005/8/layout/list1"/>
    <dgm:cxn modelId="{65FC5164-3117-4591-ADC5-84F288D7CDED}" type="presParOf" srcId="{4A6C313B-86D3-4C6C-91D9-558BE1C8E7D2}" destId="{42FD4C39-0BCF-4762-92D4-81B907C27235}" srcOrd="0" destOrd="0" presId="urn:microsoft.com/office/officeart/2005/8/layout/list1"/>
    <dgm:cxn modelId="{86289C36-3322-4469-B0D0-0982D06A8894}" type="presParOf" srcId="{4A6C313B-86D3-4C6C-91D9-558BE1C8E7D2}" destId="{62A44DBE-39DA-4FFF-8319-8B168865FD08}" srcOrd="1" destOrd="0" presId="urn:microsoft.com/office/officeart/2005/8/layout/list1"/>
    <dgm:cxn modelId="{C4646D2F-A3F1-48AD-B096-620538D5273B}" type="presParOf" srcId="{B207B049-1C11-4F51-9330-005D79384BC5}" destId="{98E45211-76E7-4489-8D41-99F20E0848F9}" srcOrd="5" destOrd="0" presId="urn:microsoft.com/office/officeart/2005/8/layout/list1"/>
    <dgm:cxn modelId="{F5A58B1B-3158-462D-9F56-02C9C7AEEC06}" type="presParOf" srcId="{B207B049-1C11-4F51-9330-005D79384BC5}" destId="{CDA0610A-2372-4ABB-8E2D-BFA4CC6CC0CE}" srcOrd="6" destOrd="0" presId="urn:microsoft.com/office/officeart/2005/8/layout/list1"/>
    <dgm:cxn modelId="{DAB449F3-88CE-4C15-88D4-2144AE3DA992}" type="presParOf" srcId="{B207B049-1C11-4F51-9330-005D79384BC5}" destId="{E0C0AF22-46F5-4BB7-A284-81935157298F}" srcOrd="7" destOrd="0" presId="urn:microsoft.com/office/officeart/2005/8/layout/list1"/>
    <dgm:cxn modelId="{BD3D494B-2835-4E33-B7EC-95FF720703C8}" type="presParOf" srcId="{B207B049-1C11-4F51-9330-005D79384BC5}" destId="{7E67EB87-4212-48E6-9BE5-572945A91194}" srcOrd="8" destOrd="0" presId="urn:microsoft.com/office/officeart/2005/8/layout/list1"/>
    <dgm:cxn modelId="{68BFA441-5580-43D8-BA8A-5506F51690AC}" type="presParOf" srcId="{7E67EB87-4212-48E6-9BE5-572945A91194}" destId="{9F9E7DB8-7757-46B9-B70E-61CEFC3698EB}" srcOrd="0" destOrd="0" presId="urn:microsoft.com/office/officeart/2005/8/layout/list1"/>
    <dgm:cxn modelId="{6BB633B6-70BB-4963-BE93-D9A78C44B8FB}" type="presParOf" srcId="{7E67EB87-4212-48E6-9BE5-572945A91194}" destId="{1FEAEA29-5B5C-477D-A46F-E587B08837F2}" srcOrd="1" destOrd="0" presId="urn:microsoft.com/office/officeart/2005/8/layout/list1"/>
    <dgm:cxn modelId="{CBF9C5F0-DDF4-405E-9D6A-FD10676C791A}" type="presParOf" srcId="{B207B049-1C11-4F51-9330-005D79384BC5}" destId="{067A192D-119E-4EC4-9EFA-4341B817B941}" srcOrd="9" destOrd="0" presId="urn:microsoft.com/office/officeart/2005/8/layout/list1"/>
    <dgm:cxn modelId="{370AA390-DAD4-4929-99E5-26195CB12344}" type="presParOf" srcId="{B207B049-1C11-4F51-9330-005D79384BC5}" destId="{0D21EFC2-9217-4124-8BE0-AA0EC5D724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A91726-B572-433E-B700-198CB2D91E2E}" type="doc">
      <dgm:prSet loTypeId="urn:microsoft.com/office/officeart/2005/8/layout/venn3" loCatId="relationship" qsTypeId="urn:microsoft.com/office/officeart/2005/8/quickstyle/3d3" qsCatId="3D" csTypeId="urn:microsoft.com/office/officeart/2005/8/colors/colorful1" csCatId="colorful" phldr="1"/>
      <dgm:spPr/>
    </dgm:pt>
    <dgm:pt modelId="{F3303025-08D6-4E81-8ED5-A053ADE2BB3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괭이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갈매기</a:t>
          </a:r>
        </a:p>
      </dgm:t>
    </dgm:pt>
    <dgm:pt modelId="{829F719B-7E04-4E21-A010-BEEB411E675D}" type="parTrans" cxnId="{74B9E095-1A2B-4A61-BC09-757D790DBA5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3E796D8-E63E-4B21-AB21-52BE8D5E5A4A}" type="sibTrans" cxnId="{74B9E095-1A2B-4A61-BC09-757D790DBA5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7D4A31D-A2B7-4087-B614-9A9FD5DC895E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솔잣새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60A2082-F97F-43A8-BC65-0B21BFA2DE23}" type="parTrans" cxnId="{7821D23F-5509-47F3-837D-372634345A72}">
      <dgm:prSet/>
      <dgm:spPr/>
      <dgm:t>
        <a:bodyPr/>
        <a:lstStyle/>
        <a:p>
          <a:pPr latinLnBrk="1"/>
          <a:endParaRPr lang="ko-KR" altLang="en-US"/>
        </a:p>
      </dgm:t>
    </dgm:pt>
    <dgm:pt modelId="{48B62BB8-07E2-4EF9-94ED-63038E8E9A02}" type="sibTrans" cxnId="{7821D23F-5509-47F3-837D-372634345A72}">
      <dgm:prSet/>
      <dgm:spPr/>
      <dgm:t>
        <a:bodyPr/>
        <a:lstStyle/>
        <a:p>
          <a:pPr latinLnBrk="1"/>
          <a:endParaRPr lang="ko-KR" altLang="en-US"/>
        </a:p>
      </dgm:t>
    </dgm:pt>
    <dgm:pt modelId="{5821BB45-1295-4020-A3C5-D469FA6F2849}" type="pres">
      <dgm:prSet presAssocID="{DCA91726-B572-433E-B700-198CB2D91E2E}" presName="Name0" presStyleCnt="0">
        <dgm:presLayoutVars>
          <dgm:dir/>
          <dgm:resizeHandles val="exact"/>
        </dgm:presLayoutVars>
      </dgm:prSet>
      <dgm:spPr/>
    </dgm:pt>
    <dgm:pt modelId="{2F105E07-C841-49BF-A963-4D791C19C1F3}" type="pres">
      <dgm:prSet presAssocID="{F3303025-08D6-4E81-8ED5-A053ADE2BB36}" presName="Name5" presStyleLbl="venn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53DE386-020A-40EA-B1BC-77A028919F3E}" type="pres">
      <dgm:prSet presAssocID="{23E796D8-E63E-4B21-AB21-52BE8D5E5A4A}" presName="space" presStyleCnt="0"/>
      <dgm:spPr/>
    </dgm:pt>
    <dgm:pt modelId="{F52EFDFD-C751-4FCB-8D5A-EA6F43FEA85A}" type="pres">
      <dgm:prSet presAssocID="{67D4A31D-A2B7-4087-B614-9A9FD5DC895E}" presName="Name5" presStyleLbl="venn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00C59BC-8080-45DB-BBA6-43EA812B0FFD}" type="presOf" srcId="{67D4A31D-A2B7-4087-B614-9A9FD5DC895E}" destId="{F52EFDFD-C751-4FCB-8D5A-EA6F43FEA85A}" srcOrd="0" destOrd="0" presId="urn:microsoft.com/office/officeart/2005/8/layout/venn3"/>
    <dgm:cxn modelId="{0FFCC920-186B-4AF3-8FDA-11643D9CD96B}" type="presOf" srcId="{F3303025-08D6-4E81-8ED5-A053ADE2BB36}" destId="{2F105E07-C841-49BF-A963-4D791C19C1F3}" srcOrd="0" destOrd="0" presId="urn:microsoft.com/office/officeart/2005/8/layout/venn3"/>
    <dgm:cxn modelId="{7821D23F-5509-47F3-837D-372634345A72}" srcId="{DCA91726-B572-433E-B700-198CB2D91E2E}" destId="{67D4A31D-A2B7-4087-B614-9A9FD5DC895E}" srcOrd="1" destOrd="0" parTransId="{A60A2082-F97F-43A8-BC65-0B21BFA2DE23}" sibTransId="{48B62BB8-07E2-4EF9-94ED-63038E8E9A02}"/>
    <dgm:cxn modelId="{74B9E095-1A2B-4A61-BC09-757D790DBA54}" srcId="{DCA91726-B572-433E-B700-198CB2D91E2E}" destId="{F3303025-08D6-4E81-8ED5-A053ADE2BB36}" srcOrd="0" destOrd="0" parTransId="{829F719B-7E04-4E21-A010-BEEB411E675D}" sibTransId="{23E796D8-E63E-4B21-AB21-52BE8D5E5A4A}"/>
    <dgm:cxn modelId="{B4E4EB97-EC4A-42A0-98D9-E0571E75C917}" type="presOf" srcId="{DCA91726-B572-433E-B700-198CB2D91E2E}" destId="{5821BB45-1295-4020-A3C5-D469FA6F2849}" srcOrd="0" destOrd="0" presId="urn:microsoft.com/office/officeart/2005/8/layout/venn3"/>
    <dgm:cxn modelId="{B9D02F75-E162-4FF9-AB96-9B201412B324}" type="presParOf" srcId="{5821BB45-1295-4020-A3C5-D469FA6F2849}" destId="{2F105E07-C841-49BF-A963-4D791C19C1F3}" srcOrd="0" destOrd="0" presId="urn:microsoft.com/office/officeart/2005/8/layout/venn3"/>
    <dgm:cxn modelId="{E95D37B3-9DE6-4B07-80B2-34628F0C3962}" type="presParOf" srcId="{5821BB45-1295-4020-A3C5-D469FA6F2849}" destId="{E53DE386-020A-40EA-B1BC-77A028919F3E}" srcOrd="1" destOrd="0" presId="urn:microsoft.com/office/officeart/2005/8/layout/venn3"/>
    <dgm:cxn modelId="{E24E6FF3-44DE-4A5F-8557-D4ECB53329EA}" type="presParOf" srcId="{5821BB45-1295-4020-A3C5-D469FA6F2849}" destId="{F52EFDFD-C751-4FCB-8D5A-EA6F43FEA85A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3D850-43C0-4F0B-9991-2FB21A2289E7}">
      <dsp:nvSpPr>
        <dsp:cNvPr id="0" name=""/>
        <dsp:cNvSpPr/>
      </dsp:nvSpPr>
      <dsp:spPr>
        <a:xfrm>
          <a:off x="0" y="218111"/>
          <a:ext cx="230932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21B277C-30BC-41F4-AFAC-37C400D93E14}">
      <dsp:nvSpPr>
        <dsp:cNvPr id="0" name=""/>
        <dsp:cNvSpPr/>
      </dsp:nvSpPr>
      <dsp:spPr>
        <a:xfrm>
          <a:off x="115466" y="55751"/>
          <a:ext cx="1616524" cy="3247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101" tIns="0" rIns="61101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개머루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31318" y="71603"/>
        <a:ext cx="1584820" cy="293016"/>
      </dsp:txXfrm>
    </dsp:sp>
    <dsp:sp modelId="{CDA0610A-2372-4ABB-8E2D-BFA4CC6CC0CE}">
      <dsp:nvSpPr>
        <dsp:cNvPr id="0" name=""/>
        <dsp:cNvSpPr/>
      </dsp:nvSpPr>
      <dsp:spPr>
        <a:xfrm>
          <a:off x="0" y="717071"/>
          <a:ext cx="230932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A44DBE-39DA-4FFF-8319-8B168865FD08}">
      <dsp:nvSpPr>
        <dsp:cNvPr id="0" name=""/>
        <dsp:cNvSpPr/>
      </dsp:nvSpPr>
      <dsp:spPr>
        <a:xfrm>
          <a:off x="115466" y="554711"/>
          <a:ext cx="1616524" cy="3247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101" tIns="0" rIns="61101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갯까치수염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31318" y="570563"/>
        <a:ext cx="1584820" cy="293016"/>
      </dsp:txXfrm>
    </dsp:sp>
    <dsp:sp modelId="{0D21EFC2-9217-4124-8BE0-AA0EC5D72473}">
      <dsp:nvSpPr>
        <dsp:cNvPr id="0" name=""/>
        <dsp:cNvSpPr/>
      </dsp:nvSpPr>
      <dsp:spPr>
        <a:xfrm>
          <a:off x="0" y="1216031"/>
          <a:ext cx="230932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FEAEA29-5B5C-477D-A46F-E587B08837F2}">
      <dsp:nvSpPr>
        <dsp:cNvPr id="0" name=""/>
        <dsp:cNvSpPr/>
      </dsp:nvSpPr>
      <dsp:spPr>
        <a:xfrm>
          <a:off x="115466" y="1053671"/>
          <a:ext cx="1616524" cy="3247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101" tIns="0" rIns="61101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노간주비짜루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31318" y="1069523"/>
        <a:ext cx="1584820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105E07-C841-49BF-A963-4D791C19C1F3}">
      <dsp:nvSpPr>
        <dsp:cNvPr id="0" name=""/>
        <dsp:cNvSpPr/>
      </dsp:nvSpPr>
      <dsp:spPr>
        <a:xfrm>
          <a:off x="398993" y="38"/>
          <a:ext cx="1164200" cy="11642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4070" tIns="22860" rIns="6407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괭이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갈매기</a:t>
          </a:r>
        </a:p>
      </dsp:txBody>
      <dsp:txXfrm>
        <a:off x="569486" y="170531"/>
        <a:ext cx="823214" cy="823214"/>
      </dsp:txXfrm>
    </dsp:sp>
    <dsp:sp modelId="{F52EFDFD-C751-4FCB-8D5A-EA6F43FEA85A}">
      <dsp:nvSpPr>
        <dsp:cNvPr id="0" name=""/>
        <dsp:cNvSpPr/>
      </dsp:nvSpPr>
      <dsp:spPr>
        <a:xfrm>
          <a:off x="1330353" y="38"/>
          <a:ext cx="1164200" cy="11642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4070" tIns="22860" rIns="6407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솔잣새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00846" y="170531"/>
        <a:ext cx="823214" cy="8232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화살표: 톱니 모양의 오른쪽 5">
            <a:extLst>
              <a:ext uri="{FF2B5EF4-FFF2-40B4-BE49-F238E27FC236}">
                <a16:creationId xmlns:a16="http://schemas.microsoft.com/office/drawing/2014/main" id="{9611447D-D430-A957-114A-051D7F68E849}"/>
              </a:ext>
            </a:extLst>
          </p:cNvPr>
          <p:cNvSpPr/>
          <p:nvPr userDrawn="1"/>
        </p:nvSpPr>
        <p:spPr>
          <a:xfrm>
            <a:off x="0" y="1"/>
            <a:ext cx="9906000" cy="457200"/>
          </a:xfrm>
          <a:prstGeom prst="notch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잘린 위쪽 모서리 6">
            <a:extLst>
              <a:ext uri="{FF2B5EF4-FFF2-40B4-BE49-F238E27FC236}">
                <a16:creationId xmlns:a16="http://schemas.microsoft.com/office/drawing/2014/main" id="{E48EA881-8670-5800-0C25-86C1E13796A3}"/>
              </a:ext>
            </a:extLst>
          </p:cNvPr>
          <p:cNvSpPr/>
          <p:nvPr userDrawn="1"/>
        </p:nvSpPr>
        <p:spPr>
          <a:xfrm>
            <a:off x="632254" y="0"/>
            <a:ext cx="8641492" cy="1153297"/>
          </a:xfrm>
          <a:prstGeom prst="snip2SameRect">
            <a:avLst>
              <a:gd name="adj1" fmla="val 29627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7A0AE87-45C5-B56E-A77A-C69502CA1F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91" y="6281715"/>
            <a:ext cx="1479665" cy="48586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2DCD3AB-835E-9256-0DF4-783A7447E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다른 페이지 연결선 2"/>
          <p:cNvSpPr/>
          <p:nvPr/>
        </p:nvSpPr>
        <p:spPr>
          <a:xfrm>
            <a:off x="0" y="0"/>
            <a:ext cx="4305683" cy="6858000"/>
          </a:xfrm>
          <a:prstGeom prst="flowChartOffpageConnector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ascadeDown">
              <a:avLst/>
            </a:prstTxWarp>
          </a:bodyPr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4926" y="2403567"/>
            <a:ext cx="6806935" cy="1861046"/>
          </a:xfrm>
        </p:spPr>
        <p:txBody>
          <a:bodyPr>
            <a:prstTxWarp prst="textSlantUp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Dokdo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725" y="5955366"/>
            <a:ext cx="2181080" cy="71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341323" y="2391954"/>
            <a:ext cx="4348278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89761" y="1939195"/>
            <a:ext cx="3583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독도</a:t>
            </a:r>
          </a:p>
        </p:txBody>
      </p:sp>
      <p:sp>
        <p:nvSpPr>
          <p:cNvPr id="3" name="평행 사변형 2"/>
          <p:cNvSpPr/>
          <p:nvPr/>
        </p:nvSpPr>
        <p:spPr>
          <a:xfrm>
            <a:off x="863914" y="1817430"/>
            <a:ext cx="1025846" cy="728478"/>
          </a:xfrm>
          <a:prstGeom prst="parallelogram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341323" y="3440467"/>
            <a:ext cx="4348278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89761" y="2987708"/>
            <a:ext cx="3583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독도 관련 </a:t>
            </a:r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</a:rPr>
              <a:t>주요 </a:t>
            </a:r>
            <a:r>
              <a:rPr lang="ko-KR" altLang="en-US" sz="2400" smtClean="0">
                <a:latin typeface="굴림" panose="020B0600000101010101" pitchFamily="50" charset="-127"/>
                <a:ea typeface="굴림" panose="020B0600000101010101" pitchFamily="50" charset="-127"/>
              </a:rPr>
              <a:t>연표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평행 사변형 28"/>
          <p:cNvSpPr/>
          <p:nvPr/>
        </p:nvSpPr>
        <p:spPr>
          <a:xfrm>
            <a:off x="863914" y="2865943"/>
            <a:ext cx="1025846" cy="728478"/>
          </a:xfrm>
          <a:prstGeom prst="parallelogram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1341323" y="4488980"/>
            <a:ext cx="4348278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89761" y="4036221"/>
            <a:ext cx="3583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독도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입도자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현황</a:t>
            </a:r>
          </a:p>
        </p:txBody>
      </p:sp>
      <p:sp>
        <p:nvSpPr>
          <p:cNvPr id="42" name="평행 사변형 41"/>
          <p:cNvSpPr/>
          <p:nvPr/>
        </p:nvSpPr>
        <p:spPr>
          <a:xfrm>
            <a:off x="863914" y="3914456"/>
            <a:ext cx="1025846" cy="728478"/>
          </a:xfrm>
          <a:prstGeom prst="parallelogram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1341323" y="5537493"/>
            <a:ext cx="4348278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89761" y="5084734"/>
            <a:ext cx="3583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독도의 자연  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6" name="평행 사변형 45"/>
          <p:cNvSpPr/>
          <p:nvPr/>
        </p:nvSpPr>
        <p:spPr>
          <a:xfrm>
            <a:off x="863914" y="4962969"/>
            <a:ext cx="1025846" cy="728478"/>
          </a:xfrm>
          <a:prstGeom prst="parallelogram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" t="556" r="58069" b="67594"/>
          <a:stretch/>
        </p:blipFill>
        <p:spPr>
          <a:xfrm>
            <a:off x="7260985" y="1939195"/>
            <a:ext cx="1699106" cy="173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독도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7856" y="1213878"/>
            <a:ext cx="7882225" cy="2536712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Dokdo’s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400" b="1" dirty="0" smtClean="0">
                <a:latin typeface="굴림" panose="020B0600000101010101" pitchFamily="50" charset="-127"/>
                <a:ea typeface="굴림" panose="020B0600000101010101" pitchFamily="50" charset="-127"/>
              </a:rPr>
              <a:t>resident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56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 smtClean="0">
                <a:latin typeface="굴림" panose="020B0600000101010101" pitchFamily="50" charset="-127"/>
                <a:ea typeface="굴림" panose="020B0600000101010101" pitchFamily="50" charset="-127"/>
              </a:rPr>
              <a:t>Home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to approximately 26 residents Since March 1965, when the late Choi </a:t>
            </a:r>
            <a:r>
              <a:rPr lang="en-US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Jongduck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became the first ever civilian to reside on </a:t>
            </a:r>
            <a:r>
              <a:rPr lang="en-US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Dokdo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en-US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Dokdo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continuously has been home to a number of </a:t>
            </a:r>
            <a:r>
              <a:rPr lang="en-US" altLang="ko-KR" sz="2000">
                <a:latin typeface="굴림" panose="020B0600000101010101" pitchFamily="50" charset="-127"/>
                <a:ea typeface="굴림" panose="020B0600000101010101" pitchFamily="50" charset="-127"/>
              </a:rPr>
              <a:t>Korean </a:t>
            </a:r>
            <a:r>
              <a:rPr lang="en-US" altLang="ko-KR" sz="2000" smtClean="0">
                <a:latin typeface="굴림" panose="020B0600000101010101" pitchFamily="50" charset="-127"/>
                <a:ea typeface="굴림" panose="020B0600000101010101" pitchFamily="50" charset="-127"/>
              </a:rPr>
              <a:t>civilians</a:t>
            </a:r>
            <a:endParaRPr lang="ko-KR" altLang="en-US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17854" y="3759059"/>
            <a:ext cx="7027791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독도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56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우리나라 가장 동쪽 끝에 있는 섬으로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동경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131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도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52,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북위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37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도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14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에 위치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56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동도와 서도 외에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89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개의 부속도서로 구성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45646" y="4756385"/>
            <a:ext cx="1453292" cy="111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>
                <a:cs typeface="+mn-cs"/>
              </a:rPr>
              <a:t>독도 </a:t>
            </a:r>
            <a:r>
              <a:rPr lang="ko-KR" altLang="en-US" smtClean="0">
                <a:cs typeface="+mn-cs"/>
              </a:rPr>
              <a:t>관련 </a:t>
            </a:r>
            <a:r>
              <a:rPr lang="ko-KR" altLang="en-US" dirty="0">
                <a:cs typeface="+mn-cs"/>
              </a:rPr>
              <a:t>주요 연표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84054" y="1485326"/>
            <a:ext cx="2444400" cy="842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화살표: 갈매기형 수장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891420" y="1485326"/>
            <a:ext cx="2237033" cy="8424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연도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30756" y="2323300"/>
            <a:ext cx="1253161" cy="2563903"/>
          </a:xfrm>
          <a:prstGeom prst="plaque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20</a:t>
            </a:r>
            <a:r>
              <a:rPr lang="ko-KR" altLang="en-US" dirty="0" smtClean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세기</a:t>
            </a:r>
            <a:endParaRPr lang="en-US" altLang="ko-KR" dirty="0" smtClean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이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전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430754" y="4882666"/>
            <a:ext cx="1253162" cy="1285200"/>
          </a:xfrm>
          <a:prstGeom prst="plaque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21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세기</a:t>
            </a:r>
          </a:p>
        </p:txBody>
      </p:sp>
      <p:sp>
        <p:nvSpPr>
          <p:cNvPr id="18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4128453" y="1485326"/>
            <a:ext cx="5325417" cy="842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9" name="화살표: 갈매기형 수장 18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4335819" y="1485326"/>
            <a:ext cx="5118051" cy="8424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내용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36038435"/>
              </p:ext>
            </p:extLst>
          </p:nvPr>
        </p:nvGraphicFramePr>
        <p:xfrm>
          <a:off x="1675486" y="2327275"/>
          <a:ext cx="7778386" cy="385011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470387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5307999">
                  <a:extLst>
                    <a:ext uri="{9D8B030D-6E8A-4147-A177-3AD203B41FA5}">
                      <a16:colId xmlns:a16="http://schemas.microsoft.com/office/drawing/2014/main" val="1827855202"/>
                    </a:ext>
                  </a:extLst>
                </a:gridCol>
              </a:tblGrid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512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년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우산국이 신라에 귀속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1693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년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세종실록 </a:t>
                      </a: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지리지에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울릉도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독도 내용 수록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387501233"/>
                  </a:ext>
                </a:extLst>
              </a:tr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1882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년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개척령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반포와 함께 주민 이주 정책 실시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716339993"/>
                  </a:ext>
                </a:extLst>
              </a:tr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1982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년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국가 지정 문화재 천연기념물 관리 지침 고시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683423952"/>
                  </a:ext>
                </a:extLst>
              </a:tr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2005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년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월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독도 관리 </a:t>
                      </a: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기준안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및 독도 개방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11367076"/>
                  </a:ext>
                </a:extLst>
              </a:tr>
              <a:tr h="641686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2005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년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월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정부 합동 독도 현황 고시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3148457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독도 </a:t>
            </a:r>
            <a:r>
              <a:rPr lang="ko-KR" altLang="en-US" dirty="0" err="1"/>
              <a:t>입도자</a:t>
            </a:r>
            <a:r>
              <a:rPr lang="ko-KR" altLang="en-US" dirty="0"/>
              <a:t> 현황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25833159"/>
              </p:ext>
            </p:extLst>
          </p:nvPr>
        </p:nvGraphicFramePr>
        <p:xfrm>
          <a:off x="681038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5032269" y="2509346"/>
            <a:ext cx="1800696" cy="593288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선회 제외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독도의 자연</a:t>
            </a:r>
          </a:p>
        </p:txBody>
      </p:sp>
      <p:sp>
        <p:nvSpPr>
          <p:cNvPr id="2" name="한쪽 모서리가 둥근 사각형 4">
            <a:extLst>
              <a:ext uri="{FF2B5EF4-FFF2-40B4-BE49-F238E27FC236}">
                <a16:creationId xmlns:a16="http://schemas.microsoft.com/office/drawing/2014/main" id="{4AAADC48-22AE-1C0F-3A61-D0672FD5BD8B}"/>
              </a:ext>
            </a:extLst>
          </p:cNvPr>
          <p:cNvSpPr/>
          <p:nvPr/>
        </p:nvSpPr>
        <p:spPr>
          <a:xfrm>
            <a:off x="284652" y="1428736"/>
            <a:ext cx="4524332" cy="4429156"/>
          </a:xfrm>
          <a:prstGeom prst="snip1Rect">
            <a:avLst/>
          </a:prstGeom>
          <a:solidFill>
            <a:srgbClr val="ADDB7B"/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한쪽 모서리가 둥근 사각형 5">
            <a:extLst>
              <a:ext uri="{FF2B5EF4-FFF2-40B4-BE49-F238E27FC236}">
                <a16:creationId xmlns:a16="http://schemas.microsoft.com/office/drawing/2014/main" id="{320DEA2D-318D-A6E4-69E1-6ED24C6FC332}"/>
              </a:ext>
            </a:extLst>
          </p:cNvPr>
          <p:cNvSpPr/>
          <p:nvPr/>
        </p:nvSpPr>
        <p:spPr>
          <a:xfrm flipH="1" flipV="1">
            <a:off x="5046197" y="1428736"/>
            <a:ext cx="4524332" cy="4429156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" name="사각형: 잘린 대각선 방향 모서리 6">
            <a:extLst>
              <a:ext uri="{FF2B5EF4-FFF2-40B4-BE49-F238E27FC236}">
                <a16:creationId xmlns:a16="http://schemas.microsoft.com/office/drawing/2014/main" id="{8FB0D361-3B43-7C3A-77EA-00CAD7028347}"/>
              </a:ext>
            </a:extLst>
          </p:cNvPr>
          <p:cNvSpPr/>
          <p:nvPr/>
        </p:nvSpPr>
        <p:spPr>
          <a:xfrm>
            <a:off x="5622809" y="4473843"/>
            <a:ext cx="1330869" cy="1030769"/>
          </a:xfrm>
          <a:prstGeom prst="snip2DiagRect">
            <a:avLst>
              <a:gd name="adj1" fmla="val 15036"/>
              <a:gd name="adj2" fmla="val 37010"/>
            </a:avLst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해양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식물상</a:t>
            </a:r>
          </a:p>
        </p:txBody>
      </p:sp>
      <p:sp>
        <p:nvSpPr>
          <p:cNvPr id="8" name="한쪽 모서리는 잘리고 다른 쪽 모서리는 둥근 사각형 70">
            <a:extLst>
              <a:ext uri="{FF2B5EF4-FFF2-40B4-BE49-F238E27FC236}">
                <a16:creationId xmlns:a16="http://schemas.microsoft.com/office/drawing/2014/main" id="{B701B62C-FC79-4BB6-E179-51C13BC3356B}"/>
              </a:ext>
            </a:extLst>
          </p:cNvPr>
          <p:cNvSpPr/>
          <p:nvPr/>
        </p:nvSpPr>
        <p:spPr>
          <a:xfrm>
            <a:off x="7007142" y="2231070"/>
            <a:ext cx="2387428" cy="1850600"/>
          </a:xfrm>
          <a:prstGeom prst="round1Rect">
            <a:avLst/>
          </a:prstGeom>
          <a:solidFill>
            <a:srgbClr val="AFFFD3"/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" name="왼쪽/오른쪽/위쪽 화살표 72">
            <a:extLst>
              <a:ext uri="{FF2B5EF4-FFF2-40B4-BE49-F238E27FC236}">
                <a16:creationId xmlns:a16="http://schemas.microsoft.com/office/drawing/2014/main" id="{E7787C1C-4937-EAB2-BFD1-877424A0C1B0}"/>
              </a:ext>
            </a:extLst>
          </p:cNvPr>
          <p:cNvSpPr/>
          <p:nvPr/>
        </p:nvSpPr>
        <p:spPr>
          <a:xfrm>
            <a:off x="5904951" y="1528459"/>
            <a:ext cx="2808000" cy="468000"/>
          </a:xfrm>
          <a:prstGeom prst="plus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해양생태계</a:t>
            </a:r>
          </a:p>
        </p:txBody>
      </p:sp>
      <p:sp>
        <p:nvSpPr>
          <p:cNvPr id="11" name="육각형 10">
            <a:extLst>
              <a:ext uri="{FF2B5EF4-FFF2-40B4-BE49-F238E27FC236}">
                <a16:creationId xmlns:a16="http://schemas.microsoft.com/office/drawing/2014/main" id="{8D9B4E2E-58B1-87DA-0433-8127053DDEFC}"/>
              </a:ext>
            </a:extLst>
          </p:cNvPr>
          <p:cNvSpPr/>
          <p:nvPr/>
        </p:nvSpPr>
        <p:spPr>
          <a:xfrm>
            <a:off x="1206505" y="1528459"/>
            <a:ext cx="2808000" cy="468000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육상생태계</a:t>
            </a:r>
          </a:p>
        </p:txBody>
      </p:sp>
      <p:sp>
        <p:nvSpPr>
          <p:cNvPr id="12" name="별: 꼭짓점 6개 11">
            <a:extLst>
              <a:ext uri="{FF2B5EF4-FFF2-40B4-BE49-F238E27FC236}">
                <a16:creationId xmlns:a16="http://schemas.microsoft.com/office/drawing/2014/main" id="{FB8084F7-E60D-7E0B-2627-23CF5C8B6134}"/>
              </a:ext>
            </a:extLst>
          </p:cNvPr>
          <p:cNvSpPr/>
          <p:nvPr/>
        </p:nvSpPr>
        <p:spPr>
          <a:xfrm rot="20711570" flipH="1">
            <a:off x="7476686" y="4258549"/>
            <a:ext cx="1477316" cy="716534"/>
          </a:xfrm>
          <a:prstGeom prst="star6">
            <a:avLst/>
          </a:prstGeom>
          <a:solidFill>
            <a:srgbClr val="CCFF99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대황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20" name="다이어그램 19">
            <a:extLst>
              <a:ext uri="{FF2B5EF4-FFF2-40B4-BE49-F238E27FC236}">
                <a16:creationId xmlns:a16="http://schemas.microsoft.com/office/drawing/2014/main" id="{D50C9C48-16E8-DB84-BC09-A884A91BEF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8399108"/>
              </p:ext>
            </p:extLst>
          </p:nvPr>
        </p:nvGraphicFramePr>
        <p:xfrm>
          <a:off x="2138875" y="2171740"/>
          <a:ext cx="2309321" cy="154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" name="순서도: 저장 데이터 24">
            <a:extLst>
              <a:ext uri="{FF2B5EF4-FFF2-40B4-BE49-F238E27FC236}">
                <a16:creationId xmlns:a16="http://schemas.microsoft.com/office/drawing/2014/main" id="{1086288C-3F62-ED10-3FBA-90E271B40661}"/>
              </a:ext>
            </a:extLst>
          </p:cNvPr>
          <p:cNvSpPr/>
          <p:nvPr/>
        </p:nvSpPr>
        <p:spPr>
          <a:xfrm>
            <a:off x="558554" y="4291258"/>
            <a:ext cx="1362858" cy="1045681"/>
          </a:xfrm>
          <a:prstGeom prst="flowChartOnlineStorage">
            <a:avLst/>
          </a:prstGeom>
          <a:solidFill>
            <a:srgbClr val="7FB957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조류상</a:t>
            </a:r>
          </a:p>
        </p:txBody>
      </p:sp>
      <p:sp>
        <p:nvSpPr>
          <p:cNvPr id="26" name="순서도: 저장 데이터 25">
            <a:extLst>
              <a:ext uri="{FF2B5EF4-FFF2-40B4-BE49-F238E27FC236}">
                <a16:creationId xmlns:a16="http://schemas.microsoft.com/office/drawing/2014/main" id="{8BB4F5BC-7638-DF83-E52F-BD1077E3AB1C}"/>
              </a:ext>
            </a:extLst>
          </p:cNvPr>
          <p:cNvSpPr/>
          <p:nvPr/>
        </p:nvSpPr>
        <p:spPr>
          <a:xfrm>
            <a:off x="7126793" y="3362706"/>
            <a:ext cx="2148126" cy="543176"/>
          </a:xfrm>
          <a:prstGeom prst="flowChartOnlineStorage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가시배새우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8" name="사각형: 둥근 위쪽 모서리 27">
            <a:extLst>
              <a:ext uri="{FF2B5EF4-FFF2-40B4-BE49-F238E27FC236}">
                <a16:creationId xmlns:a16="http://schemas.microsoft.com/office/drawing/2014/main" id="{7EE22A59-0A2B-A6E7-9C21-5CC6F3EA1A26}"/>
              </a:ext>
            </a:extLst>
          </p:cNvPr>
          <p:cNvSpPr/>
          <p:nvPr/>
        </p:nvSpPr>
        <p:spPr>
          <a:xfrm flipV="1">
            <a:off x="5256082" y="2658793"/>
            <a:ext cx="1200683" cy="995155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72B868D-8BB0-02C3-F860-5F81E416035B}"/>
              </a:ext>
            </a:extLst>
          </p:cNvPr>
          <p:cNvSpPr txBox="1"/>
          <p:nvPr/>
        </p:nvSpPr>
        <p:spPr>
          <a:xfrm>
            <a:off x="5417842" y="2802427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해양</a:t>
            </a:r>
            <a: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  <a:t/>
            </a:r>
            <a:b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 err="1">
                <a:latin typeface="굴림" panose="020B0600000101010101" pitchFamily="50" charset="-127"/>
                <a:ea typeface="굴림" panose="020B0600000101010101" pitchFamily="50" charset="-127"/>
              </a:rPr>
              <a:t>동물상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2" name="L 도형 41">
            <a:extLst>
              <a:ext uri="{FF2B5EF4-FFF2-40B4-BE49-F238E27FC236}">
                <a16:creationId xmlns:a16="http://schemas.microsoft.com/office/drawing/2014/main" id="{47F47833-C736-BCED-0BCC-668DAECC1D7D}"/>
              </a:ext>
            </a:extLst>
          </p:cNvPr>
          <p:cNvSpPr/>
          <p:nvPr/>
        </p:nvSpPr>
        <p:spPr>
          <a:xfrm flipH="1">
            <a:off x="7191374" y="2400272"/>
            <a:ext cx="959273" cy="856984"/>
          </a:xfrm>
          <a:prstGeom prst="corner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혹돔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id="{0FFBB1AF-A8EF-9CA4-2C13-E62A6C521423}"/>
              </a:ext>
            </a:extLst>
          </p:cNvPr>
          <p:cNvCxnSpPr>
            <a:cxnSpLocks/>
            <a:stCxn id="28" idx="0"/>
            <a:endCxn id="8" idx="1"/>
          </p:cNvCxnSpPr>
          <p:nvPr/>
        </p:nvCxnSpPr>
        <p:spPr>
          <a:xfrm>
            <a:off x="6456765" y="3156370"/>
            <a:ext cx="550377" cy="0"/>
          </a:xfrm>
          <a:prstGeom prst="straightConnector1">
            <a:avLst/>
          </a:prstGeom>
          <a:ln w="28575">
            <a:solidFill>
              <a:schemeClr val="tx1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모서리가 둥근 사각형 설명선 48">
            <a:extLst>
              <a:ext uri="{FF2B5EF4-FFF2-40B4-BE49-F238E27FC236}">
                <a16:creationId xmlns:a16="http://schemas.microsoft.com/office/drawing/2014/main" id="{0BBBE2BF-FE62-69FF-8AFC-F81DD25657AB}"/>
              </a:ext>
            </a:extLst>
          </p:cNvPr>
          <p:cNvSpPr/>
          <p:nvPr/>
        </p:nvSpPr>
        <p:spPr>
          <a:xfrm>
            <a:off x="7273739" y="5108698"/>
            <a:ext cx="1883211" cy="506731"/>
          </a:xfrm>
          <a:prstGeom prst="plaque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왕거머리말</a:t>
            </a:r>
            <a:endParaRPr lang="ko-KR" altLang="en-US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23" name="다이어그램 22">
            <a:extLst>
              <a:ext uri="{FF2B5EF4-FFF2-40B4-BE49-F238E27FC236}">
                <a16:creationId xmlns:a16="http://schemas.microsoft.com/office/drawing/2014/main" id="{61D389A8-B12B-B7D0-73FB-7E22575702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9886155"/>
              </p:ext>
            </p:extLst>
          </p:nvPr>
        </p:nvGraphicFramePr>
        <p:xfrm>
          <a:off x="1846761" y="3891705"/>
          <a:ext cx="2893548" cy="1164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6" name="육각형 45">
            <a:extLst>
              <a:ext uri="{FF2B5EF4-FFF2-40B4-BE49-F238E27FC236}">
                <a16:creationId xmlns:a16="http://schemas.microsoft.com/office/drawing/2014/main" id="{565208A4-BE1C-0A9C-B85E-AD63270F2E7B}"/>
              </a:ext>
            </a:extLst>
          </p:cNvPr>
          <p:cNvSpPr/>
          <p:nvPr/>
        </p:nvSpPr>
        <p:spPr>
          <a:xfrm>
            <a:off x="2662284" y="5122036"/>
            <a:ext cx="1262503" cy="614456"/>
          </a:xfrm>
          <a:prstGeom prst="hexagon">
            <a:avLst/>
          </a:prstGeom>
          <a:solidFill>
            <a:srgbClr val="CCFF99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되새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7" name="L 도형 46">
            <a:extLst>
              <a:ext uri="{FF2B5EF4-FFF2-40B4-BE49-F238E27FC236}">
                <a16:creationId xmlns:a16="http://schemas.microsoft.com/office/drawing/2014/main" id="{F15FAAD2-45FE-F389-42F6-46F0DB849BC4}"/>
              </a:ext>
            </a:extLst>
          </p:cNvPr>
          <p:cNvSpPr/>
          <p:nvPr/>
        </p:nvSpPr>
        <p:spPr>
          <a:xfrm>
            <a:off x="8263333" y="2400272"/>
            <a:ext cx="959272" cy="856984"/>
          </a:xfrm>
          <a:prstGeom prst="corner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파랑돔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순서도: 저장 데이터 4">
            <a:extLst>
              <a:ext uri="{FF2B5EF4-FFF2-40B4-BE49-F238E27FC236}">
                <a16:creationId xmlns:a16="http://schemas.microsoft.com/office/drawing/2014/main" id="{C2207DE8-6574-8CF3-EFAB-E4770ABE4835}"/>
              </a:ext>
            </a:extLst>
          </p:cNvPr>
          <p:cNvSpPr/>
          <p:nvPr/>
        </p:nvSpPr>
        <p:spPr>
          <a:xfrm flipH="1">
            <a:off x="558554" y="2423391"/>
            <a:ext cx="1362858" cy="1045681"/>
          </a:xfrm>
          <a:prstGeom prst="flowChartOnlineStorage">
            <a:avLst/>
          </a:prstGeom>
          <a:solidFill>
            <a:srgbClr val="A4CE88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식물상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1068</TotalTime>
  <Words>189</Words>
  <Application>Microsoft Office PowerPoint</Application>
  <PresentationFormat>A4 용지(210x297mm)</PresentationFormat>
  <Paragraphs>62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Dokdo</vt:lpstr>
      <vt:lpstr>  목차</vt:lpstr>
      <vt:lpstr>1. 독도</vt:lpstr>
      <vt:lpstr>2. 독도 관련 주요 연표</vt:lpstr>
      <vt:lpstr>3. 독도 입도자 현황</vt:lpstr>
      <vt:lpstr>4. 독도의 자연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111</cp:revision>
  <dcterms:created xsi:type="dcterms:W3CDTF">2019-10-10T08:42:01Z</dcterms:created>
  <dcterms:modified xsi:type="dcterms:W3CDTF">2023-11-13T04:31:25Z</dcterms:modified>
</cp:coreProperties>
</file>