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8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6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연령별 인터넷 중독 현황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잠재적 위험 사용자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A6-438D-9874-3ECD3B2C4F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9~12세</c:v>
                </c:pt>
                <c:pt idx="1">
                  <c:v>13~15세</c:v>
                </c:pt>
                <c:pt idx="2">
                  <c:v>16~19세</c:v>
                </c:pt>
                <c:pt idx="3">
                  <c:v>20~24세</c:v>
                </c:pt>
                <c:pt idx="4">
                  <c:v>25~29세</c:v>
                </c:pt>
              </c:strCache>
            </c:strRef>
          </c:cat>
          <c:val>
            <c:numRef>
              <c:f>Sheet1!$B$2:$F$2</c:f>
              <c:numCache>
                <c:formatCode>#,##0.0_ </c:formatCode>
                <c:ptCount val="5"/>
                <c:pt idx="0">
                  <c:v>13.4</c:v>
                </c:pt>
                <c:pt idx="1">
                  <c:v>17.100000000000001</c:v>
                </c:pt>
                <c:pt idx="2">
                  <c:v>17.8</c:v>
                </c:pt>
                <c:pt idx="3">
                  <c:v>9.3000000000000007</c:v>
                </c:pt>
                <c:pt idx="4">
                  <c:v>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고위험 사용자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9~12세</c:v>
                </c:pt>
                <c:pt idx="1">
                  <c:v>13~15세</c:v>
                </c:pt>
                <c:pt idx="2">
                  <c:v>16~19세</c:v>
                </c:pt>
                <c:pt idx="3">
                  <c:v>20~24세</c:v>
                </c:pt>
                <c:pt idx="4">
                  <c:v>25~29세</c:v>
                </c:pt>
              </c:strCache>
            </c:strRef>
          </c:cat>
          <c:val>
            <c:numRef>
              <c:f>Sheet1!$B$3:$F$3</c:f>
              <c:numCache>
                <c:formatCode>#,##0.0_ </c:formatCode>
                <c:ptCount val="5"/>
                <c:pt idx="0">
                  <c:v>2.7</c:v>
                </c:pt>
                <c:pt idx="1">
                  <c:v>3.6</c:v>
                </c:pt>
                <c:pt idx="2">
                  <c:v>7.1</c:v>
                </c:pt>
                <c:pt idx="3">
                  <c:v>3.1</c:v>
                </c:pt>
                <c:pt idx="4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.0_ 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2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7AD5BC-2574-4C36-AD58-8EF31A4A1E34}" type="doc">
      <dgm:prSet loTypeId="urn:microsoft.com/office/officeart/2008/layout/VerticalCurv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9BF17DF-4EE3-48C1-A418-2FA823E7251F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온라인 게임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D32C867-8131-4ECF-973C-88B3F90FA106}" type="parTrans" cxnId="{DCDD5387-7E1D-43F5-AA2E-E5628C7E34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574900B-FC11-47BC-B335-E8AC3108E89A}" type="sibTrans" cxnId="{DCDD5387-7E1D-43F5-AA2E-E5628C7E34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D8F49C7-DEAB-4227-BC13-A16DC3A92C74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애니메이션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612FA84-4585-4E3C-9989-77C7ADE68372}" type="parTrans" cxnId="{8954A189-F732-4F88-9DDC-372F4F9D9C82}">
      <dgm:prSet/>
      <dgm:spPr/>
      <dgm:t>
        <a:bodyPr/>
        <a:lstStyle/>
        <a:p>
          <a:pPr latinLnBrk="1"/>
          <a:endParaRPr lang="ko-KR" altLang="en-US"/>
        </a:p>
      </dgm:t>
    </dgm:pt>
    <dgm:pt modelId="{89A7BC60-0AF8-4EA6-A8AE-4C061F28C539}" type="sibTrans" cxnId="{8954A189-F732-4F88-9DDC-372F4F9D9C82}">
      <dgm:prSet/>
      <dgm:spPr/>
      <dgm:t>
        <a:bodyPr/>
        <a:lstStyle/>
        <a:p>
          <a:pPr latinLnBrk="1"/>
          <a:endParaRPr lang="ko-KR" altLang="en-US"/>
        </a:p>
      </dgm:t>
    </dgm:pt>
    <dgm:pt modelId="{22D3756F-8A99-4723-A810-3DCBFED0B18F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TV </a:t>
          </a: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프로그램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7EE7E8E-123B-4E8B-B763-65A701BF5D88}" type="parTrans" cxnId="{507366C4-574C-4E49-80B9-C8A5519422E1}">
      <dgm:prSet/>
      <dgm:spPr/>
      <dgm:t>
        <a:bodyPr/>
        <a:lstStyle/>
        <a:p>
          <a:pPr latinLnBrk="1"/>
          <a:endParaRPr lang="ko-KR" altLang="en-US"/>
        </a:p>
      </dgm:t>
    </dgm:pt>
    <dgm:pt modelId="{96C9EFBA-9033-4A29-8931-BAAD96AAA6E4}" type="sibTrans" cxnId="{507366C4-574C-4E49-80B9-C8A5519422E1}">
      <dgm:prSet/>
      <dgm:spPr/>
      <dgm:t>
        <a:bodyPr/>
        <a:lstStyle/>
        <a:p>
          <a:pPr latinLnBrk="1"/>
          <a:endParaRPr lang="ko-KR" altLang="en-US"/>
        </a:p>
      </dgm:t>
    </dgm:pt>
    <dgm:pt modelId="{D4B526F8-2E32-409B-B021-8F364E363F75}" type="pres">
      <dgm:prSet presAssocID="{127AD5BC-2574-4C36-AD58-8EF31A4A1E34}" presName="Name0" presStyleCnt="0">
        <dgm:presLayoutVars>
          <dgm:chMax val="7"/>
          <dgm:chPref val="7"/>
          <dgm:dir/>
        </dgm:presLayoutVars>
      </dgm:prSet>
      <dgm:spPr/>
    </dgm:pt>
    <dgm:pt modelId="{BE8DAC3E-EF5B-4614-ABF1-CC64C0262325}" type="pres">
      <dgm:prSet presAssocID="{127AD5BC-2574-4C36-AD58-8EF31A4A1E34}" presName="Name1" presStyleCnt="0"/>
      <dgm:spPr/>
    </dgm:pt>
    <dgm:pt modelId="{3779C007-8AB4-4ED1-B19D-E94EEE1196B1}" type="pres">
      <dgm:prSet presAssocID="{127AD5BC-2574-4C36-AD58-8EF31A4A1E34}" presName="cycle" presStyleCnt="0"/>
      <dgm:spPr/>
    </dgm:pt>
    <dgm:pt modelId="{3723C59A-FD24-48D7-BC34-74C2DAF4A60F}" type="pres">
      <dgm:prSet presAssocID="{127AD5BC-2574-4C36-AD58-8EF31A4A1E34}" presName="srcNode" presStyleLbl="node1" presStyleIdx="0" presStyleCnt="3"/>
      <dgm:spPr/>
    </dgm:pt>
    <dgm:pt modelId="{E03BF43B-8974-4710-A7EA-2DF363E13B95}" type="pres">
      <dgm:prSet presAssocID="{127AD5BC-2574-4C36-AD58-8EF31A4A1E34}" presName="conn" presStyleLbl="parChTrans1D2" presStyleIdx="0" presStyleCnt="1"/>
      <dgm:spPr/>
    </dgm:pt>
    <dgm:pt modelId="{4228996A-F4DD-4EDD-8F1E-EE25061D9536}" type="pres">
      <dgm:prSet presAssocID="{127AD5BC-2574-4C36-AD58-8EF31A4A1E34}" presName="extraNode" presStyleLbl="node1" presStyleIdx="0" presStyleCnt="3"/>
      <dgm:spPr/>
    </dgm:pt>
    <dgm:pt modelId="{C135798E-EB6E-4842-A529-B93A6F52B707}" type="pres">
      <dgm:prSet presAssocID="{127AD5BC-2574-4C36-AD58-8EF31A4A1E34}" presName="dstNode" presStyleLbl="node1" presStyleIdx="0" presStyleCnt="3"/>
      <dgm:spPr/>
    </dgm:pt>
    <dgm:pt modelId="{D9D0EDEF-CFA5-424A-964F-68E9EFBB3B87}" type="pres">
      <dgm:prSet presAssocID="{C9BF17DF-4EE3-48C1-A418-2FA823E7251F}" presName="text_1" presStyleLbl="node1" presStyleIdx="0" presStyleCnt="3">
        <dgm:presLayoutVars>
          <dgm:bulletEnabled val="1"/>
        </dgm:presLayoutVars>
      </dgm:prSet>
      <dgm:spPr/>
    </dgm:pt>
    <dgm:pt modelId="{B9D5A559-1A20-4677-BD9B-A54EE45154EC}" type="pres">
      <dgm:prSet presAssocID="{C9BF17DF-4EE3-48C1-A418-2FA823E7251F}" presName="accent_1" presStyleCnt="0"/>
      <dgm:spPr/>
    </dgm:pt>
    <dgm:pt modelId="{8688FAC4-68A7-49E5-95A1-D0CC15474892}" type="pres">
      <dgm:prSet presAssocID="{C9BF17DF-4EE3-48C1-A418-2FA823E7251F}" presName="accentRepeatNode" presStyleLbl="solidFgAcc1" presStyleIdx="0" presStyleCnt="3"/>
      <dgm:spPr/>
    </dgm:pt>
    <dgm:pt modelId="{55D70FC5-8470-4517-8C50-00B271D09819}" type="pres">
      <dgm:prSet presAssocID="{DD8F49C7-DEAB-4227-BC13-A16DC3A92C74}" presName="text_2" presStyleLbl="node1" presStyleIdx="1" presStyleCnt="3">
        <dgm:presLayoutVars>
          <dgm:bulletEnabled val="1"/>
        </dgm:presLayoutVars>
      </dgm:prSet>
      <dgm:spPr/>
    </dgm:pt>
    <dgm:pt modelId="{7047FECB-8826-49F1-9125-0E3A5C061DF8}" type="pres">
      <dgm:prSet presAssocID="{DD8F49C7-DEAB-4227-BC13-A16DC3A92C74}" presName="accent_2" presStyleCnt="0"/>
      <dgm:spPr/>
    </dgm:pt>
    <dgm:pt modelId="{C7CF245B-971F-49EF-AE1E-5451DA33A9F2}" type="pres">
      <dgm:prSet presAssocID="{DD8F49C7-DEAB-4227-BC13-A16DC3A92C74}" presName="accentRepeatNode" presStyleLbl="solidFgAcc1" presStyleIdx="1" presStyleCnt="3"/>
      <dgm:spPr/>
    </dgm:pt>
    <dgm:pt modelId="{94C1EAEB-D1FD-4C29-A13F-FCEFFB503776}" type="pres">
      <dgm:prSet presAssocID="{22D3756F-8A99-4723-A810-3DCBFED0B18F}" presName="text_3" presStyleLbl="node1" presStyleIdx="2" presStyleCnt="3">
        <dgm:presLayoutVars>
          <dgm:bulletEnabled val="1"/>
        </dgm:presLayoutVars>
      </dgm:prSet>
      <dgm:spPr/>
    </dgm:pt>
    <dgm:pt modelId="{07E10B98-6936-4B61-9E38-2026DE6108CA}" type="pres">
      <dgm:prSet presAssocID="{22D3756F-8A99-4723-A810-3DCBFED0B18F}" presName="accent_3" presStyleCnt="0"/>
      <dgm:spPr/>
    </dgm:pt>
    <dgm:pt modelId="{11032B70-8A4D-4A10-BD28-EE05708B53E9}" type="pres">
      <dgm:prSet presAssocID="{22D3756F-8A99-4723-A810-3DCBFED0B18F}" presName="accentRepeatNode" presStyleLbl="solidFgAcc1" presStyleIdx="2" presStyleCnt="3"/>
      <dgm:spPr/>
    </dgm:pt>
  </dgm:ptLst>
  <dgm:cxnLst>
    <dgm:cxn modelId="{E6ECB108-DCDA-4B23-A8A9-A85B4AF70C5D}" type="presOf" srcId="{5574900B-FC11-47BC-B335-E8AC3108E89A}" destId="{E03BF43B-8974-4710-A7EA-2DF363E13B95}" srcOrd="0" destOrd="0" presId="urn:microsoft.com/office/officeart/2008/layout/VerticalCurvedList"/>
    <dgm:cxn modelId="{12D7345A-7C73-4623-9EA6-FE2676FC5872}" type="presOf" srcId="{22D3756F-8A99-4723-A810-3DCBFED0B18F}" destId="{94C1EAEB-D1FD-4C29-A13F-FCEFFB503776}" srcOrd="0" destOrd="0" presId="urn:microsoft.com/office/officeart/2008/layout/VerticalCurvedList"/>
    <dgm:cxn modelId="{9501B186-90EC-43B2-9A30-289505D7DFBD}" type="presOf" srcId="{DD8F49C7-DEAB-4227-BC13-A16DC3A92C74}" destId="{55D70FC5-8470-4517-8C50-00B271D09819}" srcOrd="0" destOrd="0" presId="urn:microsoft.com/office/officeart/2008/layout/VerticalCurvedList"/>
    <dgm:cxn modelId="{DCDD5387-7E1D-43F5-AA2E-E5628C7E34D3}" srcId="{127AD5BC-2574-4C36-AD58-8EF31A4A1E34}" destId="{C9BF17DF-4EE3-48C1-A418-2FA823E7251F}" srcOrd="0" destOrd="0" parTransId="{0D32C867-8131-4ECF-973C-88B3F90FA106}" sibTransId="{5574900B-FC11-47BC-B335-E8AC3108E89A}"/>
    <dgm:cxn modelId="{8954A189-F732-4F88-9DDC-372F4F9D9C82}" srcId="{127AD5BC-2574-4C36-AD58-8EF31A4A1E34}" destId="{DD8F49C7-DEAB-4227-BC13-A16DC3A92C74}" srcOrd="1" destOrd="0" parTransId="{6612FA84-4585-4E3C-9989-77C7ADE68372}" sibTransId="{89A7BC60-0AF8-4EA6-A8AE-4C061F28C539}"/>
    <dgm:cxn modelId="{F0D8B8BA-D17F-4D47-9C62-EA3863C1D6B9}" type="presOf" srcId="{127AD5BC-2574-4C36-AD58-8EF31A4A1E34}" destId="{D4B526F8-2E32-409B-B021-8F364E363F75}" srcOrd="0" destOrd="0" presId="urn:microsoft.com/office/officeart/2008/layout/VerticalCurvedList"/>
    <dgm:cxn modelId="{507366C4-574C-4E49-80B9-C8A5519422E1}" srcId="{127AD5BC-2574-4C36-AD58-8EF31A4A1E34}" destId="{22D3756F-8A99-4723-A810-3DCBFED0B18F}" srcOrd="2" destOrd="0" parTransId="{A7EE7E8E-123B-4E8B-B763-65A701BF5D88}" sibTransId="{96C9EFBA-9033-4A29-8931-BAAD96AAA6E4}"/>
    <dgm:cxn modelId="{BC87D6CC-32CF-4009-B562-7091834EC3D3}" type="presOf" srcId="{C9BF17DF-4EE3-48C1-A418-2FA823E7251F}" destId="{D9D0EDEF-CFA5-424A-964F-68E9EFBB3B87}" srcOrd="0" destOrd="0" presId="urn:microsoft.com/office/officeart/2008/layout/VerticalCurvedList"/>
    <dgm:cxn modelId="{5B66924F-A8C5-44B4-BC47-FF1AE2D84768}" type="presParOf" srcId="{D4B526F8-2E32-409B-B021-8F364E363F75}" destId="{BE8DAC3E-EF5B-4614-ABF1-CC64C0262325}" srcOrd="0" destOrd="0" presId="urn:microsoft.com/office/officeart/2008/layout/VerticalCurvedList"/>
    <dgm:cxn modelId="{3635F087-A54D-4124-A7A3-3E7F1988B7AE}" type="presParOf" srcId="{BE8DAC3E-EF5B-4614-ABF1-CC64C0262325}" destId="{3779C007-8AB4-4ED1-B19D-E94EEE1196B1}" srcOrd="0" destOrd="0" presId="urn:microsoft.com/office/officeart/2008/layout/VerticalCurvedList"/>
    <dgm:cxn modelId="{4B203A55-5A35-423C-9DD3-9E74FEFB2E80}" type="presParOf" srcId="{3779C007-8AB4-4ED1-B19D-E94EEE1196B1}" destId="{3723C59A-FD24-48D7-BC34-74C2DAF4A60F}" srcOrd="0" destOrd="0" presId="urn:microsoft.com/office/officeart/2008/layout/VerticalCurvedList"/>
    <dgm:cxn modelId="{3293887B-C244-4A9D-9F76-F5897F8B7A5E}" type="presParOf" srcId="{3779C007-8AB4-4ED1-B19D-E94EEE1196B1}" destId="{E03BF43B-8974-4710-A7EA-2DF363E13B95}" srcOrd="1" destOrd="0" presId="urn:microsoft.com/office/officeart/2008/layout/VerticalCurvedList"/>
    <dgm:cxn modelId="{8282609B-3EE2-4235-A44D-D6B7AF9D3185}" type="presParOf" srcId="{3779C007-8AB4-4ED1-B19D-E94EEE1196B1}" destId="{4228996A-F4DD-4EDD-8F1E-EE25061D9536}" srcOrd="2" destOrd="0" presId="urn:microsoft.com/office/officeart/2008/layout/VerticalCurvedList"/>
    <dgm:cxn modelId="{E12D973F-2DA1-4F1C-9D88-B9817EFE314D}" type="presParOf" srcId="{3779C007-8AB4-4ED1-B19D-E94EEE1196B1}" destId="{C135798E-EB6E-4842-A529-B93A6F52B707}" srcOrd="3" destOrd="0" presId="urn:microsoft.com/office/officeart/2008/layout/VerticalCurvedList"/>
    <dgm:cxn modelId="{62B0E326-4322-4A23-818A-3184218CD7A5}" type="presParOf" srcId="{BE8DAC3E-EF5B-4614-ABF1-CC64C0262325}" destId="{D9D0EDEF-CFA5-424A-964F-68E9EFBB3B87}" srcOrd="1" destOrd="0" presId="urn:microsoft.com/office/officeart/2008/layout/VerticalCurvedList"/>
    <dgm:cxn modelId="{A9648078-6930-498C-A256-F6498CCB8364}" type="presParOf" srcId="{BE8DAC3E-EF5B-4614-ABF1-CC64C0262325}" destId="{B9D5A559-1A20-4677-BD9B-A54EE45154EC}" srcOrd="2" destOrd="0" presId="urn:microsoft.com/office/officeart/2008/layout/VerticalCurvedList"/>
    <dgm:cxn modelId="{28152BBF-03D9-4D1E-BF3C-FF09522BFFD0}" type="presParOf" srcId="{B9D5A559-1A20-4677-BD9B-A54EE45154EC}" destId="{8688FAC4-68A7-49E5-95A1-D0CC15474892}" srcOrd="0" destOrd="0" presId="urn:microsoft.com/office/officeart/2008/layout/VerticalCurvedList"/>
    <dgm:cxn modelId="{E558B7D9-E4F5-4E36-9C09-DB1A68364A0C}" type="presParOf" srcId="{BE8DAC3E-EF5B-4614-ABF1-CC64C0262325}" destId="{55D70FC5-8470-4517-8C50-00B271D09819}" srcOrd="3" destOrd="0" presId="urn:microsoft.com/office/officeart/2008/layout/VerticalCurvedList"/>
    <dgm:cxn modelId="{1A9273DD-4335-45EE-9E96-8721B914ADDB}" type="presParOf" srcId="{BE8DAC3E-EF5B-4614-ABF1-CC64C0262325}" destId="{7047FECB-8826-49F1-9125-0E3A5C061DF8}" srcOrd="4" destOrd="0" presId="urn:microsoft.com/office/officeart/2008/layout/VerticalCurvedList"/>
    <dgm:cxn modelId="{825C856D-4573-4821-8D24-72A1467E6E12}" type="presParOf" srcId="{7047FECB-8826-49F1-9125-0E3A5C061DF8}" destId="{C7CF245B-971F-49EF-AE1E-5451DA33A9F2}" srcOrd="0" destOrd="0" presId="urn:microsoft.com/office/officeart/2008/layout/VerticalCurvedList"/>
    <dgm:cxn modelId="{44887FEC-AADC-46E6-9800-CA8DDA2AAC13}" type="presParOf" srcId="{BE8DAC3E-EF5B-4614-ABF1-CC64C0262325}" destId="{94C1EAEB-D1FD-4C29-A13F-FCEFFB503776}" srcOrd="5" destOrd="0" presId="urn:microsoft.com/office/officeart/2008/layout/VerticalCurvedList"/>
    <dgm:cxn modelId="{C9D8A12C-22CE-4921-A59C-81FE898F103F}" type="presParOf" srcId="{BE8DAC3E-EF5B-4614-ABF1-CC64C0262325}" destId="{07E10B98-6936-4B61-9E38-2026DE6108CA}" srcOrd="6" destOrd="0" presId="urn:microsoft.com/office/officeart/2008/layout/VerticalCurvedList"/>
    <dgm:cxn modelId="{255D247E-E8BC-4EAD-8A5D-B088CC5B932B}" type="presParOf" srcId="{07E10B98-6936-4B61-9E38-2026DE6108CA}" destId="{11032B70-8A4D-4A10-BD28-EE05708B53E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419A1F-580F-48EE-A481-63C56103FF48}" type="doc">
      <dgm:prSet loTypeId="urn:microsoft.com/office/officeart/2005/8/layout/cycle6" loCatId="relationship" qsTypeId="urn:microsoft.com/office/officeart/2005/8/quickstyle/3d3" qsCatId="3D" csTypeId="urn:microsoft.com/office/officeart/2005/8/colors/accent1_2" csCatId="accent1" phldr="1"/>
      <dgm:spPr/>
    </dgm:pt>
    <dgm:pt modelId="{053BDA38-4865-45B3-8DC1-E15F256C637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메신저</a:t>
          </a:r>
        </a:p>
      </dgm:t>
    </dgm:pt>
    <dgm:pt modelId="{248F2527-691A-41E2-94EE-B0C78940D3FD}" type="parTrans" cxnId="{2A53BECE-95E6-430F-809D-299F33A2700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1908E43-06C6-4E9F-A303-BC7FDE33C3DE}" type="sibTrans" cxnId="{2A53BECE-95E6-430F-809D-299F33A2700D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6CC35E-C8CC-4EE2-91AD-B39B0343D03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블로그</a:t>
          </a:r>
        </a:p>
      </dgm:t>
    </dgm:pt>
    <dgm:pt modelId="{54AB784B-9079-4B27-8301-0EB8DE80C51F}" type="parTrans" cxnId="{DA9F2039-0E42-452D-9A72-2A365E6A7B75}">
      <dgm:prSet/>
      <dgm:spPr/>
      <dgm:t>
        <a:bodyPr/>
        <a:lstStyle/>
        <a:p>
          <a:pPr latinLnBrk="1"/>
          <a:endParaRPr lang="ko-KR" altLang="en-US"/>
        </a:p>
      </dgm:t>
    </dgm:pt>
    <dgm:pt modelId="{CA896568-B89D-4581-9FFD-09C90A21790A}" type="sibTrans" cxnId="{DA9F2039-0E42-452D-9A72-2A365E6A7B75}">
      <dgm:prSet/>
      <dgm:spPr/>
      <dgm:t>
        <a:bodyPr/>
        <a:lstStyle/>
        <a:p>
          <a:pPr latinLnBrk="1"/>
          <a:endParaRPr lang="ko-KR" altLang="en-US"/>
        </a:p>
      </dgm:t>
    </dgm:pt>
    <dgm:pt modelId="{24B55D64-7A1E-4B86-980E-967CC0AD34B0}" type="pres">
      <dgm:prSet presAssocID="{76419A1F-580F-48EE-A481-63C56103FF48}" presName="cycle" presStyleCnt="0">
        <dgm:presLayoutVars>
          <dgm:dir/>
          <dgm:resizeHandles val="exact"/>
        </dgm:presLayoutVars>
      </dgm:prSet>
      <dgm:spPr/>
    </dgm:pt>
    <dgm:pt modelId="{7AFC0BB9-0D6F-44CB-B84F-70E1D58DA9C6}" type="pres">
      <dgm:prSet presAssocID="{053BDA38-4865-45B3-8DC1-E15F256C6375}" presName="node" presStyleLbl="node1" presStyleIdx="0" presStyleCnt="2">
        <dgm:presLayoutVars>
          <dgm:bulletEnabled val="1"/>
        </dgm:presLayoutVars>
      </dgm:prSet>
      <dgm:spPr/>
    </dgm:pt>
    <dgm:pt modelId="{63377EDF-BE72-4239-9EEB-DF5C88C91B85}" type="pres">
      <dgm:prSet presAssocID="{053BDA38-4865-45B3-8DC1-E15F256C6375}" presName="spNode" presStyleCnt="0"/>
      <dgm:spPr/>
    </dgm:pt>
    <dgm:pt modelId="{743CA9F0-26E2-427A-9E74-2FE9DEE236CF}" type="pres">
      <dgm:prSet presAssocID="{51908E43-06C6-4E9F-A303-BC7FDE33C3DE}" presName="sibTrans" presStyleLbl="sibTrans1D1" presStyleIdx="0" presStyleCnt="2"/>
      <dgm:spPr/>
    </dgm:pt>
    <dgm:pt modelId="{F700B96D-57EE-45FE-97BA-B2809C4E9482}" type="pres">
      <dgm:prSet presAssocID="{5A6CC35E-C8CC-4EE2-91AD-B39B0343D038}" presName="node" presStyleLbl="node1" presStyleIdx="1" presStyleCnt="2">
        <dgm:presLayoutVars>
          <dgm:bulletEnabled val="1"/>
        </dgm:presLayoutVars>
      </dgm:prSet>
      <dgm:spPr/>
    </dgm:pt>
    <dgm:pt modelId="{1CCB0190-442C-4B4F-98EE-8429289C1745}" type="pres">
      <dgm:prSet presAssocID="{5A6CC35E-C8CC-4EE2-91AD-B39B0343D038}" presName="spNode" presStyleCnt="0"/>
      <dgm:spPr/>
    </dgm:pt>
    <dgm:pt modelId="{45384416-08AD-4BEE-A47D-38C6193B49CB}" type="pres">
      <dgm:prSet presAssocID="{CA896568-B89D-4581-9FFD-09C90A21790A}" presName="sibTrans" presStyleLbl="sibTrans1D1" presStyleIdx="1" presStyleCnt="2"/>
      <dgm:spPr/>
    </dgm:pt>
  </dgm:ptLst>
  <dgm:cxnLst>
    <dgm:cxn modelId="{6EC2A316-7375-40EE-B257-50B1DD9579E0}" type="presOf" srcId="{CA896568-B89D-4581-9FFD-09C90A21790A}" destId="{45384416-08AD-4BEE-A47D-38C6193B49CB}" srcOrd="0" destOrd="0" presId="urn:microsoft.com/office/officeart/2005/8/layout/cycle6"/>
    <dgm:cxn modelId="{DA9F2039-0E42-452D-9A72-2A365E6A7B75}" srcId="{76419A1F-580F-48EE-A481-63C56103FF48}" destId="{5A6CC35E-C8CC-4EE2-91AD-B39B0343D038}" srcOrd="1" destOrd="0" parTransId="{54AB784B-9079-4B27-8301-0EB8DE80C51F}" sibTransId="{CA896568-B89D-4581-9FFD-09C90A21790A}"/>
    <dgm:cxn modelId="{84C4AC63-FC5D-4A54-A864-8E296160C7B8}" type="presOf" srcId="{76419A1F-580F-48EE-A481-63C56103FF48}" destId="{24B55D64-7A1E-4B86-980E-967CC0AD34B0}" srcOrd="0" destOrd="0" presId="urn:microsoft.com/office/officeart/2005/8/layout/cycle6"/>
    <dgm:cxn modelId="{8E0A524A-D76F-4151-B233-1B1FA54251DB}" type="presOf" srcId="{51908E43-06C6-4E9F-A303-BC7FDE33C3DE}" destId="{743CA9F0-26E2-427A-9E74-2FE9DEE236CF}" srcOrd="0" destOrd="0" presId="urn:microsoft.com/office/officeart/2005/8/layout/cycle6"/>
    <dgm:cxn modelId="{8124BB91-A4D3-4EE8-8950-ADE4D023A5DD}" type="presOf" srcId="{053BDA38-4865-45B3-8DC1-E15F256C6375}" destId="{7AFC0BB9-0D6F-44CB-B84F-70E1D58DA9C6}" srcOrd="0" destOrd="0" presId="urn:microsoft.com/office/officeart/2005/8/layout/cycle6"/>
    <dgm:cxn modelId="{2A53BECE-95E6-430F-809D-299F33A2700D}" srcId="{76419A1F-580F-48EE-A481-63C56103FF48}" destId="{053BDA38-4865-45B3-8DC1-E15F256C6375}" srcOrd="0" destOrd="0" parTransId="{248F2527-691A-41E2-94EE-B0C78940D3FD}" sibTransId="{51908E43-06C6-4E9F-A303-BC7FDE33C3DE}"/>
    <dgm:cxn modelId="{9CEEC4E9-9D41-43B6-8C41-8CC29F61C711}" type="presOf" srcId="{5A6CC35E-C8CC-4EE2-91AD-B39B0343D038}" destId="{F700B96D-57EE-45FE-97BA-B2809C4E9482}" srcOrd="0" destOrd="0" presId="urn:microsoft.com/office/officeart/2005/8/layout/cycle6"/>
    <dgm:cxn modelId="{6EBEFC1E-D364-4D34-9332-69FC9A16BC6D}" type="presParOf" srcId="{24B55D64-7A1E-4B86-980E-967CC0AD34B0}" destId="{7AFC0BB9-0D6F-44CB-B84F-70E1D58DA9C6}" srcOrd="0" destOrd="0" presId="urn:microsoft.com/office/officeart/2005/8/layout/cycle6"/>
    <dgm:cxn modelId="{A3CD9D83-4F11-4161-B470-A30D226C788E}" type="presParOf" srcId="{24B55D64-7A1E-4B86-980E-967CC0AD34B0}" destId="{63377EDF-BE72-4239-9EEB-DF5C88C91B85}" srcOrd="1" destOrd="0" presId="urn:microsoft.com/office/officeart/2005/8/layout/cycle6"/>
    <dgm:cxn modelId="{C6A14F0F-C3B3-4DD3-B689-E7D42E7CBF98}" type="presParOf" srcId="{24B55D64-7A1E-4B86-980E-967CC0AD34B0}" destId="{743CA9F0-26E2-427A-9E74-2FE9DEE236CF}" srcOrd="2" destOrd="0" presId="urn:microsoft.com/office/officeart/2005/8/layout/cycle6"/>
    <dgm:cxn modelId="{AB554789-1803-4081-AC14-880E1731F346}" type="presParOf" srcId="{24B55D64-7A1E-4B86-980E-967CC0AD34B0}" destId="{F700B96D-57EE-45FE-97BA-B2809C4E9482}" srcOrd="3" destOrd="0" presId="urn:microsoft.com/office/officeart/2005/8/layout/cycle6"/>
    <dgm:cxn modelId="{2D603A9A-8EB1-4540-8648-AD28C313F0F4}" type="presParOf" srcId="{24B55D64-7A1E-4B86-980E-967CC0AD34B0}" destId="{1CCB0190-442C-4B4F-98EE-8429289C1745}" srcOrd="4" destOrd="0" presId="urn:microsoft.com/office/officeart/2005/8/layout/cycle6"/>
    <dgm:cxn modelId="{EDC95A5D-CA02-4D56-BA3B-5C5A95C9C889}" type="presParOf" srcId="{24B55D64-7A1E-4B86-980E-967CC0AD34B0}" destId="{45384416-08AD-4BEE-A47D-38C6193B49CB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3BF43B-8974-4710-A7EA-2DF363E13B95}">
      <dsp:nvSpPr>
        <dsp:cNvPr id="0" name=""/>
        <dsp:cNvSpPr/>
      </dsp:nvSpPr>
      <dsp:spPr>
        <a:xfrm>
          <a:off x="-1780633" y="-276650"/>
          <a:ext cx="2130340" cy="2130340"/>
        </a:xfrm>
        <a:prstGeom prst="blockArc">
          <a:avLst>
            <a:gd name="adj1" fmla="val 18900000"/>
            <a:gd name="adj2" fmla="val 2700000"/>
            <a:gd name="adj3" fmla="val 1014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0EDEF-CFA5-424A-964F-68E9EFBB3B87}">
      <dsp:nvSpPr>
        <dsp:cNvPr id="0" name=""/>
        <dsp:cNvSpPr/>
      </dsp:nvSpPr>
      <dsp:spPr>
        <a:xfrm>
          <a:off x="224748" y="157703"/>
          <a:ext cx="1990752" cy="3154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0355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온라인 게임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24748" y="157703"/>
        <a:ext cx="1990752" cy="315407"/>
      </dsp:txXfrm>
    </dsp:sp>
    <dsp:sp modelId="{8688FAC4-68A7-49E5-95A1-D0CC15474892}">
      <dsp:nvSpPr>
        <dsp:cNvPr id="0" name=""/>
        <dsp:cNvSpPr/>
      </dsp:nvSpPr>
      <dsp:spPr>
        <a:xfrm>
          <a:off x="27618" y="118277"/>
          <a:ext cx="394259" cy="3942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D70FC5-8470-4517-8C50-00B271D09819}">
      <dsp:nvSpPr>
        <dsp:cNvPr id="0" name=""/>
        <dsp:cNvSpPr/>
      </dsp:nvSpPr>
      <dsp:spPr>
        <a:xfrm>
          <a:off x="339399" y="630815"/>
          <a:ext cx="1876102" cy="31540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0355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애니메이션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39399" y="630815"/>
        <a:ext cx="1876102" cy="315407"/>
      </dsp:txXfrm>
    </dsp:sp>
    <dsp:sp modelId="{C7CF245B-971F-49EF-AE1E-5451DA33A9F2}">
      <dsp:nvSpPr>
        <dsp:cNvPr id="0" name=""/>
        <dsp:cNvSpPr/>
      </dsp:nvSpPr>
      <dsp:spPr>
        <a:xfrm>
          <a:off x="142269" y="591389"/>
          <a:ext cx="394259" cy="3942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C1EAEB-D1FD-4C29-A13F-FCEFFB503776}">
      <dsp:nvSpPr>
        <dsp:cNvPr id="0" name=""/>
        <dsp:cNvSpPr/>
      </dsp:nvSpPr>
      <dsp:spPr>
        <a:xfrm>
          <a:off x="224748" y="1103927"/>
          <a:ext cx="1990752" cy="31540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0355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TV </a:t>
          </a: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프로그램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24748" y="1103927"/>
        <a:ext cx="1990752" cy="315407"/>
      </dsp:txXfrm>
    </dsp:sp>
    <dsp:sp modelId="{11032B70-8A4D-4A10-BD28-EE05708B53E9}">
      <dsp:nvSpPr>
        <dsp:cNvPr id="0" name=""/>
        <dsp:cNvSpPr/>
      </dsp:nvSpPr>
      <dsp:spPr>
        <a:xfrm>
          <a:off x="27618" y="1064501"/>
          <a:ext cx="394259" cy="3942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C0BB9-0D6F-44CB-B84F-70E1D58DA9C6}">
      <dsp:nvSpPr>
        <dsp:cNvPr id="0" name=""/>
        <dsp:cNvSpPr/>
      </dsp:nvSpPr>
      <dsp:spPr>
        <a:xfrm>
          <a:off x="452" y="430813"/>
          <a:ext cx="958465" cy="6230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메신저</a:t>
          </a:r>
        </a:p>
      </dsp:txBody>
      <dsp:txXfrm>
        <a:off x="30864" y="461225"/>
        <a:ext cx="897641" cy="562178"/>
      </dsp:txXfrm>
    </dsp:sp>
    <dsp:sp modelId="{743CA9F0-26E2-427A-9E74-2FE9DEE236CF}">
      <dsp:nvSpPr>
        <dsp:cNvPr id="0" name=""/>
        <dsp:cNvSpPr/>
      </dsp:nvSpPr>
      <dsp:spPr>
        <a:xfrm>
          <a:off x="479685" y="213296"/>
          <a:ext cx="1058036" cy="1058036"/>
        </a:xfrm>
        <a:custGeom>
          <a:avLst/>
          <a:gdLst/>
          <a:ahLst/>
          <a:cxnLst/>
          <a:rect l="0" t="0" r="0" b="0"/>
          <a:pathLst>
            <a:path>
              <a:moveTo>
                <a:pt x="106526" y="210645"/>
              </a:moveTo>
              <a:arcTo wR="529018" hR="529018" stAng="13020010" swAng="635998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00B96D-57EE-45FE-97BA-B2809C4E9482}">
      <dsp:nvSpPr>
        <dsp:cNvPr id="0" name=""/>
        <dsp:cNvSpPr/>
      </dsp:nvSpPr>
      <dsp:spPr>
        <a:xfrm>
          <a:off x="1058489" y="430813"/>
          <a:ext cx="958465" cy="6230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블로그</a:t>
          </a:r>
        </a:p>
      </dsp:txBody>
      <dsp:txXfrm>
        <a:off x="1088901" y="461225"/>
        <a:ext cx="897641" cy="562178"/>
      </dsp:txXfrm>
    </dsp:sp>
    <dsp:sp modelId="{45384416-08AD-4BEE-A47D-38C6193B49CB}">
      <dsp:nvSpPr>
        <dsp:cNvPr id="0" name=""/>
        <dsp:cNvSpPr/>
      </dsp:nvSpPr>
      <dsp:spPr>
        <a:xfrm>
          <a:off x="479685" y="213296"/>
          <a:ext cx="1058036" cy="1058036"/>
        </a:xfrm>
        <a:custGeom>
          <a:avLst/>
          <a:gdLst/>
          <a:ahLst/>
          <a:cxnLst/>
          <a:rect l="0" t="0" r="0" b="0"/>
          <a:pathLst>
            <a:path>
              <a:moveTo>
                <a:pt x="951509" y="847390"/>
              </a:moveTo>
              <a:arcTo wR="529018" hR="529018" stAng="2220010" swAng="635998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595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097A8-FC4E-4A31-A641-44758014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85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오른쪽 화살표 8">
            <a:extLst>
              <a:ext uri="{FF2B5EF4-FFF2-40B4-BE49-F238E27FC236}">
                <a16:creationId xmlns:a16="http://schemas.microsoft.com/office/drawing/2014/main" id="{5979CF44-B751-5AC2-D4E6-62B984EBD04B}"/>
              </a:ext>
            </a:extLst>
          </p:cNvPr>
          <p:cNvSpPr/>
          <p:nvPr userDrawn="1"/>
        </p:nvSpPr>
        <p:spPr>
          <a:xfrm>
            <a:off x="0" y="552982"/>
            <a:ext cx="9906000" cy="600315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오각형 7">
            <a:extLst>
              <a:ext uri="{FF2B5EF4-FFF2-40B4-BE49-F238E27FC236}">
                <a16:creationId xmlns:a16="http://schemas.microsoft.com/office/drawing/2014/main" id="{08B758F9-C2D1-3D41-A920-A515B5F9EE95}"/>
              </a:ext>
            </a:extLst>
          </p:cNvPr>
          <p:cNvSpPr/>
          <p:nvPr userDrawn="1"/>
        </p:nvSpPr>
        <p:spPr>
          <a:xfrm flipH="1">
            <a:off x="856891" y="0"/>
            <a:ext cx="8192218" cy="115329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A936A6A-96FA-F16B-4A81-9D082A25D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84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EA57117-DAD3-9A70-6191-1985DB151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2023-07-20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416725"/>
            <a:ext cx="9905999" cy="2441274"/>
          </a:xfrm>
          <a:prstGeom prst="rect">
            <a:avLst/>
          </a:prstGeom>
          <a:blipFill dpi="0" rotWithShape="1"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50" y="1481858"/>
            <a:ext cx="8572500" cy="1466170"/>
          </a:xfrm>
          <a:effectLst>
            <a:reflection blurRad="6350" stA="50000" endA="300" endPos="90000" dir="5400000" sy="-100000" algn="bl" rotWithShape="0"/>
          </a:effectLst>
        </p:spPr>
        <p:txBody>
          <a:bodyPr>
            <a:prstTxWarp prst="textTriangl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Internet Addiction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3" y="0"/>
            <a:ext cx="2181080" cy="806612"/>
          </a:xfrm>
          <a:prstGeom prst="rect">
            <a:avLst/>
          </a:prstGeom>
        </p:spPr>
      </p:pic>
      <p:pic>
        <p:nvPicPr>
          <p:cNvPr id="5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5657" y="5124532"/>
            <a:ext cx="617342" cy="512830"/>
          </a:xfrm>
          <a:prstGeom prst="rect">
            <a:avLst/>
          </a:prstGeom>
          <a:noFill/>
        </p:spPr>
      </p:pic>
      <p:pic>
        <p:nvPicPr>
          <p:cNvPr id="6" name="Picture 12" descr="w2 복사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4839" y="806612"/>
            <a:ext cx="636323" cy="54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8" descr="w3 복사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4465" y="132445"/>
            <a:ext cx="569913" cy="541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1" t="2314" r="2079" b="68339"/>
          <a:stretch/>
        </p:blipFill>
        <p:spPr>
          <a:xfrm>
            <a:off x="7074659" y="1877420"/>
            <a:ext cx="1662546" cy="1375295"/>
          </a:xfrm>
          <a:prstGeom prst="rect">
            <a:avLst/>
          </a:prstGeom>
        </p:spPr>
      </p:pic>
      <p:sp>
        <p:nvSpPr>
          <p:cNvPr id="19" name="L 도형 18"/>
          <p:cNvSpPr/>
          <p:nvPr/>
        </p:nvSpPr>
        <p:spPr>
          <a:xfrm flipH="1">
            <a:off x="1168872" y="2193459"/>
            <a:ext cx="4996044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068" y="1877420"/>
            <a:ext cx="4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인터넷 중독</a:t>
            </a:r>
          </a:p>
        </p:txBody>
      </p:sp>
      <p:sp>
        <p:nvSpPr>
          <p:cNvPr id="3" name="포인트가 8개인 별 2"/>
          <p:cNvSpPr/>
          <p:nvPr/>
        </p:nvSpPr>
        <p:spPr>
          <a:xfrm>
            <a:off x="795200" y="1841528"/>
            <a:ext cx="1200263" cy="642604"/>
          </a:xfrm>
          <a:prstGeom prst="flowChartOnlineStorag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L 도형 20"/>
          <p:cNvSpPr/>
          <p:nvPr/>
        </p:nvSpPr>
        <p:spPr>
          <a:xfrm flipH="1">
            <a:off x="1168872" y="3322987"/>
            <a:ext cx="4996044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00068" y="3006948"/>
            <a:ext cx="4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보호자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-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영유아 상호작용</a:t>
            </a:r>
          </a:p>
        </p:txBody>
      </p:sp>
      <p:sp>
        <p:nvSpPr>
          <p:cNvPr id="25" name="포인트가 8개인 별 24"/>
          <p:cNvSpPr/>
          <p:nvPr/>
        </p:nvSpPr>
        <p:spPr>
          <a:xfrm>
            <a:off x="795200" y="2971056"/>
            <a:ext cx="1200263" cy="642604"/>
          </a:xfrm>
          <a:prstGeom prst="flowChartOnlineStorag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L 도형 25"/>
          <p:cNvSpPr/>
          <p:nvPr/>
        </p:nvSpPr>
        <p:spPr>
          <a:xfrm flipH="1">
            <a:off x="1168872" y="4452515"/>
            <a:ext cx="4996044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TextBox 29">
            <a:hlinkClick r:id="rId3" action="ppaction://hlinksldjump"/>
          </p:cNvPr>
          <p:cNvSpPr txBox="1"/>
          <p:nvPr/>
        </p:nvSpPr>
        <p:spPr>
          <a:xfrm>
            <a:off x="2000068" y="4136476"/>
            <a:ext cx="4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인터넷 중독 현황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</a:p>
        </p:txBody>
      </p:sp>
      <p:sp>
        <p:nvSpPr>
          <p:cNvPr id="31" name="포인트가 8개인 별 30"/>
          <p:cNvSpPr/>
          <p:nvPr/>
        </p:nvSpPr>
        <p:spPr>
          <a:xfrm>
            <a:off x="795200" y="4100584"/>
            <a:ext cx="1200263" cy="642604"/>
          </a:xfrm>
          <a:prstGeom prst="flowChartOnlineStorag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L 도형 34"/>
          <p:cNvSpPr/>
          <p:nvPr/>
        </p:nvSpPr>
        <p:spPr>
          <a:xfrm flipH="1">
            <a:off x="1168872" y="5582042"/>
            <a:ext cx="4996044" cy="290673"/>
          </a:xfrm>
          <a:prstGeom prst="corne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00068" y="5266003"/>
            <a:ext cx="4996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인터넷 이용 목적</a:t>
            </a:r>
          </a:p>
        </p:txBody>
      </p:sp>
      <p:sp>
        <p:nvSpPr>
          <p:cNvPr id="41" name="포인트가 8개인 별 40"/>
          <p:cNvSpPr/>
          <p:nvPr/>
        </p:nvSpPr>
        <p:spPr>
          <a:xfrm>
            <a:off x="795200" y="5230111"/>
            <a:ext cx="1200263" cy="642604"/>
          </a:xfrm>
          <a:prstGeom prst="flowChartOnlineStorag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7" name="Picture 12" descr="w2 복사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7771" y="3165903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w1 복사본">
            <a:extLst>
              <a:ext uri="{FF2B5EF4-FFF2-40B4-BE49-F238E27FC236}">
                <a16:creationId xmlns:a16="http://schemas.microsoft.com/office/drawing/2014/main" id="{0B1A0BB1-9AAE-1ABE-6B2B-5616E483135F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4577" y="4010096"/>
            <a:ext cx="568800" cy="5688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인터넷 중독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1039" y="1484313"/>
            <a:ext cx="8323262" cy="2606675"/>
          </a:xfrm>
          <a:prstGeom prst="rect">
            <a:avLst/>
          </a:prstGeom>
        </p:spPr>
        <p:txBody>
          <a:bodyPr/>
          <a:lstStyle/>
          <a:p>
            <a:pPr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Internet Addiction Test </a:t>
            </a:r>
          </a:p>
          <a:p>
            <a:pPr marL="761850" lvl="1" indent="-3429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The Internet Addiction Test is the first validated and reliable measure of addictive use of the Internet</a:t>
            </a:r>
          </a:p>
          <a:p>
            <a:pPr marL="761850" lvl="1" indent="-3429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How do you know if you’re already addicted or rapidly tumbling toward trouble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16537" y="4471479"/>
            <a:ext cx="1981200" cy="1524000"/>
          </a:xfrm>
          <a:prstGeom prst="rect">
            <a:avLst/>
          </a:prstGeom>
        </p:spPr>
      </p:pic>
      <p:sp>
        <p:nvSpPr>
          <p:cNvPr id="7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 txBox="1">
            <a:spLocks/>
          </p:cNvSpPr>
          <p:nvPr/>
        </p:nvSpPr>
        <p:spPr>
          <a:xfrm>
            <a:off x="681038" y="4028172"/>
            <a:ext cx="6951662" cy="20678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인터넷 중독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61850" lvl="1" indent="-3429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인터넷을 과다 사용하는 습관적 행위로 금단과 내성이 생겨 가정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학교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사회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일상생활의 장애가 유발되는 상태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8" name="Picture 2" descr="w1 복사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8466" y="3841619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보호자</a:t>
            </a:r>
            <a:r>
              <a:rPr lang="en-US" altLang="ko-KR" dirty="0">
                <a:cs typeface="+mn-cs"/>
              </a:rPr>
              <a:t>-</a:t>
            </a:r>
            <a:r>
              <a:rPr lang="ko-KR" altLang="en-US" dirty="0">
                <a:cs typeface="+mn-cs"/>
              </a:rPr>
              <a:t>영유아 상호작용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0293" y="1494033"/>
            <a:ext cx="3250800" cy="828000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4886957" y="1494033"/>
            <a:ext cx="4528800" cy="828000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0293" y="1494033"/>
            <a:ext cx="3250800" cy="828000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상황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4886957" y="1494033"/>
            <a:ext cx="4528800" cy="828000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상호작용 예시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254759" y="2321107"/>
            <a:ext cx="1386000" cy="12888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선택권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주기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254759" y="4896866"/>
            <a:ext cx="1386000" cy="12888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놀이로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전환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254759" y="3608753"/>
            <a:ext cx="1386000" cy="1288800"/>
          </a:xfrm>
          <a:prstGeom prst="snip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대안책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8" name="Picture 2" descr="w1 복사본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267" y="1325848"/>
            <a:ext cx="568800" cy="56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2" descr="w2 복사본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619" y="1695415"/>
            <a:ext cx="568800" cy="5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8" descr="w3 복사본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6244130"/>
            <a:ext cx="568800" cy="568800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40561319"/>
              </p:ext>
            </p:extLst>
          </p:nvPr>
        </p:nvGraphicFramePr>
        <p:xfrm>
          <a:off x="1639527" y="2327275"/>
          <a:ext cx="7778385" cy="38608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249973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4528412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869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자녀가 스마트폰을 보느라 밥을 먹지 않으려 함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자녀가 좋아하는 캐릭터 두 가지를 제시하며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“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둘 중에 무엇으로 밥 먹을까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?”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69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자녀가 계속 스마트폰을 바닥에 던지려고 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두드릴 수 있는 물건을 주며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“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그렇게 하면 고장 나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.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방망이로 두드릴 수는 있어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.”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69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외출 전 옷 입기를 거부하고 스마트폰만 보려고 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“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우리 누가 빨리 옷 입나 시합해볼까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?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자</a:t>
                      </a: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시</a:t>
                      </a: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~</a:t>
                      </a:r>
                      <a:r>
                        <a:rPr lang="ko-KR" altLang="en-US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작</a:t>
                      </a:r>
                      <a:r>
                        <a:rPr lang="en-US" altLang="ko-KR" baseline="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!”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인터넷 중독 현황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37227857"/>
              </p:ext>
            </p:extLst>
          </p:nvPr>
        </p:nvGraphicFramePr>
        <p:xfrm>
          <a:off x="681038" y="141881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845299" y="2196703"/>
            <a:ext cx="1610723" cy="445759"/>
          </a:xfrm>
          <a:prstGeom prst="wav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2023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년</a:t>
            </a:r>
          </a:p>
        </p:txBody>
      </p:sp>
      <p:pic>
        <p:nvPicPr>
          <p:cNvPr id="6" name="Picture 2" descr="w1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857" y="2140183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인터넷 이용 목적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 flipV="1">
            <a:off x="5046197" y="1428736"/>
            <a:ext cx="4524332" cy="4429156"/>
          </a:xfrm>
          <a:prstGeom prst="round2Same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470264" y="4061880"/>
            <a:ext cx="1896868" cy="740319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이메일</a:t>
            </a:r>
          </a:p>
        </p:txBody>
      </p:sp>
      <p:sp>
        <p:nvSpPr>
          <p:cNvPr id="27" name="AutoShape 1885"/>
          <p:cNvSpPr>
            <a:spLocks noChangeArrowheads="1"/>
          </p:cNvSpPr>
          <p:nvPr/>
        </p:nvSpPr>
        <p:spPr bwMode="auto">
          <a:xfrm>
            <a:off x="8135628" y="2346828"/>
            <a:ext cx="1317337" cy="1002655"/>
          </a:xfrm>
          <a:prstGeom prst="star8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학습</a:t>
            </a:r>
          </a:p>
        </p:txBody>
      </p:sp>
      <p:sp>
        <p:nvSpPr>
          <p:cNvPr id="30" name="AutoShape 1886"/>
          <p:cNvSpPr>
            <a:spLocks noChangeArrowheads="1"/>
          </p:cNvSpPr>
          <p:nvPr/>
        </p:nvSpPr>
        <p:spPr bwMode="auto">
          <a:xfrm rot="21008965">
            <a:off x="8240298" y="3712348"/>
            <a:ext cx="1107996" cy="738188"/>
          </a:xfrm>
          <a:prstGeom prst="trapezoid">
            <a:avLst/>
          </a:prstGeom>
          <a:solidFill>
            <a:schemeClr val="accent1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강의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유튜</a:t>
            </a:r>
            <a:r>
              <a:rPr lang="en-US" altLang="ko-KR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	</a:t>
            </a:r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브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1" name="AutoShape 1887"/>
          <p:cNvSpPr>
            <a:spLocks noChangeArrowheads="1"/>
          </p:cNvSpPr>
          <p:nvPr/>
        </p:nvSpPr>
        <p:spPr bwMode="auto">
          <a:xfrm>
            <a:off x="6810832" y="2272418"/>
            <a:ext cx="1241130" cy="1077065"/>
          </a:xfrm>
          <a:prstGeom prst="downArrowCallou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자료검색</a:t>
            </a:r>
          </a:p>
        </p:txBody>
      </p:sp>
      <p:sp>
        <p:nvSpPr>
          <p:cNvPr id="41" name="AutoShape 1919"/>
          <p:cNvSpPr>
            <a:spLocks noChangeArrowheads="1"/>
          </p:cNvSpPr>
          <p:nvPr/>
        </p:nvSpPr>
        <p:spPr bwMode="auto">
          <a:xfrm>
            <a:off x="5430306" y="2302802"/>
            <a:ext cx="1081087" cy="1090707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금융</a:t>
            </a:r>
          </a:p>
        </p:txBody>
      </p:sp>
      <p:sp>
        <p:nvSpPr>
          <p:cNvPr id="43" name="AutoShape 1921"/>
          <p:cNvSpPr>
            <a:spLocks noChangeArrowheads="1"/>
          </p:cNvSpPr>
          <p:nvPr/>
        </p:nvSpPr>
        <p:spPr bwMode="auto">
          <a:xfrm>
            <a:off x="6891647" y="3699331"/>
            <a:ext cx="1079500" cy="741344"/>
          </a:xfrm>
          <a:prstGeom prst="flowChartMagneticTape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신문</a:t>
            </a:r>
          </a:p>
        </p:txBody>
      </p:sp>
      <p:sp>
        <p:nvSpPr>
          <p:cNvPr id="44" name="AutoShape 1922"/>
          <p:cNvSpPr>
            <a:spLocks noChangeArrowheads="1"/>
          </p:cNvSpPr>
          <p:nvPr/>
        </p:nvSpPr>
        <p:spPr bwMode="auto">
          <a:xfrm>
            <a:off x="6891647" y="4442262"/>
            <a:ext cx="1079500" cy="503238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잡지</a:t>
            </a:r>
          </a:p>
        </p:txBody>
      </p:sp>
      <p:sp>
        <p:nvSpPr>
          <p:cNvPr id="45" name="AutoShape 1923"/>
          <p:cNvSpPr>
            <a:spLocks noChangeArrowheads="1"/>
          </p:cNvSpPr>
          <p:nvPr/>
        </p:nvSpPr>
        <p:spPr bwMode="auto">
          <a:xfrm>
            <a:off x="6891647" y="4945500"/>
            <a:ext cx="1079500" cy="728277"/>
          </a:xfrm>
          <a:prstGeom prst="flowChartDisplay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뉴스</a:t>
            </a:r>
          </a:p>
        </p:txBody>
      </p:sp>
      <p:sp>
        <p:nvSpPr>
          <p:cNvPr id="2" name="모서리가 접힌 도형 1"/>
          <p:cNvSpPr/>
          <p:nvPr/>
        </p:nvSpPr>
        <p:spPr>
          <a:xfrm>
            <a:off x="5274889" y="3703650"/>
            <a:ext cx="1391920" cy="753036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쇼핑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모서리가 접힌 도형 45"/>
          <p:cNvSpPr/>
          <p:nvPr/>
        </p:nvSpPr>
        <p:spPr>
          <a:xfrm flipV="1">
            <a:off x="5274889" y="4753290"/>
            <a:ext cx="1391920" cy="753034"/>
          </a:xfrm>
          <a:prstGeom prst="snip1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66357" y="4806643"/>
            <a:ext cx="15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상품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b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서비스 검색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AutoShape 1918"/>
          <p:cNvSpPr>
            <a:spLocks noChangeArrowheads="1"/>
          </p:cNvSpPr>
          <p:nvPr/>
        </p:nvSpPr>
        <p:spPr bwMode="auto">
          <a:xfrm flipH="1" flipV="1">
            <a:off x="8247402" y="4746484"/>
            <a:ext cx="1093788" cy="733663"/>
          </a:xfrm>
          <a:prstGeom prst="wave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rot="10800000" wrap="square">
            <a:spAutoFit/>
          </a:bodyPr>
          <a:lstStyle>
            <a:lvl1pPr marL="114300" indent="-114300" algn="l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algn="l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algn="l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algn="l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algn="l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0" latinLnBrk="0" hangingPunct="0">
              <a:spcBef>
                <a:spcPct val="20000"/>
              </a:spcBef>
              <a:buClr>
                <a:schemeClr val="tx2"/>
              </a:buClr>
            </a:pPr>
            <a:r>
              <a:rPr kumimoji="0" lang="ko-KR" altLang="en-US" sz="1800" dirty="0"/>
              <a:t>재테크</a:t>
            </a:r>
          </a:p>
        </p:txBody>
      </p:sp>
      <p:cxnSp>
        <p:nvCxnSpPr>
          <p:cNvPr id="16" name="직선 화살표 연결선 15"/>
          <p:cNvCxnSpPr>
            <a:cxnSpLocks/>
            <a:stCxn id="31" idx="2"/>
            <a:endCxn id="43" idx="0"/>
          </p:cNvCxnSpPr>
          <p:nvPr/>
        </p:nvCxnSpPr>
        <p:spPr>
          <a:xfrm>
            <a:off x="7431397" y="3349483"/>
            <a:ext cx="0" cy="34984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다이어그램 47"/>
          <p:cNvGraphicFramePr/>
          <p:nvPr>
            <p:extLst>
              <p:ext uri="{D42A27DB-BD31-4B8C-83A1-F6EECF244321}">
                <p14:modId xmlns:p14="http://schemas.microsoft.com/office/powerpoint/2010/main" val="4142923605"/>
              </p:ext>
            </p:extLst>
          </p:nvPr>
        </p:nvGraphicFramePr>
        <p:xfrm>
          <a:off x="624684" y="2209402"/>
          <a:ext cx="2231409" cy="1577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평행 사변형 8"/>
          <p:cNvSpPr/>
          <p:nvPr/>
        </p:nvSpPr>
        <p:spPr>
          <a:xfrm>
            <a:off x="1117637" y="1564547"/>
            <a:ext cx="2858362" cy="518895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여가 활동</a:t>
            </a:r>
          </a:p>
        </p:txBody>
      </p:sp>
      <p:graphicFrame>
        <p:nvGraphicFramePr>
          <p:cNvPr id="49" name="다이어그램 48"/>
          <p:cNvGraphicFramePr/>
          <p:nvPr>
            <p:extLst>
              <p:ext uri="{D42A27DB-BD31-4B8C-83A1-F6EECF244321}">
                <p14:modId xmlns:p14="http://schemas.microsoft.com/office/powerpoint/2010/main" val="2014340532"/>
              </p:ext>
            </p:extLst>
          </p:nvPr>
        </p:nvGraphicFramePr>
        <p:xfrm>
          <a:off x="2632655" y="3664087"/>
          <a:ext cx="2017408" cy="1484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0" name="순서도: 저장 데이터 49"/>
          <p:cNvSpPr/>
          <p:nvPr/>
        </p:nvSpPr>
        <p:spPr>
          <a:xfrm>
            <a:off x="636760" y="5104968"/>
            <a:ext cx="3820117" cy="451379"/>
          </a:xfrm>
          <a:prstGeom prst="flowChartOnlineStorage">
            <a:avLst/>
          </a:prstGeom>
          <a:solidFill>
            <a:srgbClr val="BDD3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음악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및 영화감상</a:t>
            </a:r>
          </a:p>
        </p:txBody>
      </p:sp>
      <p:sp>
        <p:nvSpPr>
          <p:cNvPr id="54" name="AutoShape 2"/>
          <p:cNvSpPr>
            <a:spLocks/>
          </p:cNvSpPr>
          <p:nvPr/>
        </p:nvSpPr>
        <p:spPr bwMode="auto">
          <a:xfrm rot="16200000">
            <a:off x="7206072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55" name="Picture 2" descr="w1 복사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82203" y="6143645"/>
            <a:ext cx="617342" cy="539517"/>
          </a:xfrm>
          <a:prstGeom prst="rect">
            <a:avLst/>
          </a:prstGeom>
          <a:noFill/>
        </p:spPr>
      </p:pic>
      <p:pic>
        <p:nvPicPr>
          <p:cNvPr id="56" name="Picture 12" descr="w2 복사본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6490" y="6177355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AutoShape 2"/>
          <p:cNvSpPr>
            <a:spLocks/>
          </p:cNvSpPr>
          <p:nvPr/>
        </p:nvSpPr>
        <p:spPr bwMode="auto">
          <a:xfrm rot="16200000">
            <a:off x="2362295" y="3651463"/>
            <a:ext cx="257160" cy="472720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BC2D77C4-0348-BA4C-9FD1-9B833D67EEE9}"/>
              </a:ext>
            </a:extLst>
          </p:cNvPr>
          <p:cNvSpPr/>
          <p:nvPr/>
        </p:nvSpPr>
        <p:spPr>
          <a:xfrm>
            <a:off x="3187323" y="2471824"/>
            <a:ext cx="1362885" cy="961229"/>
          </a:xfrm>
          <a:prstGeom prst="homePlate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동호회</a:t>
            </a: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CC43C3D7-9276-EF12-8086-0C26BFD73264}"/>
              </a:ext>
            </a:extLst>
          </p:cNvPr>
          <p:cNvSpPr/>
          <p:nvPr/>
        </p:nvSpPr>
        <p:spPr>
          <a:xfrm flipH="1">
            <a:off x="5905470" y="1564547"/>
            <a:ext cx="2858362" cy="518895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정보획득 활동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880</TotalTime>
  <Words>217</Words>
  <Application>Microsoft Office PowerPoint</Application>
  <PresentationFormat>A4 용지(210x297mm)</PresentationFormat>
  <Paragraphs>64</Paragraphs>
  <Slides>6</Slides>
  <Notes>2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Internet Addiction</vt:lpstr>
      <vt:lpstr>  목차</vt:lpstr>
      <vt:lpstr>1. 인터넷 중독</vt:lpstr>
      <vt:lpstr>2. 보호자-영유아 상호작용</vt:lpstr>
      <vt:lpstr>3. 인터넷 중독 현황</vt:lpstr>
      <vt:lpstr>4. 인터넷 이용 목적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선경 윤</cp:lastModifiedBy>
  <cp:revision>94</cp:revision>
  <dcterms:created xsi:type="dcterms:W3CDTF">2019-10-10T08:42:01Z</dcterms:created>
  <dcterms:modified xsi:type="dcterms:W3CDTF">2023-07-20T07:16:59Z</dcterms:modified>
</cp:coreProperties>
</file>