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보통 스타일 4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2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18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sz="2400" b="1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관람과 참여 실태 비교</a:t>
            </a:r>
            <a:r>
              <a:rPr lang="en-US" sz="2400" b="1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(</a:t>
            </a:r>
            <a:r>
              <a:rPr lang="ko-KR" sz="2400" b="1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단위</a:t>
            </a:r>
            <a:r>
              <a:rPr lang="en-US" sz="2400" b="1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: %)</a:t>
            </a:r>
            <a:endParaRPr lang="ko-KR" sz="2400" b="1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/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보는 운동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축구</c:v>
                </c:pt>
                <c:pt idx="1">
                  <c:v>골프</c:v>
                </c:pt>
                <c:pt idx="2">
                  <c:v>농구</c:v>
                </c:pt>
                <c:pt idx="3">
                  <c:v>수영</c:v>
                </c:pt>
                <c:pt idx="4">
                  <c:v>배드민턴</c:v>
                </c:pt>
              </c:strCache>
            </c:strRef>
          </c:cat>
          <c:val>
            <c:numRef>
              <c:f>Sheet1!$B$2:$F$2</c:f>
              <c:numCache>
                <c:formatCode>0.0_);[Red]\(0.0\)</c:formatCode>
                <c:ptCount val="5"/>
                <c:pt idx="0">
                  <c:v>62.1</c:v>
                </c:pt>
                <c:pt idx="1">
                  <c:v>19.7</c:v>
                </c:pt>
                <c:pt idx="2">
                  <c:v>26.4</c:v>
                </c:pt>
                <c:pt idx="3">
                  <c:v>24.3</c:v>
                </c:pt>
                <c:pt idx="4">
                  <c:v>10.4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직접 해본 운동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dLbls>
            <c:dLbl>
              <c:idx val="4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D175-48ED-BC46-4C490F629E1F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pPr>
                <a:endParaRPr lang="ko-K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축구</c:v>
                </c:pt>
                <c:pt idx="1">
                  <c:v>골프</c:v>
                </c:pt>
                <c:pt idx="2">
                  <c:v>농구</c:v>
                </c:pt>
                <c:pt idx="3">
                  <c:v>수영</c:v>
                </c:pt>
                <c:pt idx="4">
                  <c:v>배드민턴</c:v>
                </c:pt>
              </c:strCache>
            </c:strRef>
          </c:cat>
          <c:val>
            <c:numRef>
              <c:f>Sheet1!$B$3:$F$3</c:f>
              <c:numCache>
                <c:formatCode>0.0_);[Red]\(0.0\)</c:formatCode>
                <c:ptCount val="5"/>
                <c:pt idx="0">
                  <c:v>50.9</c:v>
                </c:pt>
                <c:pt idx="1">
                  <c:v>19.7</c:v>
                </c:pt>
                <c:pt idx="2">
                  <c:v>39.6</c:v>
                </c:pt>
                <c:pt idx="3">
                  <c:v>51</c:v>
                </c:pt>
                <c:pt idx="4">
                  <c:v>69.599999999999994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2069128"/>
        <c:axId val="562070112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562070112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pPr>
            <a:endParaRPr lang="ko-KR"/>
          </a:p>
        </c:txPr>
        <c:crossAx val="562069128"/>
        <c:crosses val="max"/>
        <c:crossBetween val="between"/>
        <c:majorUnit val="20"/>
      </c:valAx>
      <c:catAx>
        <c:axId val="5620691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6207011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굴림" panose="020B0600000101010101" pitchFamily="50" charset="-127"/>
          <a:ea typeface="굴림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642FC9-95AF-4C75-96ED-98DCFDDAB733}" type="doc">
      <dgm:prSet loTypeId="urn:microsoft.com/office/officeart/2005/8/layout/hList3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pPr latinLnBrk="1"/>
          <a:endParaRPr lang="ko-KR" altLang="en-US"/>
        </a:p>
      </dgm:t>
    </dgm:pt>
    <dgm:pt modelId="{EC8BC609-124A-4705-B85B-38E3C173897F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개인 운동</a:t>
          </a:r>
        </a:p>
      </dgm:t>
    </dgm:pt>
    <dgm:pt modelId="{4B712EBC-9162-4220-B62D-9D9EA1FC0AF4}" type="parTrans" cxnId="{517E6A68-BB82-4F9F-AE76-58C95A81E0D7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D1A8DCDD-51A7-4851-8D0F-7F4085FBEEC8}" type="sibTrans" cxnId="{517E6A68-BB82-4F9F-AE76-58C95A81E0D7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BEDEEBF-8B63-4245-B4C3-942BB3B4119E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헬스</a:t>
          </a:r>
        </a:p>
      </dgm:t>
    </dgm:pt>
    <dgm:pt modelId="{4C6CE65E-A856-4A9E-91B2-26583C562A3F}" type="parTrans" cxnId="{3C41AFB9-3D9B-45AB-9256-9B3EA0EF4451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C605C8A-E895-46CE-A97B-85A3FA2D74FB}" type="sibTrans" cxnId="{3C41AFB9-3D9B-45AB-9256-9B3EA0EF4451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ADB90BC-1949-4F84-8B51-F883BE71CE62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요가</a:t>
          </a:r>
        </a:p>
      </dgm:t>
    </dgm:pt>
    <dgm:pt modelId="{AFCF17FC-D73E-4634-9C55-023DBAD90F9E}" type="parTrans" cxnId="{F9885547-D470-42A7-994D-DCEC83FA616D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458C808-3E6E-4C3C-90FC-623F0EBE77D4}" type="sibTrans" cxnId="{F9885547-D470-42A7-994D-DCEC83FA616D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57CC4CE-5D41-481A-8633-090225A647E8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조깅</a:t>
          </a:r>
        </a:p>
      </dgm:t>
    </dgm:pt>
    <dgm:pt modelId="{7798BA5D-373C-41DD-9A4C-1DF1B9E13D1F}" type="parTrans" cxnId="{2912287B-D5E2-4FBA-A5A8-5E6CB3CD0314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E7DAEA5-5AE5-49BC-87AC-C182FCC8E88C}" type="sibTrans" cxnId="{2912287B-D5E2-4FBA-A5A8-5E6CB3CD0314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4A76D86-F319-4971-9603-2A487516A15E}" type="pres">
      <dgm:prSet presAssocID="{A2642FC9-95AF-4C75-96ED-98DCFDDAB73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B23DA5C-7C07-4804-A234-8FFE7FB7604A}" type="pres">
      <dgm:prSet presAssocID="{EC8BC609-124A-4705-B85B-38E3C173897F}" presName="roof" presStyleLbl="dkBgShp" presStyleIdx="0" presStyleCnt="2"/>
      <dgm:spPr/>
      <dgm:t>
        <a:bodyPr/>
        <a:lstStyle/>
        <a:p>
          <a:pPr latinLnBrk="1"/>
          <a:endParaRPr lang="ko-KR" altLang="en-US"/>
        </a:p>
      </dgm:t>
    </dgm:pt>
    <dgm:pt modelId="{BE016196-17EC-4027-9E9E-13DA0B13414C}" type="pres">
      <dgm:prSet presAssocID="{EC8BC609-124A-4705-B85B-38E3C173897F}" presName="pillars" presStyleCnt="0"/>
      <dgm:spPr/>
    </dgm:pt>
    <dgm:pt modelId="{C298BA22-105E-421A-BCA4-78BE89258104}" type="pres">
      <dgm:prSet presAssocID="{EC8BC609-124A-4705-B85B-38E3C173897F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B227BFC-A3FE-49A1-8D7C-87980F3AF2B5}" type="pres">
      <dgm:prSet presAssocID="{BADB90BC-1949-4F84-8B51-F883BE71CE62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176DFC0-2027-44A4-AD23-D4E8DBAF6860}" type="pres">
      <dgm:prSet presAssocID="{F57CC4CE-5D41-481A-8633-090225A647E8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389ED6E-6CC5-42B4-9B17-59904557EA24}" type="pres">
      <dgm:prSet presAssocID="{EC8BC609-124A-4705-B85B-38E3C173897F}" presName="base" presStyleLbl="dkBgShp" presStyleIdx="1" presStyleCnt="2"/>
      <dgm:spPr/>
    </dgm:pt>
  </dgm:ptLst>
  <dgm:cxnLst>
    <dgm:cxn modelId="{FA00F01C-86B5-498C-8C14-915E11162D8B}" type="presOf" srcId="{EC8BC609-124A-4705-B85B-38E3C173897F}" destId="{FB23DA5C-7C07-4804-A234-8FFE7FB7604A}" srcOrd="0" destOrd="0" presId="urn:microsoft.com/office/officeart/2005/8/layout/hList3"/>
    <dgm:cxn modelId="{A18100C4-B1BE-4CF3-ACAE-0C76F2219D26}" type="presOf" srcId="{A2642FC9-95AF-4C75-96ED-98DCFDDAB733}" destId="{B4A76D86-F319-4971-9603-2A487516A15E}" srcOrd="0" destOrd="0" presId="urn:microsoft.com/office/officeart/2005/8/layout/hList3"/>
    <dgm:cxn modelId="{EDAFD770-A761-4FA4-9431-CFEFA065C2D3}" type="presOf" srcId="{EBEDEEBF-8B63-4245-B4C3-942BB3B4119E}" destId="{C298BA22-105E-421A-BCA4-78BE89258104}" srcOrd="0" destOrd="0" presId="urn:microsoft.com/office/officeart/2005/8/layout/hList3"/>
    <dgm:cxn modelId="{2912287B-D5E2-4FBA-A5A8-5E6CB3CD0314}" srcId="{EC8BC609-124A-4705-B85B-38E3C173897F}" destId="{F57CC4CE-5D41-481A-8633-090225A647E8}" srcOrd="2" destOrd="0" parTransId="{7798BA5D-373C-41DD-9A4C-1DF1B9E13D1F}" sibTransId="{1E7DAEA5-5AE5-49BC-87AC-C182FCC8E88C}"/>
    <dgm:cxn modelId="{7E057BED-9D07-476D-B10A-B37B6B5270FA}" type="presOf" srcId="{BADB90BC-1949-4F84-8B51-F883BE71CE62}" destId="{2B227BFC-A3FE-49A1-8D7C-87980F3AF2B5}" srcOrd="0" destOrd="0" presId="urn:microsoft.com/office/officeart/2005/8/layout/hList3"/>
    <dgm:cxn modelId="{3C5D9B49-B949-4BB7-ABDF-68BE86BC1EAF}" type="presOf" srcId="{F57CC4CE-5D41-481A-8633-090225A647E8}" destId="{3176DFC0-2027-44A4-AD23-D4E8DBAF6860}" srcOrd="0" destOrd="0" presId="urn:microsoft.com/office/officeart/2005/8/layout/hList3"/>
    <dgm:cxn modelId="{3C41AFB9-3D9B-45AB-9256-9B3EA0EF4451}" srcId="{EC8BC609-124A-4705-B85B-38E3C173897F}" destId="{EBEDEEBF-8B63-4245-B4C3-942BB3B4119E}" srcOrd="0" destOrd="0" parTransId="{4C6CE65E-A856-4A9E-91B2-26583C562A3F}" sibTransId="{1C605C8A-E895-46CE-A97B-85A3FA2D74FB}"/>
    <dgm:cxn modelId="{F9885547-D470-42A7-994D-DCEC83FA616D}" srcId="{EC8BC609-124A-4705-B85B-38E3C173897F}" destId="{BADB90BC-1949-4F84-8B51-F883BE71CE62}" srcOrd="1" destOrd="0" parTransId="{AFCF17FC-D73E-4634-9C55-023DBAD90F9E}" sibTransId="{6458C808-3E6E-4C3C-90FC-623F0EBE77D4}"/>
    <dgm:cxn modelId="{517E6A68-BB82-4F9F-AE76-58C95A81E0D7}" srcId="{A2642FC9-95AF-4C75-96ED-98DCFDDAB733}" destId="{EC8BC609-124A-4705-B85B-38E3C173897F}" srcOrd="0" destOrd="0" parTransId="{4B712EBC-9162-4220-B62D-9D9EA1FC0AF4}" sibTransId="{D1A8DCDD-51A7-4851-8D0F-7F4085FBEEC8}"/>
    <dgm:cxn modelId="{AA9F4BF3-0361-47CF-8A1A-4FE5771B5C93}" type="presParOf" srcId="{B4A76D86-F319-4971-9603-2A487516A15E}" destId="{FB23DA5C-7C07-4804-A234-8FFE7FB7604A}" srcOrd="0" destOrd="0" presId="urn:microsoft.com/office/officeart/2005/8/layout/hList3"/>
    <dgm:cxn modelId="{057EF308-500A-4345-A405-36501350728C}" type="presParOf" srcId="{B4A76D86-F319-4971-9603-2A487516A15E}" destId="{BE016196-17EC-4027-9E9E-13DA0B13414C}" srcOrd="1" destOrd="0" presId="urn:microsoft.com/office/officeart/2005/8/layout/hList3"/>
    <dgm:cxn modelId="{64D5EE11-869E-4FB1-BF0E-4721A2EB555A}" type="presParOf" srcId="{BE016196-17EC-4027-9E9E-13DA0B13414C}" destId="{C298BA22-105E-421A-BCA4-78BE89258104}" srcOrd="0" destOrd="0" presId="urn:microsoft.com/office/officeart/2005/8/layout/hList3"/>
    <dgm:cxn modelId="{1CFBBEEA-E5E0-4B1B-971D-8FF010F604D0}" type="presParOf" srcId="{BE016196-17EC-4027-9E9E-13DA0B13414C}" destId="{2B227BFC-A3FE-49A1-8D7C-87980F3AF2B5}" srcOrd="1" destOrd="0" presId="urn:microsoft.com/office/officeart/2005/8/layout/hList3"/>
    <dgm:cxn modelId="{D714FE39-4ECB-4D03-A331-84FCA4B9B83F}" type="presParOf" srcId="{BE016196-17EC-4027-9E9E-13DA0B13414C}" destId="{3176DFC0-2027-44A4-AD23-D4E8DBAF6860}" srcOrd="2" destOrd="0" presId="urn:microsoft.com/office/officeart/2005/8/layout/hList3"/>
    <dgm:cxn modelId="{98460CF9-E2B4-4601-8864-FF7224063414}" type="presParOf" srcId="{B4A76D86-F319-4971-9603-2A487516A15E}" destId="{E389ED6E-6CC5-42B4-9B17-59904557EA24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E08DA5-D68A-4BF4-93DD-EA811ECC250F}" type="doc">
      <dgm:prSet loTypeId="urn:microsoft.com/office/officeart/2005/8/layout/lProcess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3E2F4C3B-B0CF-47FC-B1CD-3B6D6BEBC175}">
      <dgm:prSet phldrT="[텍스트]" custT="1"/>
      <dgm:spPr>
        <a:solidFill>
          <a:srgbClr val="5B9BD5">
            <a:lumMod val="60000"/>
            <a:lumOff val="40000"/>
          </a:srgb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prstClr val="white"/>
          </a:contourClr>
        </a:sp3d>
      </dgm:spPr>
      <dgm:t>
        <a:bodyPr spcFirstLastPara="0" vert="horz" wrap="square" lIns="68580" tIns="68580" rIns="68580" bIns="68580" numCol="1" spcCol="1270" anchor="ctr" anchorCtr="0"/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굴림" panose="020B0600000101010101" pitchFamily="50" charset="-127"/>
              <a:ea typeface="굴림" panose="020B0600000101010101" pitchFamily="50" charset="-127"/>
              <a:cs typeface="+mn-cs"/>
            </a:rPr>
            <a:t>동기</a:t>
          </a:r>
        </a:p>
      </dgm:t>
    </dgm:pt>
    <dgm:pt modelId="{0D481911-63D7-405D-83C0-79E1D65A9342}" type="parTrans" cxnId="{5AC3AE8F-DAFE-4494-9BB0-AA1E6378DEB6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9D6E784-C77D-4EBA-A000-3BED1DB2CC0D}" type="sibTrans" cxnId="{5AC3AE8F-DAFE-4494-9BB0-AA1E6378DEB6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78A686D-0308-49D3-B72D-04EF93B66FB0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건강</a:t>
          </a:r>
        </a:p>
      </dgm:t>
    </dgm:pt>
    <dgm:pt modelId="{5BE846AB-FFA4-4EF1-9F80-4E4729A0A3C6}" type="parTrans" cxnId="{6FEA6785-5688-4B88-A34A-8FDFCAA9DF0F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838D47F-8690-429D-80B5-471F7101C86C}" type="sibTrans" cxnId="{6FEA6785-5688-4B88-A34A-8FDFCAA9DF0F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0EACCB8-B3BE-45B9-833D-8A29964C6A72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체력</a:t>
          </a:r>
        </a:p>
      </dgm:t>
    </dgm:pt>
    <dgm:pt modelId="{F07086B2-828C-44E5-A108-4737D7E5A1D2}" type="parTrans" cxnId="{113649C0-750C-4F8B-9414-13FDD5470861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A793189-48E8-430F-B220-FB1180DA0C74}" type="sibTrans" cxnId="{113649C0-750C-4F8B-9414-13FDD5470861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55B81F8-29FF-4765-B724-4ADA17C24D19}">
      <dgm:prSet phldrT="[텍스트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레저</a:t>
          </a:r>
        </a:p>
      </dgm:t>
    </dgm:pt>
    <dgm:pt modelId="{DAF1CB9B-68CF-407A-B642-58699B98BA28}" type="parTrans" cxnId="{32226628-C3BA-4D09-AC54-5B7B6007E63B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2D9C3A5-6B65-4295-A4FF-02A447B919BF}" type="sibTrans" cxnId="{32226628-C3BA-4D09-AC54-5B7B6007E63B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286F401-0549-4E8B-89D6-55EBD7ACA045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재미</a:t>
          </a:r>
        </a:p>
      </dgm:t>
    </dgm:pt>
    <dgm:pt modelId="{03909106-554A-4256-A41B-F46FB1887139}" type="parTrans" cxnId="{89344662-2DBB-4205-8E06-CAAD5AF73063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5E6D650-B1B0-4627-BD44-8639D1977C24}" type="sibTrans" cxnId="{89344662-2DBB-4205-8E06-CAAD5AF73063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E264B48-9AC9-4062-BEB2-B05CF350D22F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즐거움</a:t>
          </a:r>
        </a:p>
      </dgm:t>
    </dgm:pt>
    <dgm:pt modelId="{A470A63C-4EC1-4867-ABA5-7AE5627E7591}" type="parTrans" cxnId="{8BA6C049-B99D-4168-98C9-78F4F1DC55A6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ACDBD59-FBDA-42D2-909C-457DC6319127}" type="sibTrans" cxnId="{8BA6C049-B99D-4168-98C9-78F4F1DC55A6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1D44C35-075E-4D56-A163-B804506F1534}" type="pres">
      <dgm:prSet presAssocID="{16E08DA5-D68A-4BF4-93DD-EA811ECC250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B4CD556-FB06-46F3-B587-844512EFFD4E}" type="pres">
      <dgm:prSet presAssocID="{3E2F4C3B-B0CF-47FC-B1CD-3B6D6BEBC175}" presName="compNode" presStyleCnt="0"/>
      <dgm:spPr/>
    </dgm:pt>
    <dgm:pt modelId="{EC6C2746-C777-4009-8CEA-63C28BBC8D6C}" type="pres">
      <dgm:prSet presAssocID="{3E2F4C3B-B0CF-47FC-B1CD-3B6D6BEBC175}" presName="aNode" presStyleLbl="bgShp" presStyleIdx="0" presStyleCnt="2"/>
      <dgm:spPr>
        <a:xfrm>
          <a:off x="1114" y="0"/>
          <a:ext cx="1071646" cy="2116573"/>
        </a:xfrm>
        <a:prstGeom prst="roundRect">
          <a:avLst>
            <a:gd name="adj" fmla="val 10000"/>
          </a:avLst>
        </a:prstGeom>
      </dgm:spPr>
      <dgm:t>
        <a:bodyPr/>
        <a:lstStyle/>
        <a:p>
          <a:pPr latinLnBrk="1"/>
          <a:endParaRPr lang="ko-KR" altLang="en-US"/>
        </a:p>
      </dgm:t>
    </dgm:pt>
    <dgm:pt modelId="{20C4B8DB-3BFD-4A27-AE13-36C8EF52515D}" type="pres">
      <dgm:prSet presAssocID="{3E2F4C3B-B0CF-47FC-B1CD-3B6D6BEBC175}" presName="textNode" presStyleLbl="bgShp" presStyleIdx="0" presStyleCnt="2"/>
      <dgm:spPr/>
      <dgm:t>
        <a:bodyPr/>
        <a:lstStyle/>
        <a:p>
          <a:pPr latinLnBrk="1"/>
          <a:endParaRPr lang="ko-KR" altLang="en-US"/>
        </a:p>
      </dgm:t>
    </dgm:pt>
    <dgm:pt modelId="{D0111863-C7A9-4DD6-9699-BD0C627B78EE}" type="pres">
      <dgm:prSet presAssocID="{3E2F4C3B-B0CF-47FC-B1CD-3B6D6BEBC175}" presName="compChildNode" presStyleCnt="0"/>
      <dgm:spPr/>
    </dgm:pt>
    <dgm:pt modelId="{BF8F28FD-B9E2-4D6C-BB2E-392B24EC1811}" type="pres">
      <dgm:prSet presAssocID="{3E2F4C3B-B0CF-47FC-B1CD-3B6D6BEBC175}" presName="theInnerList" presStyleCnt="0"/>
      <dgm:spPr/>
    </dgm:pt>
    <dgm:pt modelId="{4BAE0BE1-6C13-4594-93C5-79DA89C0A46F}" type="pres">
      <dgm:prSet presAssocID="{678A686D-0308-49D3-B72D-04EF93B66FB0}" presName="child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C460E46-8F56-42DF-8FB7-2881E2943E2D}" type="pres">
      <dgm:prSet presAssocID="{678A686D-0308-49D3-B72D-04EF93B66FB0}" presName="aSpace2" presStyleCnt="0"/>
      <dgm:spPr/>
    </dgm:pt>
    <dgm:pt modelId="{6BD8BADA-547E-487F-86C1-472E722A87A8}" type="pres">
      <dgm:prSet presAssocID="{20EACCB8-B3BE-45B9-833D-8A29964C6A72}" presName="child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58B1AAA-8E6A-46F9-8091-6E13A6641DC2}" type="pres">
      <dgm:prSet presAssocID="{3E2F4C3B-B0CF-47FC-B1CD-3B6D6BEBC175}" presName="aSpace" presStyleCnt="0"/>
      <dgm:spPr/>
    </dgm:pt>
    <dgm:pt modelId="{EC12DCFB-D213-465F-A146-82F235F5AC38}" type="pres">
      <dgm:prSet presAssocID="{255B81F8-29FF-4765-B724-4ADA17C24D19}" presName="compNode" presStyleCnt="0"/>
      <dgm:spPr/>
    </dgm:pt>
    <dgm:pt modelId="{14E5A26A-46F3-4F4A-B48A-009AC32D4CA4}" type="pres">
      <dgm:prSet presAssocID="{255B81F8-29FF-4765-B724-4ADA17C24D19}" presName="aNode" presStyleLbl="bgShp" presStyleIdx="1" presStyleCnt="2"/>
      <dgm:spPr/>
      <dgm:t>
        <a:bodyPr/>
        <a:lstStyle/>
        <a:p>
          <a:pPr latinLnBrk="1"/>
          <a:endParaRPr lang="ko-KR" altLang="en-US"/>
        </a:p>
      </dgm:t>
    </dgm:pt>
    <dgm:pt modelId="{B23C0EF8-4962-440C-B79F-5B3C5D6977D8}" type="pres">
      <dgm:prSet presAssocID="{255B81F8-29FF-4765-B724-4ADA17C24D19}" presName="textNode" presStyleLbl="bgShp" presStyleIdx="1" presStyleCnt="2"/>
      <dgm:spPr/>
      <dgm:t>
        <a:bodyPr/>
        <a:lstStyle/>
        <a:p>
          <a:pPr latinLnBrk="1"/>
          <a:endParaRPr lang="ko-KR" altLang="en-US"/>
        </a:p>
      </dgm:t>
    </dgm:pt>
    <dgm:pt modelId="{169FCD35-1D3E-435E-8E2E-8ADD8E88C7FB}" type="pres">
      <dgm:prSet presAssocID="{255B81F8-29FF-4765-B724-4ADA17C24D19}" presName="compChildNode" presStyleCnt="0"/>
      <dgm:spPr/>
    </dgm:pt>
    <dgm:pt modelId="{B872FA0E-45F7-4E87-A6F5-D908258D43AF}" type="pres">
      <dgm:prSet presAssocID="{255B81F8-29FF-4765-B724-4ADA17C24D19}" presName="theInnerList" presStyleCnt="0"/>
      <dgm:spPr/>
    </dgm:pt>
    <dgm:pt modelId="{09B0805D-A05F-4E44-92CB-0FDE0C0B6A55}" type="pres">
      <dgm:prSet presAssocID="{2286F401-0549-4E8B-89D6-55EBD7ACA045}" presName="child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20CE9A1-C519-4B86-8C7B-FE44AB6626B8}" type="pres">
      <dgm:prSet presAssocID="{2286F401-0549-4E8B-89D6-55EBD7ACA045}" presName="aSpace2" presStyleCnt="0"/>
      <dgm:spPr/>
    </dgm:pt>
    <dgm:pt modelId="{F04B804D-A9D5-4CBB-B8AF-4536EE249707}" type="pres">
      <dgm:prSet presAssocID="{2E264B48-9AC9-4062-BEB2-B05CF350D22F}" presName="child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32226628-C3BA-4D09-AC54-5B7B6007E63B}" srcId="{16E08DA5-D68A-4BF4-93DD-EA811ECC250F}" destId="{255B81F8-29FF-4765-B724-4ADA17C24D19}" srcOrd="1" destOrd="0" parTransId="{DAF1CB9B-68CF-407A-B642-58699B98BA28}" sibTransId="{F2D9C3A5-6B65-4295-A4FF-02A447B919BF}"/>
    <dgm:cxn modelId="{920A1D78-88B3-473B-85EA-BB88ADDE3FF9}" type="presOf" srcId="{3E2F4C3B-B0CF-47FC-B1CD-3B6D6BEBC175}" destId="{20C4B8DB-3BFD-4A27-AE13-36C8EF52515D}" srcOrd="1" destOrd="0" presId="urn:microsoft.com/office/officeart/2005/8/layout/lProcess2"/>
    <dgm:cxn modelId="{1BB472FB-6BC2-4094-826E-CCBB3869F9AE}" type="presOf" srcId="{2286F401-0549-4E8B-89D6-55EBD7ACA045}" destId="{09B0805D-A05F-4E44-92CB-0FDE0C0B6A55}" srcOrd="0" destOrd="0" presId="urn:microsoft.com/office/officeart/2005/8/layout/lProcess2"/>
    <dgm:cxn modelId="{8BA6C049-B99D-4168-98C9-78F4F1DC55A6}" srcId="{255B81F8-29FF-4765-B724-4ADA17C24D19}" destId="{2E264B48-9AC9-4062-BEB2-B05CF350D22F}" srcOrd="1" destOrd="0" parTransId="{A470A63C-4EC1-4867-ABA5-7AE5627E7591}" sibTransId="{FACDBD59-FBDA-42D2-909C-457DC6319127}"/>
    <dgm:cxn modelId="{89344662-2DBB-4205-8E06-CAAD5AF73063}" srcId="{255B81F8-29FF-4765-B724-4ADA17C24D19}" destId="{2286F401-0549-4E8B-89D6-55EBD7ACA045}" srcOrd="0" destOrd="0" parTransId="{03909106-554A-4256-A41B-F46FB1887139}" sibTransId="{75E6D650-B1B0-4627-BD44-8639D1977C24}"/>
    <dgm:cxn modelId="{6FEA6785-5688-4B88-A34A-8FDFCAA9DF0F}" srcId="{3E2F4C3B-B0CF-47FC-B1CD-3B6D6BEBC175}" destId="{678A686D-0308-49D3-B72D-04EF93B66FB0}" srcOrd="0" destOrd="0" parTransId="{5BE846AB-FFA4-4EF1-9F80-4E4729A0A3C6}" sibTransId="{0838D47F-8690-429D-80B5-471F7101C86C}"/>
    <dgm:cxn modelId="{AE39757E-B598-4D04-8A99-A9367194115D}" type="presOf" srcId="{3E2F4C3B-B0CF-47FC-B1CD-3B6D6BEBC175}" destId="{EC6C2746-C777-4009-8CEA-63C28BBC8D6C}" srcOrd="0" destOrd="0" presId="urn:microsoft.com/office/officeart/2005/8/layout/lProcess2"/>
    <dgm:cxn modelId="{B2EF87F2-5B32-4F99-80EB-DB5027DB67CD}" type="presOf" srcId="{255B81F8-29FF-4765-B724-4ADA17C24D19}" destId="{B23C0EF8-4962-440C-B79F-5B3C5D6977D8}" srcOrd="1" destOrd="0" presId="urn:microsoft.com/office/officeart/2005/8/layout/lProcess2"/>
    <dgm:cxn modelId="{B8D3AAAE-CD6C-40B7-927B-3A2A3B1EFC3C}" type="presOf" srcId="{20EACCB8-B3BE-45B9-833D-8A29964C6A72}" destId="{6BD8BADA-547E-487F-86C1-472E722A87A8}" srcOrd="0" destOrd="0" presId="urn:microsoft.com/office/officeart/2005/8/layout/lProcess2"/>
    <dgm:cxn modelId="{23B52D11-0554-434D-A4D2-6C9EBF96F369}" type="presOf" srcId="{16E08DA5-D68A-4BF4-93DD-EA811ECC250F}" destId="{41D44C35-075E-4D56-A163-B804506F1534}" srcOrd="0" destOrd="0" presId="urn:microsoft.com/office/officeart/2005/8/layout/lProcess2"/>
    <dgm:cxn modelId="{5AC3AE8F-DAFE-4494-9BB0-AA1E6378DEB6}" srcId="{16E08DA5-D68A-4BF4-93DD-EA811ECC250F}" destId="{3E2F4C3B-B0CF-47FC-B1CD-3B6D6BEBC175}" srcOrd="0" destOrd="0" parTransId="{0D481911-63D7-405D-83C0-79E1D65A9342}" sibTransId="{49D6E784-C77D-4EBA-A000-3BED1DB2CC0D}"/>
    <dgm:cxn modelId="{5B0370C5-1132-4181-BCC5-B5FBDA620A6C}" type="presOf" srcId="{255B81F8-29FF-4765-B724-4ADA17C24D19}" destId="{14E5A26A-46F3-4F4A-B48A-009AC32D4CA4}" srcOrd="0" destOrd="0" presId="urn:microsoft.com/office/officeart/2005/8/layout/lProcess2"/>
    <dgm:cxn modelId="{96E372D4-79B7-4430-8F3C-D2FCA05008B6}" type="presOf" srcId="{678A686D-0308-49D3-B72D-04EF93B66FB0}" destId="{4BAE0BE1-6C13-4594-93C5-79DA89C0A46F}" srcOrd="0" destOrd="0" presId="urn:microsoft.com/office/officeart/2005/8/layout/lProcess2"/>
    <dgm:cxn modelId="{113649C0-750C-4F8B-9414-13FDD5470861}" srcId="{3E2F4C3B-B0CF-47FC-B1CD-3B6D6BEBC175}" destId="{20EACCB8-B3BE-45B9-833D-8A29964C6A72}" srcOrd="1" destOrd="0" parTransId="{F07086B2-828C-44E5-A108-4737D7E5A1D2}" sibTransId="{5A793189-48E8-430F-B220-FB1180DA0C74}"/>
    <dgm:cxn modelId="{2C9AE0B5-568B-4943-846E-2ED0ABEA8E32}" type="presOf" srcId="{2E264B48-9AC9-4062-BEB2-B05CF350D22F}" destId="{F04B804D-A9D5-4CBB-B8AF-4536EE249707}" srcOrd="0" destOrd="0" presId="urn:microsoft.com/office/officeart/2005/8/layout/lProcess2"/>
    <dgm:cxn modelId="{FCBC6E3B-AB0D-442E-895E-4D083EE22753}" type="presParOf" srcId="{41D44C35-075E-4D56-A163-B804506F1534}" destId="{EB4CD556-FB06-46F3-B587-844512EFFD4E}" srcOrd="0" destOrd="0" presId="urn:microsoft.com/office/officeart/2005/8/layout/lProcess2"/>
    <dgm:cxn modelId="{9E723304-E774-41E4-942E-433C2B37D4C0}" type="presParOf" srcId="{EB4CD556-FB06-46F3-B587-844512EFFD4E}" destId="{EC6C2746-C777-4009-8CEA-63C28BBC8D6C}" srcOrd="0" destOrd="0" presId="urn:microsoft.com/office/officeart/2005/8/layout/lProcess2"/>
    <dgm:cxn modelId="{E82C235D-2DDB-451C-A7EE-1A8D67BB2790}" type="presParOf" srcId="{EB4CD556-FB06-46F3-B587-844512EFFD4E}" destId="{20C4B8DB-3BFD-4A27-AE13-36C8EF52515D}" srcOrd="1" destOrd="0" presId="urn:microsoft.com/office/officeart/2005/8/layout/lProcess2"/>
    <dgm:cxn modelId="{02BC2DAD-3DCA-43F2-9191-4F09EF085C03}" type="presParOf" srcId="{EB4CD556-FB06-46F3-B587-844512EFFD4E}" destId="{D0111863-C7A9-4DD6-9699-BD0C627B78EE}" srcOrd="2" destOrd="0" presId="urn:microsoft.com/office/officeart/2005/8/layout/lProcess2"/>
    <dgm:cxn modelId="{7A83743D-9AD1-4951-A617-2D3C840AE6A1}" type="presParOf" srcId="{D0111863-C7A9-4DD6-9699-BD0C627B78EE}" destId="{BF8F28FD-B9E2-4D6C-BB2E-392B24EC1811}" srcOrd="0" destOrd="0" presId="urn:microsoft.com/office/officeart/2005/8/layout/lProcess2"/>
    <dgm:cxn modelId="{CC34F9C5-D9A5-4C07-8017-86BBCC144A19}" type="presParOf" srcId="{BF8F28FD-B9E2-4D6C-BB2E-392B24EC1811}" destId="{4BAE0BE1-6C13-4594-93C5-79DA89C0A46F}" srcOrd="0" destOrd="0" presId="urn:microsoft.com/office/officeart/2005/8/layout/lProcess2"/>
    <dgm:cxn modelId="{AD675FF2-C0B3-424E-896E-AAFE9959062C}" type="presParOf" srcId="{BF8F28FD-B9E2-4D6C-BB2E-392B24EC1811}" destId="{CC460E46-8F56-42DF-8FB7-2881E2943E2D}" srcOrd="1" destOrd="0" presId="urn:microsoft.com/office/officeart/2005/8/layout/lProcess2"/>
    <dgm:cxn modelId="{E8FA552E-CAC8-4591-A6DF-08733816B508}" type="presParOf" srcId="{BF8F28FD-B9E2-4D6C-BB2E-392B24EC1811}" destId="{6BD8BADA-547E-487F-86C1-472E722A87A8}" srcOrd="2" destOrd="0" presId="urn:microsoft.com/office/officeart/2005/8/layout/lProcess2"/>
    <dgm:cxn modelId="{6EC8DDC9-DCA8-45E1-BABA-B8CDC34AF16D}" type="presParOf" srcId="{41D44C35-075E-4D56-A163-B804506F1534}" destId="{858B1AAA-8E6A-46F9-8091-6E13A6641DC2}" srcOrd="1" destOrd="0" presId="urn:microsoft.com/office/officeart/2005/8/layout/lProcess2"/>
    <dgm:cxn modelId="{55C530DA-027F-4D4D-A75A-554EA879D562}" type="presParOf" srcId="{41D44C35-075E-4D56-A163-B804506F1534}" destId="{EC12DCFB-D213-465F-A146-82F235F5AC38}" srcOrd="2" destOrd="0" presId="urn:microsoft.com/office/officeart/2005/8/layout/lProcess2"/>
    <dgm:cxn modelId="{2661D096-28D7-4191-AC4D-F34282A6D854}" type="presParOf" srcId="{EC12DCFB-D213-465F-A146-82F235F5AC38}" destId="{14E5A26A-46F3-4F4A-B48A-009AC32D4CA4}" srcOrd="0" destOrd="0" presId="urn:microsoft.com/office/officeart/2005/8/layout/lProcess2"/>
    <dgm:cxn modelId="{90582AD7-AE34-42DE-B80B-340232DE5BE0}" type="presParOf" srcId="{EC12DCFB-D213-465F-A146-82F235F5AC38}" destId="{B23C0EF8-4962-440C-B79F-5B3C5D6977D8}" srcOrd="1" destOrd="0" presId="urn:microsoft.com/office/officeart/2005/8/layout/lProcess2"/>
    <dgm:cxn modelId="{16F7A34C-4357-453C-83AC-48B1005D640C}" type="presParOf" srcId="{EC12DCFB-D213-465F-A146-82F235F5AC38}" destId="{169FCD35-1D3E-435E-8E2E-8ADD8E88C7FB}" srcOrd="2" destOrd="0" presId="urn:microsoft.com/office/officeart/2005/8/layout/lProcess2"/>
    <dgm:cxn modelId="{8676D276-4E2D-4AB7-92B5-AA6BDF7AA716}" type="presParOf" srcId="{169FCD35-1D3E-435E-8E2E-8ADD8E88C7FB}" destId="{B872FA0E-45F7-4E87-A6F5-D908258D43AF}" srcOrd="0" destOrd="0" presId="urn:microsoft.com/office/officeart/2005/8/layout/lProcess2"/>
    <dgm:cxn modelId="{6873BC5B-E755-4A2B-9392-D1C886D8A6B2}" type="presParOf" srcId="{B872FA0E-45F7-4E87-A6F5-D908258D43AF}" destId="{09B0805D-A05F-4E44-92CB-0FDE0C0B6A55}" srcOrd="0" destOrd="0" presId="urn:microsoft.com/office/officeart/2005/8/layout/lProcess2"/>
    <dgm:cxn modelId="{6602FC3E-6E33-41FE-A0BF-09A417F049E0}" type="presParOf" srcId="{B872FA0E-45F7-4E87-A6F5-D908258D43AF}" destId="{E20CE9A1-C519-4B86-8C7B-FE44AB6626B8}" srcOrd="1" destOrd="0" presId="urn:microsoft.com/office/officeart/2005/8/layout/lProcess2"/>
    <dgm:cxn modelId="{895D6841-4BDE-4247-84D9-B5802015F5C3}" type="presParOf" srcId="{B872FA0E-45F7-4E87-A6F5-D908258D43AF}" destId="{F04B804D-A9D5-4CBB-B8AF-4536EE249707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23DA5C-7C07-4804-A234-8FFE7FB7604A}">
      <dsp:nvSpPr>
        <dsp:cNvPr id="0" name=""/>
        <dsp:cNvSpPr/>
      </dsp:nvSpPr>
      <dsp:spPr>
        <a:xfrm>
          <a:off x="0" y="0"/>
          <a:ext cx="3601702" cy="404372"/>
        </a:xfrm>
        <a:prstGeom prst="rect">
          <a:avLst/>
        </a:prstGeom>
        <a:solidFill>
          <a:schemeClr val="accent4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00800" h="1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개인 운동</a:t>
          </a:r>
        </a:p>
      </dsp:txBody>
      <dsp:txXfrm>
        <a:off x="0" y="0"/>
        <a:ext cx="3601702" cy="404372"/>
      </dsp:txXfrm>
    </dsp:sp>
    <dsp:sp modelId="{C298BA22-105E-421A-BCA4-78BE89258104}">
      <dsp:nvSpPr>
        <dsp:cNvPr id="0" name=""/>
        <dsp:cNvSpPr/>
      </dsp:nvSpPr>
      <dsp:spPr>
        <a:xfrm>
          <a:off x="1758" y="404372"/>
          <a:ext cx="1199394" cy="84918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헬스</a:t>
          </a:r>
        </a:p>
      </dsp:txBody>
      <dsp:txXfrm>
        <a:off x="1758" y="404372"/>
        <a:ext cx="1199394" cy="849182"/>
      </dsp:txXfrm>
    </dsp:sp>
    <dsp:sp modelId="{2B227BFC-A3FE-49A1-8D7C-87980F3AF2B5}">
      <dsp:nvSpPr>
        <dsp:cNvPr id="0" name=""/>
        <dsp:cNvSpPr/>
      </dsp:nvSpPr>
      <dsp:spPr>
        <a:xfrm>
          <a:off x="1201153" y="404372"/>
          <a:ext cx="1199394" cy="849182"/>
        </a:xfrm>
        <a:prstGeom prst="rect">
          <a:avLst/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요가</a:t>
          </a:r>
        </a:p>
      </dsp:txBody>
      <dsp:txXfrm>
        <a:off x="1201153" y="404372"/>
        <a:ext cx="1199394" cy="849182"/>
      </dsp:txXfrm>
    </dsp:sp>
    <dsp:sp modelId="{3176DFC0-2027-44A4-AD23-D4E8DBAF6860}">
      <dsp:nvSpPr>
        <dsp:cNvPr id="0" name=""/>
        <dsp:cNvSpPr/>
      </dsp:nvSpPr>
      <dsp:spPr>
        <a:xfrm>
          <a:off x="2400548" y="404372"/>
          <a:ext cx="1199394" cy="849182"/>
        </a:xfrm>
        <a:prstGeom prst="rect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조깅</a:t>
          </a:r>
        </a:p>
      </dsp:txBody>
      <dsp:txXfrm>
        <a:off x="2400548" y="404372"/>
        <a:ext cx="1199394" cy="849182"/>
      </dsp:txXfrm>
    </dsp:sp>
    <dsp:sp modelId="{E389ED6E-6CC5-42B4-9B17-59904557EA24}">
      <dsp:nvSpPr>
        <dsp:cNvPr id="0" name=""/>
        <dsp:cNvSpPr/>
      </dsp:nvSpPr>
      <dsp:spPr>
        <a:xfrm>
          <a:off x="0" y="1253554"/>
          <a:ext cx="3601702" cy="94353"/>
        </a:xfrm>
        <a:prstGeom prst="rect">
          <a:avLst/>
        </a:prstGeom>
        <a:solidFill>
          <a:schemeClr val="accent4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00800" h="1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6C2746-C777-4009-8CEA-63C28BBC8D6C}">
      <dsp:nvSpPr>
        <dsp:cNvPr id="0" name=""/>
        <dsp:cNvSpPr/>
      </dsp:nvSpPr>
      <dsp:spPr>
        <a:xfrm>
          <a:off x="1114" y="0"/>
          <a:ext cx="1071646" cy="2116573"/>
        </a:xfrm>
        <a:prstGeom prst="roundRect">
          <a:avLst>
            <a:gd name="adj" fmla="val 10000"/>
          </a:avLst>
        </a:prstGeom>
        <a:solidFill>
          <a:srgbClr val="5B9BD5">
            <a:lumMod val="60000"/>
            <a:lumOff val="40000"/>
          </a:srgb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prstClr val="white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굴림" panose="020B0600000101010101" pitchFamily="50" charset="-127"/>
              <a:ea typeface="굴림" panose="020B0600000101010101" pitchFamily="50" charset="-127"/>
              <a:cs typeface="+mn-cs"/>
            </a:rPr>
            <a:t>동기</a:t>
          </a:r>
        </a:p>
      </dsp:txBody>
      <dsp:txXfrm>
        <a:off x="1114" y="0"/>
        <a:ext cx="1071646" cy="634971"/>
      </dsp:txXfrm>
    </dsp:sp>
    <dsp:sp modelId="{4BAE0BE1-6C13-4594-93C5-79DA89C0A46F}">
      <dsp:nvSpPr>
        <dsp:cNvPr id="0" name=""/>
        <dsp:cNvSpPr/>
      </dsp:nvSpPr>
      <dsp:spPr>
        <a:xfrm>
          <a:off x="108278" y="635591"/>
          <a:ext cx="857317" cy="6381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건강</a:t>
          </a:r>
        </a:p>
      </dsp:txBody>
      <dsp:txXfrm>
        <a:off x="126970" y="654283"/>
        <a:ext cx="819933" cy="600791"/>
      </dsp:txXfrm>
    </dsp:sp>
    <dsp:sp modelId="{6BD8BADA-547E-487F-86C1-472E722A87A8}">
      <dsp:nvSpPr>
        <dsp:cNvPr id="0" name=""/>
        <dsp:cNvSpPr/>
      </dsp:nvSpPr>
      <dsp:spPr>
        <a:xfrm>
          <a:off x="108278" y="1371948"/>
          <a:ext cx="857317" cy="6381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체력</a:t>
          </a:r>
        </a:p>
      </dsp:txBody>
      <dsp:txXfrm>
        <a:off x="126970" y="1390640"/>
        <a:ext cx="819933" cy="600791"/>
      </dsp:txXfrm>
    </dsp:sp>
    <dsp:sp modelId="{14E5A26A-46F3-4F4A-B48A-009AC32D4CA4}">
      <dsp:nvSpPr>
        <dsp:cNvPr id="0" name=""/>
        <dsp:cNvSpPr/>
      </dsp:nvSpPr>
      <dsp:spPr>
        <a:xfrm>
          <a:off x="1153134" y="0"/>
          <a:ext cx="1071646" cy="2116573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레저</a:t>
          </a:r>
        </a:p>
      </dsp:txBody>
      <dsp:txXfrm>
        <a:off x="1153134" y="0"/>
        <a:ext cx="1071646" cy="634971"/>
      </dsp:txXfrm>
    </dsp:sp>
    <dsp:sp modelId="{09B0805D-A05F-4E44-92CB-0FDE0C0B6A55}">
      <dsp:nvSpPr>
        <dsp:cNvPr id="0" name=""/>
        <dsp:cNvSpPr/>
      </dsp:nvSpPr>
      <dsp:spPr>
        <a:xfrm>
          <a:off x="1260298" y="635591"/>
          <a:ext cx="857317" cy="6381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재미</a:t>
          </a:r>
        </a:p>
      </dsp:txBody>
      <dsp:txXfrm>
        <a:off x="1278990" y="654283"/>
        <a:ext cx="819933" cy="600791"/>
      </dsp:txXfrm>
    </dsp:sp>
    <dsp:sp modelId="{F04B804D-A9D5-4CBB-B8AF-4536EE249707}">
      <dsp:nvSpPr>
        <dsp:cNvPr id="0" name=""/>
        <dsp:cNvSpPr/>
      </dsp:nvSpPr>
      <dsp:spPr>
        <a:xfrm>
          <a:off x="1260298" y="1371948"/>
          <a:ext cx="857317" cy="6381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즐거움</a:t>
          </a:r>
        </a:p>
      </dsp:txBody>
      <dsp:txXfrm>
        <a:off x="1278990" y="1390640"/>
        <a:ext cx="819933" cy="6007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D1F4AE1E-8A02-B403-2B1D-FE3B1B6BC74A}"/>
              </a:ext>
            </a:extLst>
          </p:cNvPr>
          <p:cNvSpPr/>
          <p:nvPr userDrawn="1"/>
        </p:nvSpPr>
        <p:spPr>
          <a:xfrm>
            <a:off x="0" y="683742"/>
            <a:ext cx="9906000" cy="4695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순서도: 수동 입력 6">
            <a:extLst>
              <a:ext uri="{FF2B5EF4-FFF2-40B4-BE49-F238E27FC236}">
                <a16:creationId xmlns:a16="http://schemas.microsoft.com/office/drawing/2014/main" id="{81CB10DD-298B-A351-6C58-B652DD19259B}"/>
              </a:ext>
            </a:extLst>
          </p:cNvPr>
          <p:cNvSpPr/>
          <p:nvPr userDrawn="1"/>
        </p:nvSpPr>
        <p:spPr>
          <a:xfrm flipH="1">
            <a:off x="632254" y="0"/>
            <a:ext cx="8641492" cy="1153297"/>
          </a:xfrm>
          <a:prstGeom prst="flowChartManualInp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2F3AD81-43D6-922D-CBD8-72D154B24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C43DF09A-27E7-1FB6-5258-D8E893B713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7C7C7E"/>
              </a:clrFrom>
              <a:clrTo>
                <a:srgbClr val="7C7C7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98" y="6107957"/>
            <a:ext cx="1639947" cy="54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2023-01-16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오각형 2"/>
          <p:cNvSpPr/>
          <p:nvPr/>
        </p:nvSpPr>
        <p:spPr>
          <a:xfrm>
            <a:off x="-1" y="0"/>
            <a:ext cx="4798423" cy="6858000"/>
          </a:xfrm>
          <a:prstGeom prst="homePlate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4464" y="2649587"/>
            <a:ext cx="7274400" cy="1411111"/>
          </a:xfrm>
        </p:spPr>
        <p:txBody>
          <a:bodyPr>
            <a:prstTxWarp prst="textSlantUp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5000" endA="50" endPos="85000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Sports Activities</a:t>
            </a:r>
            <a:endParaRPr lang="ko-KR" altLang="en-US" b="1" dirty="0">
              <a:effectLst>
                <a:reflection blurRad="6350" stA="55000" endA="50" endPos="85000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clrChange>
              <a:clrFrom>
                <a:srgbClr val="7C7C7E"/>
              </a:clrFrom>
              <a:clrTo>
                <a:srgbClr val="7C7C7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6282" y="140309"/>
            <a:ext cx="2060206" cy="599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직사각형 33"/>
          <p:cNvSpPr/>
          <p:nvPr/>
        </p:nvSpPr>
        <p:spPr>
          <a:xfrm>
            <a:off x="3986087" y="3393467"/>
            <a:ext cx="4740147" cy="16877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3986087" y="4527586"/>
            <a:ext cx="4740147" cy="16877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3986087" y="5661705"/>
            <a:ext cx="4740147" cy="16877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986087" y="2258886"/>
            <a:ext cx="4740147" cy="16877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3" name="순서도: 준비 2"/>
          <p:cNvSpPr/>
          <p:nvPr/>
        </p:nvSpPr>
        <p:spPr>
          <a:xfrm>
            <a:off x="2948654" y="1785061"/>
            <a:ext cx="1408702" cy="642604"/>
          </a:xfrm>
          <a:prstGeom prst="flowChartPreparati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61960" y="1816801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스포츠 활동</a:t>
            </a:r>
          </a:p>
        </p:txBody>
      </p:sp>
      <p:sp>
        <p:nvSpPr>
          <p:cNvPr id="28" name="순서도: 준비 27"/>
          <p:cNvSpPr/>
          <p:nvPr/>
        </p:nvSpPr>
        <p:spPr>
          <a:xfrm>
            <a:off x="2948654" y="4053761"/>
            <a:ext cx="1408702" cy="642604"/>
          </a:xfrm>
          <a:prstGeom prst="flowChartPreparati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88118" y="4021703"/>
            <a:ext cx="4437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관람과 참여 실태 비교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3" name="순서도: 준비 32"/>
          <p:cNvSpPr/>
          <p:nvPr/>
        </p:nvSpPr>
        <p:spPr>
          <a:xfrm>
            <a:off x="2948654" y="2919642"/>
            <a:ext cx="1408702" cy="642604"/>
          </a:xfrm>
          <a:prstGeom prst="flowChartPreparati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61960" y="2913969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스포츠 경기 관람</a:t>
            </a:r>
          </a:p>
        </p:txBody>
      </p:sp>
      <p:sp>
        <p:nvSpPr>
          <p:cNvPr id="38" name="순서도: 준비 37"/>
          <p:cNvSpPr/>
          <p:nvPr/>
        </p:nvSpPr>
        <p:spPr>
          <a:xfrm>
            <a:off x="2948654" y="5187880"/>
            <a:ext cx="1408702" cy="642604"/>
          </a:xfrm>
          <a:prstGeom prst="flowChartPreparati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53647" y="5207146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레저 스포츠 활성화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04" b="67307"/>
          <a:stretch/>
        </p:blipFill>
        <p:spPr>
          <a:xfrm>
            <a:off x="742387" y="1621747"/>
            <a:ext cx="1864222" cy="1671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스포츠 활동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86390" y="1473200"/>
            <a:ext cx="9045575" cy="2068513"/>
          </a:xfrm>
          <a:prstGeom prst="rect">
            <a:avLst/>
          </a:prstGeom>
        </p:spPr>
        <p:txBody>
          <a:bodyPr/>
          <a:lstStyle/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Sports activities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5963" lvl="1" indent="-354013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Sports refer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to competitive physical activities or games, and can improve an individual’s health</a:t>
            </a:r>
          </a:p>
          <a:p>
            <a:pPr marL="715963" lvl="1" indent="-354013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This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is applied by rules and customs that ensure fair competition</a:t>
            </a:r>
            <a:endParaRPr lang="ko-KR" altLang="en-US" sz="2000" dirty="0">
              <a:solidFill>
                <a:prstClr val="black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386390" y="3802187"/>
            <a:ext cx="6911000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스포츠 활동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</a:p>
          <a:p>
            <a:pPr marL="715963" lvl="1" indent="-354013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스포츠는 경쟁적인 신체 활동이나 게임으로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개인의 건강을 증진시킬 수 있으며 공정한 경쟁을 보장하는 규칙과 관습을 적용함</a:t>
            </a:r>
            <a:endParaRPr lang="en-US" altLang="ko-KR" sz="2000" dirty="0">
              <a:solidFill>
                <a:prstClr val="black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38410" y="4406285"/>
            <a:ext cx="19812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 </a:t>
            </a:r>
            <a:r>
              <a:rPr lang="ko-KR" altLang="en-US" dirty="0">
                <a:cs typeface="+mn-cs"/>
              </a:rPr>
              <a:t>스포츠 경기 관람</a:t>
            </a:r>
            <a:endParaRPr lang="ko-KR" altLang="en-US" dirty="0"/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58613" y="1811070"/>
            <a:ext cx="2595600" cy="794948"/>
          </a:xfrm>
          <a:prstGeom prst="round1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한쪽 모서리가 잘린 사각형 7">
            <a:extLst>
              <a:ext uri="{FF2B5EF4-FFF2-40B4-BE49-F238E27FC236}">
                <a16:creationId xmlns:a16="http://schemas.microsoft.com/office/drawing/2014/main" id="{9B2A0D7D-A0EC-4605-946B-5D11163ABCF6}"/>
              </a:ext>
            </a:extLst>
          </p:cNvPr>
          <p:cNvSpPr/>
          <p:nvPr/>
        </p:nvSpPr>
        <p:spPr>
          <a:xfrm>
            <a:off x="4253320" y="1811070"/>
            <a:ext cx="2595600" cy="794948"/>
          </a:xfrm>
          <a:prstGeom prst="round1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한쪽 모서리가 잘린 사각형 8">
            <a:extLst>
              <a:ext uri="{FF2B5EF4-FFF2-40B4-BE49-F238E27FC236}">
                <a16:creationId xmlns:a16="http://schemas.microsoft.com/office/drawing/2014/main" id="{0AEBD14B-B30D-4D33-8BEB-F70F9E96BEBA}"/>
              </a:ext>
            </a:extLst>
          </p:cNvPr>
          <p:cNvSpPr/>
          <p:nvPr/>
        </p:nvSpPr>
        <p:spPr>
          <a:xfrm>
            <a:off x="6847723" y="1811070"/>
            <a:ext cx="2595600" cy="794948"/>
          </a:xfrm>
          <a:prstGeom prst="round1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순서도: 순차적 액세스 저장소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655841" y="1813016"/>
            <a:ext cx="2595600" cy="796011"/>
          </a:xfrm>
          <a:prstGeom prst="flowChartMagneticTape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관람 목적</a:t>
            </a:r>
          </a:p>
        </p:txBody>
      </p:sp>
      <p:sp>
        <p:nvSpPr>
          <p:cNvPr id="13" name="순서도: 순차적 액세스 저장소 12">
            <a:extLst>
              <a:ext uri="{FF2B5EF4-FFF2-40B4-BE49-F238E27FC236}">
                <a16:creationId xmlns:a16="http://schemas.microsoft.com/office/drawing/2014/main" id="{CD39E153-3ACE-4D80-9611-E147BEF857B9}"/>
              </a:ext>
            </a:extLst>
          </p:cNvPr>
          <p:cNvSpPr/>
          <p:nvPr/>
        </p:nvSpPr>
        <p:spPr>
          <a:xfrm>
            <a:off x="4250548" y="1813016"/>
            <a:ext cx="2595600" cy="796011"/>
          </a:xfrm>
          <a:prstGeom prst="flowChartMagneticTape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주 관람 시간</a:t>
            </a:r>
          </a:p>
        </p:txBody>
      </p:sp>
      <p:sp>
        <p:nvSpPr>
          <p:cNvPr id="14" name="순서도: 순차적 액세스 저장소 13">
            <a:extLst>
              <a:ext uri="{FF2B5EF4-FFF2-40B4-BE49-F238E27FC236}">
                <a16:creationId xmlns:a16="http://schemas.microsoft.com/office/drawing/2014/main" id="{FD367D93-0C68-429B-A433-9D0381AE5ECD}"/>
              </a:ext>
            </a:extLst>
          </p:cNvPr>
          <p:cNvSpPr/>
          <p:nvPr/>
        </p:nvSpPr>
        <p:spPr>
          <a:xfrm>
            <a:off x="6844951" y="1813016"/>
            <a:ext cx="2595600" cy="796011"/>
          </a:xfrm>
          <a:prstGeom prst="flowChartMagneticTape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개선 사항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428625" y="2604756"/>
            <a:ext cx="1229988" cy="1086283"/>
          </a:xfrm>
          <a:prstGeom prst="snip1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20~30</a:t>
            </a: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대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6" name="오각형 14">
            <a:extLst>
              <a:ext uri="{FF2B5EF4-FFF2-40B4-BE49-F238E27FC236}">
                <a16:creationId xmlns:a16="http://schemas.microsoft.com/office/drawing/2014/main" id="{9011564F-F957-448A-951A-AD5CAA892458}"/>
              </a:ext>
            </a:extLst>
          </p:cNvPr>
          <p:cNvSpPr/>
          <p:nvPr/>
        </p:nvSpPr>
        <p:spPr>
          <a:xfrm flipH="1">
            <a:off x="428624" y="4959521"/>
            <a:ext cx="1229992" cy="1015755"/>
          </a:xfrm>
          <a:prstGeom prst="snip1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50</a:t>
            </a: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대</a:t>
            </a:r>
          </a:p>
        </p:txBody>
      </p:sp>
      <p:sp>
        <p:nvSpPr>
          <p:cNvPr id="17" name="오각형 17">
            <a:extLst>
              <a:ext uri="{FF2B5EF4-FFF2-40B4-BE49-F238E27FC236}">
                <a16:creationId xmlns:a16="http://schemas.microsoft.com/office/drawing/2014/main" id="{85C30C28-AEC0-4A43-9320-4D0E50E3A893}"/>
              </a:ext>
            </a:extLst>
          </p:cNvPr>
          <p:cNvSpPr/>
          <p:nvPr/>
        </p:nvSpPr>
        <p:spPr>
          <a:xfrm flipH="1">
            <a:off x="432037" y="3691039"/>
            <a:ext cx="1229988" cy="1272410"/>
          </a:xfrm>
          <a:prstGeom prst="snip1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40</a:t>
            </a: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대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968301691"/>
              </p:ext>
            </p:extLst>
          </p:nvPr>
        </p:nvGraphicFramePr>
        <p:xfrm>
          <a:off x="1655841" y="2606675"/>
          <a:ext cx="7778385" cy="3432609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592795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2592795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  <a:gridCol w="2592795">
                  <a:extLst>
                    <a:ext uri="{9D8B030D-6E8A-4147-A177-3AD203B41FA5}">
                      <a16:colId xmlns:a16="http://schemas.microsoft.com/office/drawing/2014/main" val="2204403766"/>
                    </a:ext>
                  </a:extLst>
                </a:gridCol>
              </a:tblGrid>
              <a:tr h="1090782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데이트 코스</a:t>
                      </a:r>
                      <a:endParaRPr lang="en-US" altLang="ko-KR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응원 문화가 좋아서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평일 저녁 시간대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팬서비스</a:t>
                      </a:r>
                      <a:endParaRPr lang="en-US" altLang="ko-KR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구단별 마케팅 강화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109015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스트레스 해소</a:t>
                      </a:r>
                      <a:endParaRPr lang="en-US" altLang="ko-KR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스포츠가 좋아서</a:t>
                      </a:r>
                      <a:endParaRPr lang="en-US" altLang="ko-KR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토요일 낮 시간대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운동시설</a:t>
                      </a: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</a:t>
                      </a: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확충</a:t>
                      </a:r>
                      <a:endParaRPr lang="en-US" altLang="ko-KR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스포츠 인구 저변 확대</a:t>
                      </a:r>
                      <a:endParaRPr lang="en-US" altLang="ko-KR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사회인 경기 활성화</a:t>
                      </a:r>
                      <a:endParaRPr lang="en-US" altLang="ko-KR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8415507"/>
                  </a:ext>
                </a:extLst>
              </a:tr>
              <a:tr h="1015947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endParaRPr lang="ko-KR" altLang="en-US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주말 낮 또는</a:t>
                      </a:r>
                      <a:endParaRPr lang="en-US" altLang="ko-KR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오후 시간대 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노후 경기장 개보수</a:t>
                      </a:r>
                      <a:endParaRPr lang="en-US" altLang="ko-KR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유소년팀 지원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22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관람과 참여 실태 비교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378402804"/>
              </p:ext>
            </p:extLst>
          </p:nvPr>
        </p:nvGraphicFramePr>
        <p:xfrm>
          <a:off x="681037" y="1524000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4953000" y="2518913"/>
            <a:ext cx="2424022" cy="500333"/>
          </a:xfrm>
          <a:prstGeom prst="wedgeEllipseCallout">
            <a:avLst>
              <a:gd name="adj1" fmla="val 53397"/>
              <a:gd name="adj2" fmla="val -7252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참여 비율 높음</a:t>
            </a: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레저 스포츠 활성화</a:t>
            </a:r>
          </a:p>
        </p:txBody>
      </p:sp>
      <p:sp>
        <p:nvSpPr>
          <p:cNvPr id="36" name="한쪽 모서리가 둥근 사각형 5">
            <a:extLst>
              <a:ext uri="{FF2B5EF4-FFF2-40B4-BE49-F238E27FC236}">
                <a16:creationId xmlns:a16="http://schemas.microsoft.com/office/drawing/2014/main" id="{63D252CB-F902-41CB-AB07-9450C5BC9AD7}"/>
              </a:ext>
            </a:extLst>
          </p:cNvPr>
          <p:cNvSpPr/>
          <p:nvPr/>
        </p:nvSpPr>
        <p:spPr>
          <a:xfrm flipH="1">
            <a:off x="5046197" y="1395484"/>
            <a:ext cx="4524332" cy="4429156"/>
          </a:xfrm>
          <a:prstGeom prst="snip1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7" name="모서리가 둥근 직사각형 57">
            <a:extLst>
              <a:ext uri="{FF2B5EF4-FFF2-40B4-BE49-F238E27FC236}">
                <a16:creationId xmlns:a16="http://schemas.microsoft.com/office/drawing/2014/main" id="{30C28F14-658A-4CED-88D7-0CACD72A5B80}"/>
              </a:ext>
            </a:extLst>
          </p:cNvPr>
          <p:cNvSpPr/>
          <p:nvPr/>
        </p:nvSpPr>
        <p:spPr>
          <a:xfrm>
            <a:off x="5218981" y="3679238"/>
            <a:ext cx="4175425" cy="1959091"/>
          </a:xfrm>
          <a:prstGeom prst="plaque">
            <a:avLst>
              <a:gd name="adj" fmla="val 1161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8" name="한쪽 모서리가 둥근 사각형 4">
            <a:extLst>
              <a:ext uri="{FF2B5EF4-FFF2-40B4-BE49-F238E27FC236}">
                <a16:creationId xmlns:a16="http://schemas.microsoft.com/office/drawing/2014/main" id="{9F0D78A8-327C-4775-8ABA-03C2B22246CB}"/>
              </a:ext>
            </a:extLst>
          </p:cNvPr>
          <p:cNvSpPr/>
          <p:nvPr/>
        </p:nvSpPr>
        <p:spPr>
          <a:xfrm>
            <a:off x="334529" y="1395484"/>
            <a:ext cx="4524332" cy="4429156"/>
          </a:xfrm>
          <a:prstGeom prst="snip1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graphicFrame>
        <p:nvGraphicFramePr>
          <p:cNvPr id="45" name="다이어그램 44"/>
          <p:cNvGraphicFramePr/>
          <p:nvPr>
            <p:extLst>
              <p:ext uri="{D42A27DB-BD31-4B8C-83A1-F6EECF244321}">
                <p14:modId xmlns:p14="http://schemas.microsoft.com/office/powerpoint/2010/main" val="2144971571"/>
              </p:ext>
            </p:extLst>
          </p:nvPr>
        </p:nvGraphicFramePr>
        <p:xfrm>
          <a:off x="790575" y="1773844"/>
          <a:ext cx="3601702" cy="1347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8" name="십자형 47">
            <a:extLst>
              <a:ext uri="{FF2B5EF4-FFF2-40B4-BE49-F238E27FC236}">
                <a16:creationId xmlns:a16="http://schemas.microsoft.com/office/drawing/2014/main" id="{C18B6EEE-6B29-4D0F-BB85-C09E9B943026}"/>
              </a:ext>
            </a:extLst>
          </p:cNvPr>
          <p:cNvSpPr/>
          <p:nvPr/>
        </p:nvSpPr>
        <p:spPr>
          <a:xfrm flipH="1">
            <a:off x="7156861" y="2226148"/>
            <a:ext cx="1970126" cy="394938"/>
          </a:xfrm>
          <a:prstGeom prst="plus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스포츠 용품</a:t>
            </a:r>
          </a:p>
        </p:txBody>
      </p:sp>
      <p:sp>
        <p:nvSpPr>
          <p:cNvPr id="49" name="사다리꼴 48">
            <a:extLst>
              <a:ext uri="{FF2B5EF4-FFF2-40B4-BE49-F238E27FC236}">
                <a16:creationId xmlns:a16="http://schemas.microsoft.com/office/drawing/2014/main" id="{133D8C92-9D8A-490B-85F8-457A3015EE1D}"/>
              </a:ext>
            </a:extLst>
          </p:cNvPr>
          <p:cNvSpPr/>
          <p:nvPr/>
        </p:nvSpPr>
        <p:spPr>
          <a:xfrm>
            <a:off x="7156861" y="1726438"/>
            <a:ext cx="1970126" cy="408121"/>
          </a:xfrm>
          <a:prstGeom prst="trapezoid">
            <a:avLst>
              <a:gd name="adj" fmla="val 99499"/>
            </a:avLst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이벤트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/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축제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0" name="사각형: 잘린 위쪽 모서리 49">
            <a:extLst>
              <a:ext uri="{FF2B5EF4-FFF2-40B4-BE49-F238E27FC236}">
                <a16:creationId xmlns:a16="http://schemas.microsoft.com/office/drawing/2014/main" id="{133D8C92-9D8A-490B-85F8-457A3015EE1D}"/>
              </a:ext>
            </a:extLst>
          </p:cNvPr>
          <p:cNvSpPr/>
          <p:nvPr/>
        </p:nvSpPr>
        <p:spPr>
          <a:xfrm flipV="1">
            <a:off x="7156861" y="2721464"/>
            <a:ext cx="1970126" cy="408121"/>
          </a:xfrm>
          <a:prstGeom prst="snip2SameRect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1" name="세로로 말린 두루마리 모양 50"/>
          <p:cNvSpPr/>
          <p:nvPr/>
        </p:nvSpPr>
        <p:spPr>
          <a:xfrm flipH="1">
            <a:off x="5389999" y="1552293"/>
            <a:ext cx="1028878" cy="1742648"/>
          </a:xfrm>
          <a:prstGeom prst="quadArrow">
            <a:avLst>
              <a:gd name="adj1" fmla="val 30008"/>
              <a:gd name="adj2" fmla="val 14493"/>
              <a:gd name="adj3" fmla="val 22546"/>
            </a:avLst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수요층관심</a:t>
            </a:r>
          </a:p>
        </p:txBody>
      </p:sp>
      <p:cxnSp>
        <p:nvCxnSpPr>
          <p:cNvPr id="52" name="직선 화살표 연결선 51"/>
          <p:cNvCxnSpPr>
            <a:cxnSpLocks/>
            <a:stCxn id="51" idx="1"/>
            <a:endCxn id="48" idx="3"/>
          </p:cNvCxnSpPr>
          <p:nvPr/>
        </p:nvCxnSpPr>
        <p:spPr>
          <a:xfrm>
            <a:off x="6418877" y="2423617"/>
            <a:ext cx="737984" cy="0"/>
          </a:xfrm>
          <a:prstGeom prst="straightConnector1">
            <a:avLst/>
          </a:prstGeom>
          <a:ln w="19050">
            <a:solidFill>
              <a:schemeClr val="tx1"/>
            </a:solidFill>
            <a:prstDash val="solid"/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6097412" y="3494778"/>
            <a:ext cx="2431038" cy="451461"/>
          </a:xfrm>
          <a:prstGeom prst="ellipseRibbon">
            <a:avLst/>
          </a:prstGeom>
          <a:solidFill>
            <a:schemeClr val="accent2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활성화</a:t>
            </a:r>
          </a:p>
        </p:txBody>
      </p:sp>
      <p:sp>
        <p:nvSpPr>
          <p:cNvPr id="54" name="순서도: 저장 데이터 53"/>
          <p:cNvSpPr/>
          <p:nvPr/>
        </p:nvSpPr>
        <p:spPr>
          <a:xfrm>
            <a:off x="5390000" y="4074439"/>
            <a:ext cx="1880736" cy="539896"/>
          </a:xfrm>
          <a:prstGeom prst="flowChartOnlineStorage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흥미 증대</a:t>
            </a:r>
          </a:p>
        </p:txBody>
      </p:sp>
      <p:sp>
        <p:nvSpPr>
          <p:cNvPr id="55" name="순서도: 저장 데이터 54"/>
          <p:cNvSpPr/>
          <p:nvPr/>
        </p:nvSpPr>
        <p:spPr>
          <a:xfrm flipH="1">
            <a:off x="7374363" y="4070139"/>
            <a:ext cx="1812766" cy="539896"/>
          </a:xfrm>
          <a:prstGeom prst="flowChartOnlineStorage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참여 의지</a:t>
            </a:r>
          </a:p>
        </p:txBody>
      </p:sp>
      <p:sp>
        <p:nvSpPr>
          <p:cNvPr id="58" name="눈물 방울 57"/>
          <p:cNvSpPr/>
          <p:nvPr/>
        </p:nvSpPr>
        <p:spPr>
          <a:xfrm flipH="1">
            <a:off x="7374363" y="4793786"/>
            <a:ext cx="1812766" cy="534342"/>
          </a:xfrm>
          <a:prstGeom prst="teardrop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질적 변화</a:t>
            </a:r>
          </a:p>
        </p:txBody>
      </p:sp>
      <p:sp>
        <p:nvSpPr>
          <p:cNvPr id="59" name="눈물 방울 58"/>
          <p:cNvSpPr/>
          <p:nvPr/>
        </p:nvSpPr>
        <p:spPr>
          <a:xfrm>
            <a:off x="5390000" y="4787888"/>
            <a:ext cx="1886330" cy="534342"/>
          </a:xfrm>
          <a:prstGeom prst="teardrop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여건 개선</a:t>
            </a:r>
          </a:p>
        </p:txBody>
      </p:sp>
      <p:sp>
        <p:nvSpPr>
          <p:cNvPr id="64" name="세로로 말린 두루마리 모양 63"/>
          <p:cNvSpPr/>
          <p:nvPr/>
        </p:nvSpPr>
        <p:spPr>
          <a:xfrm>
            <a:off x="557497" y="3749555"/>
            <a:ext cx="555990" cy="1888774"/>
          </a:xfrm>
          <a:prstGeom prst="verticalScroll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스포츠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활동</a:t>
            </a:r>
          </a:p>
        </p:txBody>
      </p:sp>
      <p:graphicFrame>
        <p:nvGraphicFramePr>
          <p:cNvPr id="65" name="다이어그램 64"/>
          <p:cNvGraphicFramePr/>
          <p:nvPr>
            <p:extLst>
              <p:ext uri="{D42A27DB-BD31-4B8C-83A1-F6EECF244321}">
                <p14:modId xmlns:p14="http://schemas.microsoft.com/office/powerpoint/2010/main" val="2543940041"/>
              </p:ext>
            </p:extLst>
          </p:nvPr>
        </p:nvGraphicFramePr>
        <p:xfrm>
          <a:off x="1336455" y="3570853"/>
          <a:ext cx="2225895" cy="21165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" name="평행 사변형 1">
            <a:extLst>
              <a:ext uri="{FF2B5EF4-FFF2-40B4-BE49-F238E27FC236}">
                <a16:creationId xmlns:a16="http://schemas.microsoft.com/office/drawing/2014/main" id="{96F2749F-652C-E768-22B7-FC5881935FDA}"/>
              </a:ext>
            </a:extLst>
          </p:cNvPr>
          <p:cNvSpPr/>
          <p:nvPr/>
        </p:nvSpPr>
        <p:spPr>
          <a:xfrm>
            <a:off x="3742894" y="3712343"/>
            <a:ext cx="1008038" cy="502237"/>
          </a:xfrm>
          <a:prstGeom prst="parallelogram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생활</a:t>
            </a:r>
          </a:p>
        </p:txBody>
      </p:sp>
      <p:sp>
        <p:nvSpPr>
          <p:cNvPr id="3" name="육각형 2">
            <a:extLst>
              <a:ext uri="{FF2B5EF4-FFF2-40B4-BE49-F238E27FC236}">
                <a16:creationId xmlns:a16="http://schemas.microsoft.com/office/drawing/2014/main" id="{039B5E1A-9A1F-1765-1CFC-EF2043F07A50}"/>
              </a:ext>
            </a:extLst>
          </p:cNvPr>
          <p:cNvSpPr/>
          <p:nvPr/>
        </p:nvSpPr>
        <p:spPr>
          <a:xfrm rot="20487422">
            <a:off x="3742894" y="4380614"/>
            <a:ext cx="1008038" cy="502237"/>
          </a:xfrm>
          <a:prstGeom prst="hexagon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여가</a:t>
            </a:r>
          </a:p>
        </p:txBody>
      </p:sp>
      <p:sp>
        <p:nvSpPr>
          <p:cNvPr id="5" name="배지 4">
            <a:extLst>
              <a:ext uri="{FF2B5EF4-FFF2-40B4-BE49-F238E27FC236}">
                <a16:creationId xmlns:a16="http://schemas.microsoft.com/office/drawing/2014/main" id="{241D52AD-6383-1A33-E2CA-A31CE963CD4C}"/>
              </a:ext>
            </a:extLst>
          </p:cNvPr>
          <p:cNvSpPr/>
          <p:nvPr/>
        </p:nvSpPr>
        <p:spPr>
          <a:xfrm>
            <a:off x="3742894" y="5048884"/>
            <a:ext cx="1008038" cy="502237"/>
          </a:xfrm>
          <a:prstGeom prst="plaque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동호회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7CED1D-F50D-4799-9BFA-4531BFF142A1}"/>
              </a:ext>
            </a:extLst>
          </p:cNvPr>
          <p:cNvSpPr txBox="1"/>
          <p:nvPr/>
        </p:nvSpPr>
        <p:spPr>
          <a:xfrm>
            <a:off x="7526774" y="2740858"/>
            <a:ext cx="12303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운동 문화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890</TotalTime>
  <Words>193</Words>
  <Application>Microsoft Office PowerPoint</Application>
  <PresentationFormat>A4 용지(210x297mm)</PresentationFormat>
  <Paragraphs>72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6" baseType="lpstr">
      <vt:lpstr>ZWAdobeF</vt:lpstr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Sports Activities</vt:lpstr>
      <vt:lpstr>목차</vt:lpstr>
      <vt:lpstr>1. 스포츠 활동</vt:lpstr>
      <vt:lpstr>2. 스포츠 경기 관람</vt:lpstr>
      <vt:lpstr>3. 관람과 참여 실태 비교</vt:lpstr>
      <vt:lpstr>4. 레저 스포츠 활성화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122</cp:revision>
  <dcterms:created xsi:type="dcterms:W3CDTF">2019-10-10T08:42:01Z</dcterms:created>
  <dcterms:modified xsi:type="dcterms:W3CDTF">2023-01-16T03:34:19Z</dcterms:modified>
</cp:coreProperties>
</file>