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media/image6.JPG" ContentType="image/gif"/>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8"/>
  </p:notesMasterIdLst>
  <p:sldIdLst>
    <p:sldId id="259" r:id="rId2"/>
    <p:sldId id="258" r:id="rId3"/>
    <p:sldId id="260" r:id="rId4"/>
    <p:sldId id="261" r:id="rId5"/>
    <p:sldId id="262" r:id="rId6"/>
    <p:sldId id="263" r:id="rId7"/>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테마 스타일 1 - 강조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테마 스타일 1 - 강조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테마 스타일 1 - 강조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190" autoAdjust="0"/>
    <p:restoredTop sz="94660"/>
  </p:normalViewPr>
  <p:slideViewPr>
    <p:cSldViewPr snapToGrid="0">
      <p:cViewPr varScale="1">
        <p:scale>
          <a:sx n="115" d="100"/>
          <a:sy n="115" d="100"/>
        </p:scale>
        <p:origin x="75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_.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solidFill>
                <a:latin typeface="궁서" panose="02030600000101010101" pitchFamily="18" charset="-127"/>
                <a:ea typeface="궁서" panose="02030600000101010101" pitchFamily="18" charset="-127"/>
                <a:cs typeface="+mn-cs"/>
              </a:defRPr>
            </a:pPr>
            <a:r>
              <a:rPr lang="ko-KR" sz="2400" b="1" dirty="0" err="1">
                <a:latin typeface="궁서" panose="02030600000101010101" pitchFamily="18" charset="-127"/>
                <a:ea typeface="궁서" panose="02030600000101010101" pitchFamily="18" charset="-127"/>
              </a:rPr>
              <a:t>마이데이터</a:t>
            </a:r>
            <a:r>
              <a:rPr lang="ko-KR" sz="2400" b="1" dirty="0">
                <a:latin typeface="궁서" panose="02030600000101010101" pitchFamily="18" charset="-127"/>
                <a:ea typeface="궁서" panose="02030600000101010101" pitchFamily="18" charset="-127"/>
              </a:rPr>
              <a:t> 서비스 가입자 수 변화</a:t>
            </a:r>
            <a:r>
              <a:rPr lang="en-US" altLang="ko-KR" sz="2400" b="1" dirty="0">
                <a:latin typeface="궁서" panose="02030600000101010101" pitchFamily="18" charset="-127"/>
                <a:ea typeface="궁서" panose="02030600000101010101" pitchFamily="18" charset="-127"/>
              </a:rPr>
              <a:t>(2023</a:t>
            </a:r>
            <a:r>
              <a:rPr lang="ko-KR" altLang="en-US" sz="2400" b="1" dirty="0">
                <a:latin typeface="궁서" panose="02030600000101010101" pitchFamily="18" charset="-127"/>
                <a:ea typeface="궁서" panose="02030600000101010101" pitchFamily="18" charset="-127"/>
              </a:rPr>
              <a:t>년</a:t>
            </a:r>
            <a:r>
              <a:rPr lang="en-US" altLang="ko-KR" sz="2400" b="1" dirty="0">
                <a:latin typeface="궁서" panose="02030600000101010101" pitchFamily="18" charset="-127"/>
                <a:ea typeface="궁서" panose="02030600000101010101" pitchFamily="18" charset="-127"/>
              </a:rPr>
              <a:t>)</a:t>
            </a:r>
            <a:endParaRPr lang="ko-KR" sz="2400" b="1" dirty="0">
              <a:latin typeface="궁서" panose="02030600000101010101" pitchFamily="18" charset="-127"/>
              <a:ea typeface="궁서" panose="02030600000101010101" pitchFamily="18" charset="-127"/>
            </a:endParaRPr>
          </a:p>
        </c:rich>
      </c:tx>
      <c:overlay val="0"/>
      <c:spPr>
        <a:solidFill>
          <a:schemeClr val="bg1"/>
        </a:solidFill>
        <a:ln>
          <a:solidFill>
            <a:schemeClr val="tx1"/>
          </a:solidFill>
        </a:ln>
        <a:effectLst>
          <a:outerShdw blurRad="50800" dist="38100" algn="l" rotWithShape="0">
            <a:prstClr val="black">
              <a:alpha val="40000"/>
            </a:prstClr>
          </a:outerShdw>
        </a:effectLst>
      </c:spPr>
      <c:txPr>
        <a:bodyPr rot="0" spcFirstLastPara="1" vertOverflow="ellipsis" vert="horz" wrap="square" anchor="ctr" anchorCtr="1"/>
        <a:lstStyle/>
        <a:p>
          <a:pPr>
            <a:defRPr sz="2400" b="1" i="0" u="none" strike="noStrike" kern="1200" spc="0" baseline="0">
              <a:solidFill>
                <a:schemeClr val="tx1"/>
              </a:solidFill>
              <a:latin typeface="궁서" panose="02030600000101010101" pitchFamily="18" charset="-127"/>
              <a:ea typeface="궁서" panose="02030600000101010101" pitchFamily="18" charset="-127"/>
              <a:cs typeface="+mn-cs"/>
            </a:defRPr>
          </a:pPr>
          <a:endParaRPr lang="ko-KR"/>
        </a:p>
      </c:txPr>
    </c:title>
    <c:autoTitleDeleted val="0"/>
    <c:plotArea>
      <c:layout/>
      <c:barChart>
        <c:barDir val="col"/>
        <c:grouping val="clustered"/>
        <c:varyColors val="0"/>
        <c:ser>
          <c:idx val="0"/>
          <c:order val="0"/>
          <c:tx>
            <c:strRef>
              <c:f>Sheet1!$A$2</c:f>
              <c:strCache>
                <c:ptCount val="1"/>
                <c:pt idx="0">
                  <c:v>금융기관</c:v>
                </c:pt>
              </c:strCache>
            </c:strRef>
          </c:tx>
          <c:spPr>
            <a:solidFill>
              <a:schemeClr val="accent1">
                <a:lumMod val="60000"/>
                <a:lumOff val="40000"/>
              </a:schemeClr>
            </a:solidFill>
            <a:ln>
              <a:noFill/>
            </a:ln>
            <a:effectLst/>
          </c:spPr>
          <c:invertIfNegative val="0"/>
          <c:dLbls>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E15-4D9C-B718-E2267FFBD086}"/>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돋움" panose="020B0600000101010101" pitchFamily="50" charset="-127"/>
                    <a:ea typeface="돋움" panose="020B0600000101010101" pitchFamily="50" charset="-127"/>
                    <a:cs typeface="+mn-cs"/>
                  </a:defRPr>
                </a:pPr>
                <a:endParaRPr lang="ko-KR"/>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1월</c:v>
                </c:pt>
                <c:pt idx="1">
                  <c:v>3월</c:v>
                </c:pt>
                <c:pt idx="2">
                  <c:v>5월</c:v>
                </c:pt>
                <c:pt idx="3">
                  <c:v>7월</c:v>
                </c:pt>
                <c:pt idx="4">
                  <c:v>9월</c:v>
                </c:pt>
              </c:strCache>
            </c:strRef>
          </c:cat>
          <c:val>
            <c:numRef>
              <c:f>Sheet1!$B$2:$F$2</c:f>
              <c:numCache>
                <c:formatCode>#,##0_ </c:formatCode>
                <c:ptCount val="5"/>
                <c:pt idx="0">
                  <c:v>832</c:v>
                </c:pt>
                <c:pt idx="1">
                  <c:v>1433</c:v>
                </c:pt>
                <c:pt idx="2">
                  <c:v>1921</c:v>
                </c:pt>
                <c:pt idx="3">
                  <c:v>2510</c:v>
                </c:pt>
                <c:pt idx="4">
                  <c:v>3138</c:v>
                </c:pt>
              </c:numCache>
            </c:numRef>
          </c:val>
          <c:extLst>
            <c:ext xmlns:c16="http://schemas.microsoft.com/office/drawing/2014/chart" uri="{C3380CC4-5D6E-409C-BE32-E72D297353CC}">
              <c16:uniqueId val="{00000000-D175-48ED-BC46-4C490F629E1F}"/>
            </c:ext>
          </c:extLst>
        </c:ser>
        <c:dLbls>
          <c:showLegendKey val="0"/>
          <c:showVal val="0"/>
          <c:showCatName val="0"/>
          <c:showSerName val="0"/>
          <c:showPercent val="0"/>
          <c:showBubbleSize val="0"/>
        </c:dLbls>
        <c:gapWidth val="150"/>
        <c:axId val="360731552"/>
        <c:axId val="360736800"/>
      </c:barChart>
      <c:lineChart>
        <c:grouping val="standard"/>
        <c:varyColors val="0"/>
        <c:ser>
          <c:idx val="1"/>
          <c:order val="1"/>
          <c:tx>
            <c:strRef>
              <c:f>Sheet1!$A$3</c:f>
              <c:strCache>
                <c:ptCount val="1"/>
                <c:pt idx="0">
                  <c:v>핀테크-IT</c:v>
                </c:pt>
              </c:strCache>
            </c:strRef>
          </c:tx>
          <c:spPr>
            <a:ln w="28575" cap="rnd">
              <a:solidFill>
                <a:srgbClr val="FF0000"/>
              </a:solidFill>
              <a:round/>
            </a:ln>
            <a:effectLst/>
          </c:spPr>
          <c:marker>
            <c:symbol val="diamond"/>
            <c:size val="12"/>
            <c:spPr>
              <a:solidFill>
                <a:srgbClr val="FF0000"/>
              </a:solidFill>
              <a:ln w="9525">
                <a:solidFill>
                  <a:srgbClr val="FF0000"/>
                </a:solidFill>
              </a:ln>
              <a:effectLst/>
            </c:spPr>
          </c:marker>
          <c:cat>
            <c:strRef>
              <c:f>Sheet1!$B$1:$F$1</c:f>
              <c:strCache>
                <c:ptCount val="5"/>
                <c:pt idx="0">
                  <c:v>1월</c:v>
                </c:pt>
                <c:pt idx="1">
                  <c:v>3월</c:v>
                </c:pt>
                <c:pt idx="2">
                  <c:v>5월</c:v>
                </c:pt>
                <c:pt idx="3">
                  <c:v>7월</c:v>
                </c:pt>
                <c:pt idx="4">
                  <c:v>9월</c:v>
                </c:pt>
              </c:strCache>
            </c:strRef>
          </c:cat>
          <c:val>
            <c:numRef>
              <c:f>Sheet1!$B$3:$F$3</c:f>
              <c:numCache>
                <c:formatCode>_(* #,##0_);_(* \(#,##0\);_(* "-"_);_(@_)</c:formatCode>
                <c:ptCount val="5"/>
                <c:pt idx="0">
                  <c:v>586</c:v>
                </c:pt>
                <c:pt idx="1">
                  <c:v>1054</c:v>
                </c:pt>
                <c:pt idx="2">
                  <c:v>1382</c:v>
                </c:pt>
                <c:pt idx="3">
                  <c:v>1724</c:v>
                </c:pt>
                <c:pt idx="4">
                  <c:v>2342</c:v>
                </c:pt>
              </c:numCache>
            </c:numRef>
          </c:val>
          <c:smooth val="0"/>
          <c:extLst>
            <c:ext xmlns:c16="http://schemas.microsoft.com/office/drawing/2014/chart" uri="{C3380CC4-5D6E-409C-BE32-E72D297353CC}">
              <c16:uniqueId val="{00000001-D175-48ED-BC46-4C490F629E1F}"/>
            </c:ext>
          </c:extLst>
        </c:ser>
        <c:dLbls>
          <c:showLegendKey val="0"/>
          <c:showVal val="0"/>
          <c:showCatName val="0"/>
          <c:showSerName val="0"/>
          <c:showPercent val="0"/>
          <c:showBubbleSize val="0"/>
        </c:dLbls>
        <c:marker val="1"/>
        <c:smooth val="0"/>
        <c:axId val="357643272"/>
        <c:axId val="357642616"/>
      </c:lineChart>
      <c:catAx>
        <c:axId val="360731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돋움" panose="020B0600000101010101" pitchFamily="50" charset="-127"/>
                <a:ea typeface="돋움" panose="020B0600000101010101" pitchFamily="50" charset="-127"/>
                <a:cs typeface="+mn-cs"/>
              </a:defRPr>
            </a:pPr>
            <a:endParaRPr lang="ko-KR"/>
          </a:p>
        </c:txPr>
        <c:crossAx val="360736800"/>
        <c:crosses val="autoZero"/>
        <c:auto val="1"/>
        <c:lblAlgn val="ctr"/>
        <c:lblOffset val="100"/>
        <c:noMultiLvlLbl val="0"/>
      </c:catAx>
      <c:valAx>
        <c:axId val="360736800"/>
        <c:scaling>
          <c:orientation val="minMax"/>
        </c:scaling>
        <c:delete val="0"/>
        <c:axPos val="l"/>
        <c:majorGridlines>
          <c:spPr>
            <a:ln w="9525" cap="flat" cmpd="sng" algn="ctr">
              <a:noFill/>
              <a:round/>
            </a:ln>
            <a:effectLst/>
          </c:spPr>
        </c:majorGridlines>
        <c:numFmt formatCode="#,##0_);[Red]\(#,##0\)" sourceLinked="0"/>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600" b="0" i="0" u="none" strike="noStrike" kern="1200" baseline="0">
                <a:solidFill>
                  <a:schemeClr val="tx1"/>
                </a:solidFill>
                <a:latin typeface="돋움" panose="020B0600000101010101" pitchFamily="50" charset="-127"/>
                <a:ea typeface="돋움" panose="020B0600000101010101" pitchFamily="50" charset="-127"/>
                <a:cs typeface="+mn-cs"/>
              </a:defRPr>
            </a:pPr>
            <a:endParaRPr lang="ko-KR"/>
          </a:p>
        </c:txPr>
        <c:crossAx val="360731552"/>
        <c:crosses val="autoZero"/>
        <c:crossBetween val="between"/>
      </c:valAx>
      <c:valAx>
        <c:axId val="357642616"/>
        <c:scaling>
          <c:orientation val="minMax"/>
        </c:scaling>
        <c:delete val="0"/>
        <c:axPos val="r"/>
        <c:numFmt formatCode="_(* #,##0_);_(* \(#,##0\);_(* &quot;-&quot;_);_(@_)"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600" b="0" i="0" u="none" strike="noStrike" kern="1200" baseline="0">
                <a:solidFill>
                  <a:schemeClr val="tx1"/>
                </a:solidFill>
                <a:latin typeface="돋움" panose="020B0600000101010101" pitchFamily="50" charset="-127"/>
                <a:ea typeface="돋움" panose="020B0600000101010101" pitchFamily="50" charset="-127"/>
                <a:cs typeface="+mn-cs"/>
              </a:defRPr>
            </a:pPr>
            <a:endParaRPr lang="ko-KR"/>
          </a:p>
        </c:txPr>
        <c:crossAx val="357643272"/>
        <c:crosses val="max"/>
        <c:crossBetween val="between"/>
        <c:majorUnit val="1000"/>
      </c:valAx>
      <c:catAx>
        <c:axId val="357643272"/>
        <c:scaling>
          <c:orientation val="minMax"/>
        </c:scaling>
        <c:delete val="1"/>
        <c:axPos val="b"/>
        <c:numFmt formatCode="General" sourceLinked="1"/>
        <c:majorTickMark val="out"/>
        <c:minorTickMark val="none"/>
        <c:tickLblPos val="nextTo"/>
        <c:crossAx val="357642616"/>
        <c:crosses val="autoZero"/>
        <c:auto val="1"/>
        <c:lblAlgn val="ctr"/>
        <c:lblOffset val="100"/>
        <c:noMultiLvlLbl val="0"/>
      </c:catAx>
      <c:dTable>
        <c:showHorzBorder val="1"/>
        <c:showVertBorder val="1"/>
        <c:showOutline val="1"/>
        <c:showKeys val="1"/>
        <c:spPr>
          <a:noFill/>
          <a:ln w="9525" cap="flat" cmpd="sng" algn="ctr">
            <a:solidFill>
              <a:schemeClr val="tx1"/>
            </a:solidFill>
            <a:round/>
          </a:ln>
          <a:effectLst/>
        </c:spPr>
        <c:txPr>
          <a:bodyPr rot="0" spcFirstLastPara="1" vertOverflow="ellipsis" vert="horz" wrap="square" anchor="ctr" anchorCtr="1"/>
          <a:lstStyle/>
          <a:p>
            <a:pPr rtl="0">
              <a:defRPr sz="1600" b="0" i="0" u="none" strike="noStrike" kern="1200" baseline="0">
                <a:solidFill>
                  <a:schemeClr val="tx1"/>
                </a:solidFill>
                <a:latin typeface="돋움" panose="020B0600000101010101" pitchFamily="50" charset="-127"/>
                <a:ea typeface="돋움" panose="020B0600000101010101" pitchFamily="50" charset="-127"/>
                <a:cs typeface="+mn-cs"/>
              </a:defRPr>
            </a:pPr>
            <a:endParaRPr lang="ko-KR"/>
          </a:p>
        </c:txPr>
      </c:dTable>
      <c:spPr>
        <a:solidFill>
          <a:schemeClr val="bg1"/>
        </a:solid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rgbClr val="FFFF00"/>
    </a:solidFill>
    <a:ln>
      <a:solidFill>
        <a:schemeClr val="tx1"/>
      </a:solidFill>
    </a:ln>
    <a:effectLst/>
  </c:spPr>
  <c:txPr>
    <a:bodyPr/>
    <a:lstStyle/>
    <a:p>
      <a:pPr>
        <a:defRPr sz="1600">
          <a:solidFill>
            <a:schemeClr val="tx1"/>
          </a:solidFill>
          <a:latin typeface="돋움" panose="020B0600000101010101" pitchFamily="50" charset="-127"/>
          <a:ea typeface="돋움" panose="020B0600000101010101" pitchFamily="50" charset="-127"/>
        </a:defRPr>
      </a:pPr>
      <a:endParaRPr lang="ko-K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7AD5BC-2574-4C36-AD58-8EF31A4A1E34}" type="doc">
      <dgm:prSet loTypeId="urn:microsoft.com/office/officeart/2005/8/layout/list1" loCatId="list" qsTypeId="urn:microsoft.com/office/officeart/2005/8/quickstyle/3d1" qsCatId="3D" csTypeId="urn:microsoft.com/office/officeart/2005/8/colors/colorful1" csCatId="colorful" phldr="1"/>
      <dgm:spPr/>
      <dgm:t>
        <a:bodyPr/>
        <a:lstStyle/>
        <a:p>
          <a:pPr latinLnBrk="1"/>
          <a:endParaRPr lang="ko-KR" altLang="en-US"/>
        </a:p>
      </dgm:t>
    </dgm:pt>
    <dgm:pt modelId="{C9BF17DF-4EE3-48C1-A418-2FA823E7251F}">
      <dgm:prSet phldrT="[텍스트]" custT="1"/>
      <dgm:spPr/>
      <dgm:t>
        <a:bodyPr/>
        <a:lstStyle/>
        <a:p>
          <a:pPr latinLnBrk="1"/>
          <a:r>
            <a:rPr lang="ko-KR" altLang="en-US" sz="1800">
              <a:solidFill>
                <a:schemeClr val="tx1"/>
              </a:solidFill>
              <a:latin typeface="굴림" panose="020B0600000101010101" pitchFamily="50" charset="-127"/>
              <a:ea typeface="굴림" panose="020B0600000101010101" pitchFamily="50" charset="-127"/>
            </a:rPr>
            <a:t>은행</a:t>
          </a:r>
          <a:endParaRPr lang="ko-KR" altLang="en-US" sz="1800" dirty="0">
            <a:solidFill>
              <a:schemeClr val="tx1"/>
            </a:solidFill>
            <a:latin typeface="굴림" panose="020B0600000101010101" pitchFamily="50" charset="-127"/>
            <a:ea typeface="굴림" panose="020B0600000101010101" pitchFamily="50" charset="-127"/>
          </a:endParaRPr>
        </a:p>
      </dgm:t>
    </dgm:pt>
    <dgm:pt modelId="{0D32C867-8131-4ECF-973C-88B3F90FA106}" type="parTrans" cxnId="{DCDD5387-7E1D-43F5-AA2E-E5628C7E34D3}">
      <dgm:prSet/>
      <dgm:spPr/>
      <dgm:t>
        <a:bodyPr/>
        <a:lstStyle/>
        <a:p>
          <a:pPr latinLnBrk="1"/>
          <a:endParaRPr lang="ko-KR" altLang="en-US" sz="1800">
            <a:solidFill>
              <a:sysClr val="windowText" lastClr="000000"/>
            </a:solidFill>
            <a:latin typeface="굴림" panose="020B0600000101010101" pitchFamily="50" charset="-127"/>
            <a:ea typeface="굴림" panose="020B0600000101010101" pitchFamily="50" charset="-127"/>
          </a:endParaRPr>
        </a:p>
      </dgm:t>
    </dgm:pt>
    <dgm:pt modelId="{5574900B-FC11-47BC-B335-E8AC3108E89A}" type="sibTrans" cxnId="{DCDD5387-7E1D-43F5-AA2E-E5628C7E34D3}">
      <dgm:prSet/>
      <dgm:spPr/>
      <dgm:t>
        <a:bodyPr/>
        <a:lstStyle/>
        <a:p>
          <a:pPr latinLnBrk="1"/>
          <a:endParaRPr lang="ko-KR" altLang="en-US" sz="1800">
            <a:solidFill>
              <a:sysClr val="windowText" lastClr="000000"/>
            </a:solidFill>
            <a:latin typeface="굴림" panose="020B0600000101010101" pitchFamily="50" charset="-127"/>
            <a:ea typeface="굴림" panose="020B0600000101010101" pitchFamily="50" charset="-127"/>
          </a:endParaRPr>
        </a:p>
      </dgm:t>
    </dgm:pt>
    <dgm:pt modelId="{23C5DB91-CBE7-41BD-A7D5-F8D2984BB8B7}">
      <dgm:prSet phldrT="[텍스트]" custT="1"/>
      <dgm:spPr/>
      <dgm:t>
        <a:bodyPr/>
        <a:lstStyle/>
        <a:p>
          <a:pPr latinLnBrk="1"/>
          <a:r>
            <a:rPr lang="ko-KR" altLang="en-US" sz="1800">
              <a:solidFill>
                <a:schemeClr val="tx1"/>
              </a:solidFill>
              <a:latin typeface="굴림" panose="020B0600000101010101" pitchFamily="50" charset="-127"/>
              <a:ea typeface="굴림" panose="020B0600000101010101" pitchFamily="50" charset="-127"/>
            </a:rPr>
            <a:t>카드</a:t>
          </a:r>
          <a:endParaRPr lang="ko-KR" altLang="en-US" sz="1800" dirty="0">
            <a:solidFill>
              <a:schemeClr val="tx1"/>
            </a:solidFill>
            <a:latin typeface="굴림" panose="020B0600000101010101" pitchFamily="50" charset="-127"/>
            <a:ea typeface="굴림" panose="020B0600000101010101" pitchFamily="50" charset="-127"/>
          </a:endParaRPr>
        </a:p>
      </dgm:t>
    </dgm:pt>
    <dgm:pt modelId="{20A076EF-AFD3-41F1-9B8E-2A2C6ABE32DA}" type="parTrans" cxnId="{BE692029-AC55-47D1-A812-2454A3501650}">
      <dgm:prSet/>
      <dgm:spPr/>
      <dgm:t>
        <a:bodyPr/>
        <a:lstStyle/>
        <a:p>
          <a:pPr latinLnBrk="1"/>
          <a:endParaRPr lang="ko-KR" altLang="en-US" sz="1800">
            <a:solidFill>
              <a:sysClr val="windowText" lastClr="000000"/>
            </a:solidFill>
            <a:latin typeface="굴림" panose="020B0600000101010101" pitchFamily="50" charset="-127"/>
            <a:ea typeface="굴림" panose="020B0600000101010101" pitchFamily="50" charset="-127"/>
          </a:endParaRPr>
        </a:p>
      </dgm:t>
    </dgm:pt>
    <dgm:pt modelId="{CC805680-3AD1-469A-8993-AF5C03E9C81D}" type="sibTrans" cxnId="{BE692029-AC55-47D1-A812-2454A3501650}">
      <dgm:prSet/>
      <dgm:spPr/>
      <dgm:t>
        <a:bodyPr/>
        <a:lstStyle/>
        <a:p>
          <a:pPr latinLnBrk="1"/>
          <a:endParaRPr lang="ko-KR" altLang="en-US" sz="1800">
            <a:solidFill>
              <a:sysClr val="windowText" lastClr="000000"/>
            </a:solidFill>
            <a:latin typeface="굴림" panose="020B0600000101010101" pitchFamily="50" charset="-127"/>
            <a:ea typeface="굴림" panose="020B0600000101010101" pitchFamily="50" charset="-127"/>
          </a:endParaRPr>
        </a:p>
      </dgm:t>
    </dgm:pt>
    <dgm:pt modelId="{6F903D14-A768-4001-827B-0A7950CA822E}">
      <dgm:prSet phldrT="[텍스트]" custT="1"/>
      <dgm:spPr/>
      <dgm:t>
        <a:bodyPr/>
        <a:lstStyle/>
        <a:p>
          <a:pPr latinLnBrk="1"/>
          <a:r>
            <a:rPr lang="ko-KR" altLang="en-US" sz="1800">
              <a:solidFill>
                <a:schemeClr val="tx1"/>
              </a:solidFill>
              <a:latin typeface="굴림" panose="020B0600000101010101" pitchFamily="50" charset="-127"/>
              <a:ea typeface="굴림" panose="020B0600000101010101" pitchFamily="50" charset="-127"/>
            </a:rPr>
            <a:t>보험</a:t>
          </a:r>
          <a:endParaRPr lang="ko-KR" altLang="en-US" sz="1800" dirty="0">
            <a:solidFill>
              <a:schemeClr val="tx1"/>
            </a:solidFill>
            <a:latin typeface="굴림" panose="020B0600000101010101" pitchFamily="50" charset="-127"/>
            <a:ea typeface="굴림" panose="020B0600000101010101" pitchFamily="50" charset="-127"/>
          </a:endParaRPr>
        </a:p>
      </dgm:t>
    </dgm:pt>
    <dgm:pt modelId="{8F9987DA-B5E1-4AD8-A170-E39205E267AE}" type="parTrans" cxnId="{B24C9942-B953-4310-8B98-075A544A0B02}">
      <dgm:prSet/>
      <dgm:spPr/>
      <dgm:t>
        <a:bodyPr/>
        <a:lstStyle/>
        <a:p>
          <a:pPr latinLnBrk="1"/>
          <a:endParaRPr lang="ko-KR" altLang="en-US" sz="1800">
            <a:solidFill>
              <a:sysClr val="windowText" lastClr="000000"/>
            </a:solidFill>
            <a:latin typeface="굴림" panose="020B0600000101010101" pitchFamily="50" charset="-127"/>
            <a:ea typeface="굴림" panose="020B0600000101010101" pitchFamily="50" charset="-127"/>
          </a:endParaRPr>
        </a:p>
      </dgm:t>
    </dgm:pt>
    <dgm:pt modelId="{5EDFC2E9-041B-459A-8937-6AB4830DC377}" type="sibTrans" cxnId="{B24C9942-B953-4310-8B98-075A544A0B02}">
      <dgm:prSet/>
      <dgm:spPr/>
      <dgm:t>
        <a:bodyPr/>
        <a:lstStyle/>
        <a:p>
          <a:pPr latinLnBrk="1"/>
          <a:endParaRPr lang="ko-KR" altLang="en-US" sz="1800">
            <a:solidFill>
              <a:sysClr val="windowText" lastClr="000000"/>
            </a:solidFill>
            <a:latin typeface="굴림" panose="020B0600000101010101" pitchFamily="50" charset="-127"/>
            <a:ea typeface="굴림" panose="020B0600000101010101" pitchFamily="50" charset="-127"/>
          </a:endParaRPr>
        </a:p>
      </dgm:t>
    </dgm:pt>
    <dgm:pt modelId="{C7D2F0CD-FC79-429A-8E31-6B5584D3A4BE}" type="pres">
      <dgm:prSet presAssocID="{127AD5BC-2574-4C36-AD58-8EF31A4A1E34}" presName="linear" presStyleCnt="0">
        <dgm:presLayoutVars>
          <dgm:dir/>
          <dgm:animLvl val="lvl"/>
          <dgm:resizeHandles val="exact"/>
        </dgm:presLayoutVars>
      </dgm:prSet>
      <dgm:spPr/>
      <dgm:t>
        <a:bodyPr/>
        <a:lstStyle/>
        <a:p>
          <a:pPr latinLnBrk="1"/>
          <a:endParaRPr lang="ko-KR" altLang="en-US"/>
        </a:p>
      </dgm:t>
    </dgm:pt>
    <dgm:pt modelId="{FB967677-1858-4A0E-8F89-E2A3D06FD24C}" type="pres">
      <dgm:prSet presAssocID="{C9BF17DF-4EE3-48C1-A418-2FA823E7251F}" presName="parentLin" presStyleCnt="0"/>
      <dgm:spPr/>
    </dgm:pt>
    <dgm:pt modelId="{ADBCE668-AEDB-4EC2-96C0-A86DECC5CA75}" type="pres">
      <dgm:prSet presAssocID="{C9BF17DF-4EE3-48C1-A418-2FA823E7251F}" presName="parentLeftMargin" presStyleLbl="node1" presStyleIdx="0" presStyleCnt="3"/>
      <dgm:spPr/>
      <dgm:t>
        <a:bodyPr/>
        <a:lstStyle/>
        <a:p>
          <a:pPr latinLnBrk="1"/>
          <a:endParaRPr lang="ko-KR" altLang="en-US"/>
        </a:p>
      </dgm:t>
    </dgm:pt>
    <dgm:pt modelId="{459FF89D-A891-4CD1-AD42-2072F779EF5D}" type="pres">
      <dgm:prSet presAssocID="{C9BF17DF-4EE3-48C1-A418-2FA823E7251F}" presName="parentText" presStyleLbl="node1" presStyleIdx="0" presStyleCnt="3">
        <dgm:presLayoutVars>
          <dgm:chMax val="0"/>
          <dgm:bulletEnabled val="1"/>
        </dgm:presLayoutVars>
      </dgm:prSet>
      <dgm:spPr/>
      <dgm:t>
        <a:bodyPr/>
        <a:lstStyle/>
        <a:p>
          <a:pPr latinLnBrk="1"/>
          <a:endParaRPr lang="ko-KR" altLang="en-US"/>
        </a:p>
      </dgm:t>
    </dgm:pt>
    <dgm:pt modelId="{26C2A305-8BD1-4BC4-8968-8BECA9FD6630}" type="pres">
      <dgm:prSet presAssocID="{C9BF17DF-4EE3-48C1-A418-2FA823E7251F}" presName="negativeSpace" presStyleCnt="0"/>
      <dgm:spPr/>
    </dgm:pt>
    <dgm:pt modelId="{F6571BE3-9A55-4E9C-A5B6-7BBA189E9CB3}" type="pres">
      <dgm:prSet presAssocID="{C9BF17DF-4EE3-48C1-A418-2FA823E7251F}" presName="childText" presStyleLbl="conFgAcc1" presStyleIdx="0" presStyleCnt="3">
        <dgm:presLayoutVars>
          <dgm:bulletEnabled val="1"/>
        </dgm:presLayoutVars>
      </dgm:prSet>
      <dgm:spPr/>
    </dgm:pt>
    <dgm:pt modelId="{369833D9-738E-48EA-A120-656A898FBE5F}" type="pres">
      <dgm:prSet presAssocID="{5574900B-FC11-47BC-B335-E8AC3108E89A}" presName="spaceBetweenRectangles" presStyleCnt="0"/>
      <dgm:spPr/>
    </dgm:pt>
    <dgm:pt modelId="{C255619B-9DF1-40D4-82AB-2F194B975993}" type="pres">
      <dgm:prSet presAssocID="{23C5DB91-CBE7-41BD-A7D5-F8D2984BB8B7}" presName="parentLin" presStyleCnt="0"/>
      <dgm:spPr/>
    </dgm:pt>
    <dgm:pt modelId="{90A7F3F4-4688-46C3-974A-DF5B30D551AB}" type="pres">
      <dgm:prSet presAssocID="{23C5DB91-CBE7-41BD-A7D5-F8D2984BB8B7}" presName="parentLeftMargin" presStyleLbl="node1" presStyleIdx="0" presStyleCnt="3"/>
      <dgm:spPr/>
      <dgm:t>
        <a:bodyPr/>
        <a:lstStyle/>
        <a:p>
          <a:pPr latinLnBrk="1"/>
          <a:endParaRPr lang="ko-KR" altLang="en-US"/>
        </a:p>
      </dgm:t>
    </dgm:pt>
    <dgm:pt modelId="{8BA501B8-A8DC-40C0-95D6-0C033D40A065}" type="pres">
      <dgm:prSet presAssocID="{23C5DB91-CBE7-41BD-A7D5-F8D2984BB8B7}" presName="parentText" presStyleLbl="node1" presStyleIdx="1" presStyleCnt="3">
        <dgm:presLayoutVars>
          <dgm:chMax val="0"/>
          <dgm:bulletEnabled val="1"/>
        </dgm:presLayoutVars>
      </dgm:prSet>
      <dgm:spPr/>
      <dgm:t>
        <a:bodyPr/>
        <a:lstStyle/>
        <a:p>
          <a:pPr latinLnBrk="1"/>
          <a:endParaRPr lang="ko-KR" altLang="en-US"/>
        </a:p>
      </dgm:t>
    </dgm:pt>
    <dgm:pt modelId="{24937DDB-3A3C-4E44-848F-4420363409B0}" type="pres">
      <dgm:prSet presAssocID="{23C5DB91-CBE7-41BD-A7D5-F8D2984BB8B7}" presName="negativeSpace" presStyleCnt="0"/>
      <dgm:spPr/>
    </dgm:pt>
    <dgm:pt modelId="{22213A6D-1AF6-4AE8-BA31-8644E0E103C1}" type="pres">
      <dgm:prSet presAssocID="{23C5DB91-CBE7-41BD-A7D5-F8D2984BB8B7}" presName="childText" presStyleLbl="conFgAcc1" presStyleIdx="1" presStyleCnt="3">
        <dgm:presLayoutVars>
          <dgm:bulletEnabled val="1"/>
        </dgm:presLayoutVars>
      </dgm:prSet>
      <dgm:spPr/>
    </dgm:pt>
    <dgm:pt modelId="{F21DF537-5E50-485C-900C-DBFD7E0591B7}" type="pres">
      <dgm:prSet presAssocID="{CC805680-3AD1-469A-8993-AF5C03E9C81D}" presName="spaceBetweenRectangles" presStyleCnt="0"/>
      <dgm:spPr/>
    </dgm:pt>
    <dgm:pt modelId="{DEC39B98-1D5C-4A06-9792-312B4658BBA4}" type="pres">
      <dgm:prSet presAssocID="{6F903D14-A768-4001-827B-0A7950CA822E}" presName="parentLin" presStyleCnt="0"/>
      <dgm:spPr/>
    </dgm:pt>
    <dgm:pt modelId="{DFA130C0-A53C-4343-92FF-876A3870E27B}" type="pres">
      <dgm:prSet presAssocID="{6F903D14-A768-4001-827B-0A7950CA822E}" presName="parentLeftMargin" presStyleLbl="node1" presStyleIdx="1" presStyleCnt="3"/>
      <dgm:spPr/>
      <dgm:t>
        <a:bodyPr/>
        <a:lstStyle/>
        <a:p>
          <a:pPr latinLnBrk="1"/>
          <a:endParaRPr lang="ko-KR" altLang="en-US"/>
        </a:p>
      </dgm:t>
    </dgm:pt>
    <dgm:pt modelId="{EF8EB3E9-DC7A-44DB-B628-1EEF6ECAAB43}" type="pres">
      <dgm:prSet presAssocID="{6F903D14-A768-4001-827B-0A7950CA822E}" presName="parentText" presStyleLbl="node1" presStyleIdx="2" presStyleCnt="3">
        <dgm:presLayoutVars>
          <dgm:chMax val="0"/>
          <dgm:bulletEnabled val="1"/>
        </dgm:presLayoutVars>
      </dgm:prSet>
      <dgm:spPr/>
      <dgm:t>
        <a:bodyPr/>
        <a:lstStyle/>
        <a:p>
          <a:pPr latinLnBrk="1"/>
          <a:endParaRPr lang="ko-KR" altLang="en-US"/>
        </a:p>
      </dgm:t>
    </dgm:pt>
    <dgm:pt modelId="{D6D020DB-DC25-4DA2-9546-E18B4303ACAB}" type="pres">
      <dgm:prSet presAssocID="{6F903D14-A768-4001-827B-0A7950CA822E}" presName="negativeSpace" presStyleCnt="0"/>
      <dgm:spPr/>
    </dgm:pt>
    <dgm:pt modelId="{4A797A09-BF61-4D3F-9F9B-9ED369741D66}" type="pres">
      <dgm:prSet presAssocID="{6F903D14-A768-4001-827B-0A7950CA822E}" presName="childText" presStyleLbl="conFgAcc1" presStyleIdx="2" presStyleCnt="3">
        <dgm:presLayoutVars>
          <dgm:bulletEnabled val="1"/>
        </dgm:presLayoutVars>
      </dgm:prSet>
      <dgm:spPr/>
    </dgm:pt>
  </dgm:ptLst>
  <dgm:cxnLst>
    <dgm:cxn modelId="{0463DAFB-F0F3-4D68-9F9D-FFE7168ED8E8}" type="presOf" srcId="{23C5DB91-CBE7-41BD-A7D5-F8D2984BB8B7}" destId="{90A7F3F4-4688-46C3-974A-DF5B30D551AB}" srcOrd="0" destOrd="0" presId="urn:microsoft.com/office/officeart/2005/8/layout/list1"/>
    <dgm:cxn modelId="{B24C9942-B953-4310-8B98-075A544A0B02}" srcId="{127AD5BC-2574-4C36-AD58-8EF31A4A1E34}" destId="{6F903D14-A768-4001-827B-0A7950CA822E}" srcOrd="2" destOrd="0" parTransId="{8F9987DA-B5E1-4AD8-A170-E39205E267AE}" sibTransId="{5EDFC2E9-041B-459A-8937-6AB4830DC377}"/>
    <dgm:cxn modelId="{FA9FC11F-EC87-47DD-832A-78CD1EF5AE28}" type="presOf" srcId="{6F903D14-A768-4001-827B-0A7950CA822E}" destId="{DFA130C0-A53C-4343-92FF-876A3870E27B}" srcOrd="0" destOrd="0" presId="urn:microsoft.com/office/officeart/2005/8/layout/list1"/>
    <dgm:cxn modelId="{DCDD5387-7E1D-43F5-AA2E-E5628C7E34D3}" srcId="{127AD5BC-2574-4C36-AD58-8EF31A4A1E34}" destId="{C9BF17DF-4EE3-48C1-A418-2FA823E7251F}" srcOrd="0" destOrd="0" parTransId="{0D32C867-8131-4ECF-973C-88B3F90FA106}" sibTransId="{5574900B-FC11-47BC-B335-E8AC3108E89A}"/>
    <dgm:cxn modelId="{EDE435BF-6675-4246-A595-2977017563EC}" type="presOf" srcId="{23C5DB91-CBE7-41BD-A7D5-F8D2984BB8B7}" destId="{8BA501B8-A8DC-40C0-95D6-0C033D40A065}" srcOrd="1" destOrd="0" presId="urn:microsoft.com/office/officeart/2005/8/layout/list1"/>
    <dgm:cxn modelId="{BE692029-AC55-47D1-A812-2454A3501650}" srcId="{127AD5BC-2574-4C36-AD58-8EF31A4A1E34}" destId="{23C5DB91-CBE7-41BD-A7D5-F8D2984BB8B7}" srcOrd="1" destOrd="0" parTransId="{20A076EF-AFD3-41F1-9B8E-2A2C6ABE32DA}" sibTransId="{CC805680-3AD1-469A-8993-AF5C03E9C81D}"/>
    <dgm:cxn modelId="{713BCD51-9879-45AA-AE46-2A71D348BF32}" type="presOf" srcId="{C9BF17DF-4EE3-48C1-A418-2FA823E7251F}" destId="{459FF89D-A891-4CD1-AD42-2072F779EF5D}" srcOrd="1" destOrd="0" presId="urn:microsoft.com/office/officeart/2005/8/layout/list1"/>
    <dgm:cxn modelId="{23A58A17-6A64-4084-8587-97DC139DF90C}" type="presOf" srcId="{C9BF17DF-4EE3-48C1-A418-2FA823E7251F}" destId="{ADBCE668-AEDB-4EC2-96C0-A86DECC5CA75}" srcOrd="0" destOrd="0" presId="urn:microsoft.com/office/officeart/2005/8/layout/list1"/>
    <dgm:cxn modelId="{3742D555-D89A-4C08-A6E1-C17ECC0BE92C}" type="presOf" srcId="{127AD5BC-2574-4C36-AD58-8EF31A4A1E34}" destId="{C7D2F0CD-FC79-429A-8E31-6B5584D3A4BE}" srcOrd="0" destOrd="0" presId="urn:microsoft.com/office/officeart/2005/8/layout/list1"/>
    <dgm:cxn modelId="{F6380637-CEDD-4BCD-BC57-B481BF74ABAB}" type="presOf" srcId="{6F903D14-A768-4001-827B-0A7950CA822E}" destId="{EF8EB3E9-DC7A-44DB-B628-1EEF6ECAAB43}" srcOrd="1" destOrd="0" presId="urn:microsoft.com/office/officeart/2005/8/layout/list1"/>
    <dgm:cxn modelId="{36A6861E-03D8-42E0-8ED6-B8ABEBE50781}" type="presParOf" srcId="{C7D2F0CD-FC79-429A-8E31-6B5584D3A4BE}" destId="{FB967677-1858-4A0E-8F89-E2A3D06FD24C}" srcOrd="0" destOrd="0" presId="urn:microsoft.com/office/officeart/2005/8/layout/list1"/>
    <dgm:cxn modelId="{D65332B5-3189-447A-93BE-0427AF2D5EB4}" type="presParOf" srcId="{FB967677-1858-4A0E-8F89-E2A3D06FD24C}" destId="{ADBCE668-AEDB-4EC2-96C0-A86DECC5CA75}" srcOrd="0" destOrd="0" presId="urn:microsoft.com/office/officeart/2005/8/layout/list1"/>
    <dgm:cxn modelId="{EA39EAC3-BE2D-4E04-9D7D-ADFBCAA38950}" type="presParOf" srcId="{FB967677-1858-4A0E-8F89-E2A3D06FD24C}" destId="{459FF89D-A891-4CD1-AD42-2072F779EF5D}" srcOrd="1" destOrd="0" presId="urn:microsoft.com/office/officeart/2005/8/layout/list1"/>
    <dgm:cxn modelId="{195B2776-4021-4CDE-9494-8B4B0F68FCFE}" type="presParOf" srcId="{C7D2F0CD-FC79-429A-8E31-6B5584D3A4BE}" destId="{26C2A305-8BD1-4BC4-8968-8BECA9FD6630}" srcOrd="1" destOrd="0" presId="urn:microsoft.com/office/officeart/2005/8/layout/list1"/>
    <dgm:cxn modelId="{8FE02D02-86D6-402A-8A54-40EDAD1EF045}" type="presParOf" srcId="{C7D2F0CD-FC79-429A-8E31-6B5584D3A4BE}" destId="{F6571BE3-9A55-4E9C-A5B6-7BBA189E9CB3}" srcOrd="2" destOrd="0" presId="urn:microsoft.com/office/officeart/2005/8/layout/list1"/>
    <dgm:cxn modelId="{EC1DBA4F-7097-4E6F-BBEA-9E4A9348BF9E}" type="presParOf" srcId="{C7D2F0CD-FC79-429A-8E31-6B5584D3A4BE}" destId="{369833D9-738E-48EA-A120-656A898FBE5F}" srcOrd="3" destOrd="0" presId="urn:microsoft.com/office/officeart/2005/8/layout/list1"/>
    <dgm:cxn modelId="{3588E5CD-2AC4-4668-A148-1C95CEF06EE7}" type="presParOf" srcId="{C7D2F0CD-FC79-429A-8E31-6B5584D3A4BE}" destId="{C255619B-9DF1-40D4-82AB-2F194B975993}" srcOrd="4" destOrd="0" presId="urn:microsoft.com/office/officeart/2005/8/layout/list1"/>
    <dgm:cxn modelId="{A5CBA9E5-A71E-4FA1-B852-8ECC39D2FC23}" type="presParOf" srcId="{C255619B-9DF1-40D4-82AB-2F194B975993}" destId="{90A7F3F4-4688-46C3-974A-DF5B30D551AB}" srcOrd="0" destOrd="0" presId="urn:microsoft.com/office/officeart/2005/8/layout/list1"/>
    <dgm:cxn modelId="{7A40911D-EDD4-4F35-B972-6DF8B3F338E6}" type="presParOf" srcId="{C255619B-9DF1-40D4-82AB-2F194B975993}" destId="{8BA501B8-A8DC-40C0-95D6-0C033D40A065}" srcOrd="1" destOrd="0" presId="urn:microsoft.com/office/officeart/2005/8/layout/list1"/>
    <dgm:cxn modelId="{69E8723E-7CD6-4747-A89D-912C9F4F4B8C}" type="presParOf" srcId="{C7D2F0CD-FC79-429A-8E31-6B5584D3A4BE}" destId="{24937DDB-3A3C-4E44-848F-4420363409B0}" srcOrd="5" destOrd="0" presId="urn:microsoft.com/office/officeart/2005/8/layout/list1"/>
    <dgm:cxn modelId="{91AB9F70-ABBE-4A9B-ACE1-ACD3308523B0}" type="presParOf" srcId="{C7D2F0CD-FC79-429A-8E31-6B5584D3A4BE}" destId="{22213A6D-1AF6-4AE8-BA31-8644E0E103C1}" srcOrd="6" destOrd="0" presId="urn:microsoft.com/office/officeart/2005/8/layout/list1"/>
    <dgm:cxn modelId="{FCE9566F-E053-4F82-AC87-3E9E6384D0A4}" type="presParOf" srcId="{C7D2F0CD-FC79-429A-8E31-6B5584D3A4BE}" destId="{F21DF537-5E50-485C-900C-DBFD7E0591B7}" srcOrd="7" destOrd="0" presId="urn:microsoft.com/office/officeart/2005/8/layout/list1"/>
    <dgm:cxn modelId="{B69943DB-B2A3-427E-85A4-6332DD3DF23E}" type="presParOf" srcId="{C7D2F0CD-FC79-429A-8E31-6B5584D3A4BE}" destId="{DEC39B98-1D5C-4A06-9792-312B4658BBA4}" srcOrd="8" destOrd="0" presId="urn:microsoft.com/office/officeart/2005/8/layout/list1"/>
    <dgm:cxn modelId="{2E3BACF7-C660-415A-ADBC-46AC5197DA19}" type="presParOf" srcId="{DEC39B98-1D5C-4A06-9792-312B4658BBA4}" destId="{DFA130C0-A53C-4343-92FF-876A3870E27B}" srcOrd="0" destOrd="0" presId="urn:microsoft.com/office/officeart/2005/8/layout/list1"/>
    <dgm:cxn modelId="{BED1128D-231F-487F-8BE6-86F89F15EF01}" type="presParOf" srcId="{DEC39B98-1D5C-4A06-9792-312B4658BBA4}" destId="{EF8EB3E9-DC7A-44DB-B628-1EEF6ECAAB43}" srcOrd="1" destOrd="0" presId="urn:microsoft.com/office/officeart/2005/8/layout/list1"/>
    <dgm:cxn modelId="{43B26479-1341-4547-9BFE-3953BB17A448}" type="presParOf" srcId="{C7D2F0CD-FC79-429A-8E31-6B5584D3A4BE}" destId="{D6D020DB-DC25-4DA2-9546-E18B4303ACAB}" srcOrd="9" destOrd="0" presId="urn:microsoft.com/office/officeart/2005/8/layout/list1"/>
    <dgm:cxn modelId="{33AA4CD5-98AF-4592-99E9-B7902B1D900E}" type="presParOf" srcId="{C7D2F0CD-FC79-429A-8E31-6B5584D3A4BE}" destId="{4A797A09-BF61-4D3F-9F9B-9ED369741D66}"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6419A1F-580F-48EE-A481-63C56103FF48}" type="doc">
      <dgm:prSet loTypeId="urn:microsoft.com/office/officeart/2005/8/layout/gear1" loCatId="process" qsTypeId="urn:microsoft.com/office/officeart/2005/8/quickstyle/3d3" qsCatId="3D" csTypeId="urn:microsoft.com/office/officeart/2005/8/colors/accent1_2" csCatId="accent1" phldr="1"/>
      <dgm:spPr/>
    </dgm:pt>
    <dgm:pt modelId="{053BDA38-4865-45B3-8DC1-E15F256C6375}">
      <dgm:prSet phldrT="[텍스트]" custT="1"/>
      <dgm:spPr/>
      <dgm:t>
        <a:bodyPr/>
        <a:lstStyle/>
        <a:p>
          <a:pPr latinLnBrk="1"/>
          <a:r>
            <a:rPr lang="ko-KR" altLang="en-US" sz="1800" dirty="0">
              <a:latin typeface="굴림" panose="020B0600000101010101" pitchFamily="50" charset="-127"/>
              <a:ea typeface="굴림" panose="020B0600000101010101" pitchFamily="50" charset="-127"/>
            </a:rPr>
            <a:t>관리</a:t>
          </a:r>
        </a:p>
      </dgm:t>
    </dgm:pt>
    <dgm:pt modelId="{248F2527-691A-41E2-94EE-B0C78940D3FD}" type="parTrans" cxnId="{2A53BECE-95E6-430F-809D-299F33A2700D}">
      <dgm:prSet/>
      <dgm:spPr/>
      <dgm:t>
        <a:bodyPr/>
        <a:lstStyle/>
        <a:p>
          <a:pPr latinLnBrk="1"/>
          <a:endParaRPr lang="ko-KR" altLang="en-US" sz="1800">
            <a:latin typeface="굴림" panose="020B0600000101010101" pitchFamily="50" charset="-127"/>
            <a:ea typeface="굴림" panose="020B0600000101010101" pitchFamily="50" charset="-127"/>
          </a:endParaRPr>
        </a:p>
      </dgm:t>
    </dgm:pt>
    <dgm:pt modelId="{51908E43-06C6-4E9F-A303-BC7FDE33C3DE}" type="sibTrans" cxnId="{2A53BECE-95E6-430F-809D-299F33A2700D}">
      <dgm:prSet/>
      <dgm:spPr/>
      <dgm:t>
        <a:bodyPr/>
        <a:lstStyle/>
        <a:p>
          <a:pPr latinLnBrk="1"/>
          <a:endParaRPr lang="ko-KR" altLang="en-US" sz="1800">
            <a:latin typeface="굴림" panose="020B0600000101010101" pitchFamily="50" charset="-127"/>
            <a:ea typeface="굴림" panose="020B0600000101010101" pitchFamily="50" charset="-127"/>
          </a:endParaRPr>
        </a:p>
      </dgm:t>
    </dgm:pt>
    <dgm:pt modelId="{3A629051-BE3D-4753-A9D3-A739B49EE386}">
      <dgm:prSet phldrT="[텍스트]" custT="1"/>
      <dgm:spPr/>
      <dgm:t>
        <a:bodyPr/>
        <a:lstStyle/>
        <a:p>
          <a:pPr latinLnBrk="1"/>
          <a:r>
            <a:rPr lang="ko-KR" altLang="en-US" sz="1800" dirty="0">
              <a:latin typeface="굴림" panose="020B0600000101010101" pitchFamily="50" charset="-127"/>
              <a:ea typeface="굴림" panose="020B0600000101010101" pitchFamily="50" charset="-127"/>
            </a:rPr>
            <a:t>통합</a:t>
          </a:r>
        </a:p>
      </dgm:t>
    </dgm:pt>
    <dgm:pt modelId="{22708033-EC98-4E94-A114-E05E2100E4B7}" type="parTrans" cxnId="{0C7F098D-8051-47BC-B0EA-4CB338751EB5}">
      <dgm:prSet/>
      <dgm:spPr/>
      <dgm:t>
        <a:bodyPr/>
        <a:lstStyle/>
        <a:p>
          <a:pPr latinLnBrk="1"/>
          <a:endParaRPr lang="ko-KR" altLang="en-US" sz="1800">
            <a:latin typeface="굴림" panose="020B0600000101010101" pitchFamily="50" charset="-127"/>
            <a:ea typeface="굴림" panose="020B0600000101010101" pitchFamily="50" charset="-127"/>
          </a:endParaRPr>
        </a:p>
      </dgm:t>
    </dgm:pt>
    <dgm:pt modelId="{74BDD538-1C3D-405B-AF2D-4393F0A85AC3}" type="sibTrans" cxnId="{0C7F098D-8051-47BC-B0EA-4CB338751EB5}">
      <dgm:prSet/>
      <dgm:spPr/>
      <dgm:t>
        <a:bodyPr/>
        <a:lstStyle/>
        <a:p>
          <a:pPr latinLnBrk="1"/>
          <a:endParaRPr lang="ko-KR" altLang="en-US" sz="1800">
            <a:latin typeface="굴림" panose="020B0600000101010101" pitchFamily="50" charset="-127"/>
            <a:ea typeface="굴림" panose="020B0600000101010101" pitchFamily="50" charset="-127"/>
          </a:endParaRPr>
        </a:p>
      </dgm:t>
    </dgm:pt>
    <dgm:pt modelId="{48F7614B-301F-4B64-AAC3-A4D49DF16D40}" type="pres">
      <dgm:prSet presAssocID="{76419A1F-580F-48EE-A481-63C56103FF48}" presName="composite" presStyleCnt="0">
        <dgm:presLayoutVars>
          <dgm:chMax val="3"/>
          <dgm:animLvl val="lvl"/>
          <dgm:resizeHandles val="exact"/>
        </dgm:presLayoutVars>
      </dgm:prSet>
      <dgm:spPr/>
    </dgm:pt>
    <dgm:pt modelId="{98921EF0-37C2-4869-B382-B05B0F631629}" type="pres">
      <dgm:prSet presAssocID="{053BDA38-4865-45B3-8DC1-E15F256C6375}" presName="gear1" presStyleLbl="node1" presStyleIdx="0" presStyleCnt="2">
        <dgm:presLayoutVars>
          <dgm:chMax val="1"/>
          <dgm:bulletEnabled val="1"/>
        </dgm:presLayoutVars>
      </dgm:prSet>
      <dgm:spPr/>
      <dgm:t>
        <a:bodyPr/>
        <a:lstStyle/>
        <a:p>
          <a:pPr latinLnBrk="1"/>
          <a:endParaRPr lang="ko-KR" altLang="en-US"/>
        </a:p>
      </dgm:t>
    </dgm:pt>
    <dgm:pt modelId="{37D74C17-4ACB-491C-B225-85A242A1EB53}" type="pres">
      <dgm:prSet presAssocID="{053BDA38-4865-45B3-8DC1-E15F256C6375}" presName="gear1srcNode" presStyleLbl="node1" presStyleIdx="0" presStyleCnt="2"/>
      <dgm:spPr/>
      <dgm:t>
        <a:bodyPr/>
        <a:lstStyle/>
        <a:p>
          <a:pPr latinLnBrk="1"/>
          <a:endParaRPr lang="ko-KR" altLang="en-US"/>
        </a:p>
      </dgm:t>
    </dgm:pt>
    <dgm:pt modelId="{E91F79A4-1105-4367-AFFF-5BED25369BC0}" type="pres">
      <dgm:prSet presAssocID="{053BDA38-4865-45B3-8DC1-E15F256C6375}" presName="gear1dstNode" presStyleLbl="node1" presStyleIdx="0" presStyleCnt="2"/>
      <dgm:spPr/>
      <dgm:t>
        <a:bodyPr/>
        <a:lstStyle/>
        <a:p>
          <a:pPr latinLnBrk="1"/>
          <a:endParaRPr lang="ko-KR" altLang="en-US"/>
        </a:p>
      </dgm:t>
    </dgm:pt>
    <dgm:pt modelId="{EB17EA75-E586-4086-B96E-5BAF41E0E66B}" type="pres">
      <dgm:prSet presAssocID="{3A629051-BE3D-4753-A9D3-A739B49EE386}" presName="gear2" presStyleLbl="node1" presStyleIdx="1" presStyleCnt="2">
        <dgm:presLayoutVars>
          <dgm:chMax val="1"/>
          <dgm:bulletEnabled val="1"/>
        </dgm:presLayoutVars>
      </dgm:prSet>
      <dgm:spPr/>
      <dgm:t>
        <a:bodyPr/>
        <a:lstStyle/>
        <a:p>
          <a:pPr latinLnBrk="1"/>
          <a:endParaRPr lang="ko-KR" altLang="en-US"/>
        </a:p>
      </dgm:t>
    </dgm:pt>
    <dgm:pt modelId="{99604E25-AD5F-4C52-8B71-8DA8DC7848DD}" type="pres">
      <dgm:prSet presAssocID="{3A629051-BE3D-4753-A9D3-A739B49EE386}" presName="gear2srcNode" presStyleLbl="node1" presStyleIdx="1" presStyleCnt="2"/>
      <dgm:spPr/>
      <dgm:t>
        <a:bodyPr/>
        <a:lstStyle/>
        <a:p>
          <a:pPr latinLnBrk="1"/>
          <a:endParaRPr lang="ko-KR" altLang="en-US"/>
        </a:p>
      </dgm:t>
    </dgm:pt>
    <dgm:pt modelId="{A6CAB077-43D6-40C9-A5EB-BF5372D5B495}" type="pres">
      <dgm:prSet presAssocID="{3A629051-BE3D-4753-A9D3-A739B49EE386}" presName="gear2dstNode" presStyleLbl="node1" presStyleIdx="1" presStyleCnt="2"/>
      <dgm:spPr/>
      <dgm:t>
        <a:bodyPr/>
        <a:lstStyle/>
        <a:p>
          <a:pPr latinLnBrk="1"/>
          <a:endParaRPr lang="ko-KR" altLang="en-US"/>
        </a:p>
      </dgm:t>
    </dgm:pt>
    <dgm:pt modelId="{7D971BC9-5F4C-4C94-9E53-C8E764F32DCA}" type="pres">
      <dgm:prSet presAssocID="{51908E43-06C6-4E9F-A303-BC7FDE33C3DE}" presName="connector1" presStyleLbl="sibTrans2D1" presStyleIdx="0" presStyleCnt="2"/>
      <dgm:spPr/>
      <dgm:t>
        <a:bodyPr/>
        <a:lstStyle/>
        <a:p>
          <a:pPr latinLnBrk="1"/>
          <a:endParaRPr lang="ko-KR" altLang="en-US"/>
        </a:p>
      </dgm:t>
    </dgm:pt>
    <dgm:pt modelId="{632259E8-8E38-4FD9-A21C-29438803814C}" type="pres">
      <dgm:prSet presAssocID="{74BDD538-1C3D-405B-AF2D-4393F0A85AC3}" presName="connector2" presStyleLbl="sibTrans2D1" presStyleIdx="1" presStyleCnt="2"/>
      <dgm:spPr/>
      <dgm:t>
        <a:bodyPr/>
        <a:lstStyle/>
        <a:p>
          <a:pPr latinLnBrk="1"/>
          <a:endParaRPr lang="ko-KR" altLang="en-US"/>
        </a:p>
      </dgm:t>
    </dgm:pt>
  </dgm:ptLst>
  <dgm:cxnLst>
    <dgm:cxn modelId="{B566D0D1-D985-4538-9A9F-D0DCD12473A0}" type="presOf" srcId="{053BDA38-4865-45B3-8DC1-E15F256C6375}" destId="{37D74C17-4ACB-491C-B225-85A242A1EB53}" srcOrd="1" destOrd="0" presId="urn:microsoft.com/office/officeart/2005/8/layout/gear1"/>
    <dgm:cxn modelId="{D2ECCEF7-AD4B-4A47-8854-20DCC8A25531}" type="presOf" srcId="{3A629051-BE3D-4753-A9D3-A739B49EE386}" destId="{EB17EA75-E586-4086-B96E-5BAF41E0E66B}" srcOrd="0" destOrd="0" presId="urn:microsoft.com/office/officeart/2005/8/layout/gear1"/>
    <dgm:cxn modelId="{ABF0CE5B-B4F3-408A-9F70-29E7313D9BC7}" type="presOf" srcId="{51908E43-06C6-4E9F-A303-BC7FDE33C3DE}" destId="{7D971BC9-5F4C-4C94-9E53-C8E764F32DCA}" srcOrd="0" destOrd="0" presId="urn:microsoft.com/office/officeart/2005/8/layout/gear1"/>
    <dgm:cxn modelId="{8CC3244E-0295-4F95-81B9-F6E6B3F2EED0}" type="presOf" srcId="{053BDA38-4865-45B3-8DC1-E15F256C6375}" destId="{98921EF0-37C2-4869-B382-B05B0F631629}" srcOrd="0" destOrd="0" presId="urn:microsoft.com/office/officeart/2005/8/layout/gear1"/>
    <dgm:cxn modelId="{18BF84B5-45CA-4D73-AEF6-2A82DA5673F2}" type="presOf" srcId="{3A629051-BE3D-4753-A9D3-A739B49EE386}" destId="{99604E25-AD5F-4C52-8B71-8DA8DC7848DD}" srcOrd="1" destOrd="0" presId="urn:microsoft.com/office/officeart/2005/8/layout/gear1"/>
    <dgm:cxn modelId="{340DC04E-C7B4-4AA1-A914-311B0C728C26}" type="presOf" srcId="{3A629051-BE3D-4753-A9D3-A739B49EE386}" destId="{A6CAB077-43D6-40C9-A5EB-BF5372D5B495}" srcOrd="2" destOrd="0" presId="urn:microsoft.com/office/officeart/2005/8/layout/gear1"/>
    <dgm:cxn modelId="{0C7F098D-8051-47BC-B0EA-4CB338751EB5}" srcId="{76419A1F-580F-48EE-A481-63C56103FF48}" destId="{3A629051-BE3D-4753-A9D3-A739B49EE386}" srcOrd="1" destOrd="0" parTransId="{22708033-EC98-4E94-A114-E05E2100E4B7}" sibTransId="{74BDD538-1C3D-405B-AF2D-4393F0A85AC3}"/>
    <dgm:cxn modelId="{933CB5C8-484E-4A0B-85EC-7F636802CD57}" type="presOf" srcId="{74BDD538-1C3D-405B-AF2D-4393F0A85AC3}" destId="{632259E8-8E38-4FD9-A21C-29438803814C}" srcOrd="0" destOrd="0" presId="urn:microsoft.com/office/officeart/2005/8/layout/gear1"/>
    <dgm:cxn modelId="{57CB11A3-9C36-4C22-8530-EB88C1D55F64}" type="presOf" srcId="{053BDA38-4865-45B3-8DC1-E15F256C6375}" destId="{E91F79A4-1105-4367-AFFF-5BED25369BC0}" srcOrd="2" destOrd="0" presId="urn:microsoft.com/office/officeart/2005/8/layout/gear1"/>
    <dgm:cxn modelId="{4A812288-987B-4F30-9A70-807B4D43F3CB}" type="presOf" srcId="{76419A1F-580F-48EE-A481-63C56103FF48}" destId="{48F7614B-301F-4B64-AAC3-A4D49DF16D40}" srcOrd="0" destOrd="0" presId="urn:microsoft.com/office/officeart/2005/8/layout/gear1"/>
    <dgm:cxn modelId="{2A53BECE-95E6-430F-809D-299F33A2700D}" srcId="{76419A1F-580F-48EE-A481-63C56103FF48}" destId="{053BDA38-4865-45B3-8DC1-E15F256C6375}" srcOrd="0" destOrd="0" parTransId="{248F2527-691A-41E2-94EE-B0C78940D3FD}" sibTransId="{51908E43-06C6-4E9F-A303-BC7FDE33C3DE}"/>
    <dgm:cxn modelId="{7843A481-42D4-4170-A11D-9426908D181C}" type="presParOf" srcId="{48F7614B-301F-4B64-AAC3-A4D49DF16D40}" destId="{98921EF0-37C2-4869-B382-B05B0F631629}" srcOrd="0" destOrd="0" presId="urn:microsoft.com/office/officeart/2005/8/layout/gear1"/>
    <dgm:cxn modelId="{3DCEBA74-9D90-4C27-BA78-CB36091772EE}" type="presParOf" srcId="{48F7614B-301F-4B64-AAC3-A4D49DF16D40}" destId="{37D74C17-4ACB-491C-B225-85A242A1EB53}" srcOrd="1" destOrd="0" presId="urn:microsoft.com/office/officeart/2005/8/layout/gear1"/>
    <dgm:cxn modelId="{47EF012E-D29B-4051-AF54-652957ABA7C9}" type="presParOf" srcId="{48F7614B-301F-4B64-AAC3-A4D49DF16D40}" destId="{E91F79A4-1105-4367-AFFF-5BED25369BC0}" srcOrd="2" destOrd="0" presId="urn:microsoft.com/office/officeart/2005/8/layout/gear1"/>
    <dgm:cxn modelId="{5196A41C-041B-4500-A233-C03E45547922}" type="presParOf" srcId="{48F7614B-301F-4B64-AAC3-A4D49DF16D40}" destId="{EB17EA75-E586-4086-B96E-5BAF41E0E66B}" srcOrd="3" destOrd="0" presId="urn:microsoft.com/office/officeart/2005/8/layout/gear1"/>
    <dgm:cxn modelId="{26C77DE2-868B-48B7-9848-8A53FBE26E14}" type="presParOf" srcId="{48F7614B-301F-4B64-AAC3-A4D49DF16D40}" destId="{99604E25-AD5F-4C52-8B71-8DA8DC7848DD}" srcOrd="4" destOrd="0" presId="urn:microsoft.com/office/officeart/2005/8/layout/gear1"/>
    <dgm:cxn modelId="{B87E2FB5-6FDA-43A1-BFF8-84FCA2C3C9E3}" type="presParOf" srcId="{48F7614B-301F-4B64-AAC3-A4D49DF16D40}" destId="{A6CAB077-43D6-40C9-A5EB-BF5372D5B495}" srcOrd="5" destOrd="0" presId="urn:microsoft.com/office/officeart/2005/8/layout/gear1"/>
    <dgm:cxn modelId="{E82E8237-0B33-4DB3-BAA0-28A27CB56600}" type="presParOf" srcId="{48F7614B-301F-4B64-AAC3-A4D49DF16D40}" destId="{7D971BC9-5F4C-4C94-9E53-C8E764F32DCA}" srcOrd="6" destOrd="0" presId="urn:microsoft.com/office/officeart/2005/8/layout/gear1"/>
    <dgm:cxn modelId="{EC7A08BA-1A0E-450D-BD5B-95A6E66E39AF}" type="presParOf" srcId="{48F7614B-301F-4B64-AAC3-A4D49DF16D40}" destId="{632259E8-8E38-4FD9-A21C-29438803814C}" srcOrd="7" destOrd="0" presId="urn:microsoft.com/office/officeart/2005/8/layout/gear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571BE3-9A55-4E9C-A5B6-7BBA189E9CB3}">
      <dsp:nvSpPr>
        <dsp:cNvPr id="0" name=""/>
        <dsp:cNvSpPr/>
      </dsp:nvSpPr>
      <dsp:spPr>
        <a:xfrm>
          <a:off x="0" y="181559"/>
          <a:ext cx="2331360" cy="302400"/>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459FF89D-A891-4CD1-AD42-2072F779EF5D}">
      <dsp:nvSpPr>
        <dsp:cNvPr id="0" name=""/>
        <dsp:cNvSpPr/>
      </dsp:nvSpPr>
      <dsp:spPr>
        <a:xfrm>
          <a:off x="116568" y="4439"/>
          <a:ext cx="1631952" cy="35424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1684" tIns="0" rIns="61684" bIns="0" numCol="1" spcCol="1270" anchor="ctr" anchorCtr="0">
          <a:noAutofit/>
        </a:bodyPr>
        <a:lstStyle/>
        <a:p>
          <a:pPr lvl="0" algn="l" defTabSz="800100" latinLnBrk="1">
            <a:lnSpc>
              <a:spcPct val="90000"/>
            </a:lnSpc>
            <a:spcBef>
              <a:spcPct val="0"/>
            </a:spcBef>
            <a:spcAft>
              <a:spcPct val="35000"/>
            </a:spcAft>
          </a:pPr>
          <a:r>
            <a:rPr lang="ko-KR" altLang="en-US" sz="1800" kern="1200">
              <a:solidFill>
                <a:schemeClr val="tx1"/>
              </a:solidFill>
              <a:latin typeface="굴림" panose="020B0600000101010101" pitchFamily="50" charset="-127"/>
              <a:ea typeface="굴림" panose="020B0600000101010101" pitchFamily="50" charset="-127"/>
            </a:rPr>
            <a:t>은행</a:t>
          </a:r>
          <a:endParaRPr lang="ko-KR" altLang="en-US" sz="1800" kern="1200" dirty="0">
            <a:solidFill>
              <a:schemeClr val="tx1"/>
            </a:solidFill>
            <a:latin typeface="굴림" panose="020B0600000101010101" pitchFamily="50" charset="-127"/>
            <a:ea typeface="굴림" panose="020B0600000101010101" pitchFamily="50" charset="-127"/>
          </a:endParaRPr>
        </a:p>
      </dsp:txBody>
      <dsp:txXfrm>
        <a:off x="133861" y="21732"/>
        <a:ext cx="1597366" cy="319654"/>
      </dsp:txXfrm>
    </dsp:sp>
    <dsp:sp modelId="{22213A6D-1AF6-4AE8-BA31-8644E0E103C1}">
      <dsp:nvSpPr>
        <dsp:cNvPr id="0" name=""/>
        <dsp:cNvSpPr/>
      </dsp:nvSpPr>
      <dsp:spPr>
        <a:xfrm>
          <a:off x="0" y="725879"/>
          <a:ext cx="2331360" cy="302400"/>
        </a:xfrm>
        <a:prstGeom prst="rect">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8BA501B8-A8DC-40C0-95D6-0C033D40A065}">
      <dsp:nvSpPr>
        <dsp:cNvPr id="0" name=""/>
        <dsp:cNvSpPr/>
      </dsp:nvSpPr>
      <dsp:spPr>
        <a:xfrm>
          <a:off x="116568" y="548759"/>
          <a:ext cx="1631952" cy="35424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1684" tIns="0" rIns="61684" bIns="0" numCol="1" spcCol="1270" anchor="ctr" anchorCtr="0">
          <a:noAutofit/>
        </a:bodyPr>
        <a:lstStyle/>
        <a:p>
          <a:pPr lvl="0" algn="l" defTabSz="800100" latinLnBrk="1">
            <a:lnSpc>
              <a:spcPct val="90000"/>
            </a:lnSpc>
            <a:spcBef>
              <a:spcPct val="0"/>
            </a:spcBef>
            <a:spcAft>
              <a:spcPct val="35000"/>
            </a:spcAft>
          </a:pPr>
          <a:r>
            <a:rPr lang="ko-KR" altLang="en-US" sz="1800" kern="1200">
              <a:solidFill>
                <a:schemeClr val="tx1"/>
              </a:solidFill>
              <a:latin typeface="굴림" panose="020B0600000101010101" pitchFamily="50" charset="-127"/>
              <a:ea typeface="굴림" panose="020B0600000101010101" pitchFamily="50" charset="-127"/>
            </a:rPr>
            <a:t>카드</a:t>
          </a:r>
          <a:endParaRPr lang="ko-KR" altLang="en-US" sz="1800" kern="1200" dirty="0">
            <a:solidFill>
              <a:schemeClr val="tx1"/>
            </a:solidFill>
            <a:latin typeface="굴림" panose="020B0600000101010101" pitchFamily="50" charset="-127"/>
            <a:ea typeface="굴림" panose="020B0600000101010101" pitchFamily="50" charset="-127"/>
          </a:endParaRPr>
        </a:p>
      </dsp:txBody>
      <dsp:txXfrm>
        <a:off x="133861" y="566052"/>
        <a:ext cx="1597366" cy="319654"/>
      </dsp:txXfrm>
    </dsp:sp>
    <dsp:sp modelId="{4A797A09-BF61-4D3F-9F9B-9ED369741D66}">
      <dsp:nvSpPr>
        <dsp:cNvPr id="0" name=""/>
        <dsp:cNvSpPr/>
      </dsp:nvSpPr>
      <dsp:spPr>
        <a:xfrm>
          <a:off x="0" y="1270199"/>
          <a:ext cx="2331360" cy="302400"/>
        </a:xfrm>
        <a:prstGeom prst="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EF8EB3E9-DC7A-44DB-B628-1EEF6ECAAB43}">
      <dsp:nvSpPr>
        <dsp:cNvPr id="0" name=""/>
        <dsp:cNvSpPr/>
      </dsp:nvSpPr>
      <dsp:spPr>
        <a:xfrm>
          <a:off x="116568" y="1093079"/>
          <a:ext cx="1631952" cy="354240"/>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1684" tIns="0" rIns="61684" bIns="0" numCol="1" spcCol="1270" anchor="ctr" anchorCtr="0">
          <a:noAutofit/>
        </a:bodyPr>
        <a:lstStyle/>
        <a:p>
          <a:pPr lvl="0" algn="l" defTabSz="800100" latinLnBrk="1">
            <a:lnSpc>
              <a:spcPct val="90000"/>
            </a:lnSpc>
            <a:spcBef>
              <a:spcPct val="0"/>
            </a:spcBef>
            <a:spcAft>
              <a:spcPct val="35000"/>
            </a:spcAft>
          </a:pPr>
          <a:r>
            <a:rPr lang="ko-KR" altLang="en-US" sz="1800" kern="1200">
              <a:solidFill>
                <a:schemeClr val="tx1"/>
              </a:solidFill>
              <a:latin typeface="굴림" panose="020B0600000101010101" pitchFamily="50" charset="-127"/>
              <a:ea typeface="굴림" panose="020B0600000101010101" pitchFamily="50" charset="-127"/>
            </a:rPr>
            <a:t>보험</a:t>
          </a:r>
          <a:endParaRPr lang="ko-KR" altLang="en-US" sz="1800" kern="1200" dirty="0">
            <a:solidFill>
              <a:schemeClr val="tx1"/>
            </a:solidFill>
            <a:latin typeface="굴림" panose="020B0600000101010101" pitchFamily="50" charset="-127"/>
            <a:ea typeface="굴림" panose="020B0600000101010101" pitchFamily="50" charset="-127"/>
          </a:endParaRPr>
        </a:p>
      </dsp:txBody>
      <dsp:txXfrm>
        <a:off x="133861" y="1110372"/>
        <a:ext cx="1597366" cy="3196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921EF0-37C2-4869-B382-B05B0F631629}">
      <dsp:nvSpPr>
        <dsp:cNvPr id="0" name=""/>
        <dsp:cNvSpPr/>
      </dsp:nvSpPr>
      <dsp:spPr>
        <a:xfrm>
          <a:off x="703756" y="577445"/>
          <a:ext cx="860146" cy="860146"/>
        </a:xfrm>
        <a:prstGeom prst="gear9">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latinLnBrk="1">
            <a:lnSpc>
              <a:spcPct val="90000"/>
            </a:lnSpc>
            <a:spcBef>
              <a:spcPct val="0"/>
            </a:spcBef>
            <a:spcAft>
              <a:spcPct val="35000"/>
            </a:spcAft>
          </a:pPr>
          <a:r>
            <a:rPr lang="ko-KR" altLang="en-US" sz="1800" kern="1200" dirty="0">
              <a:latin typeface="굴림" panose="020B0600000101010101" pitchFamily="50" charset="-127"/>
              <a:ea typeface="굴림" panose="020B0600000101010101" pitchFamily="50" charset="-127"/>
            </a:rPr>
            <a:t>관리</a:t>
          </a:r>
        </a:p>
      </dsp:txBody>
      <dsp:txXfrm>
        <a:off x="876684" y="778930"/>
        <a:ext cx="514290" cy="442133"/>
      </dsp:txXfrm>
    </dsp:sp>
    <dsp:sp modelId="{EB17EA75-E586-4086-B96E-5BAF41E0E66B}">
      <dsp:nvSpPr>
        <dsp:cNvPr id="0" name=""/>
        <dsp:cNvSpPr/>
      </dsp:nvSpPr>
      <dsp:spPr>
        <a:xfrm>
          <a:off x="203307" y="374138"/>
          <a:ext cx="625561" cy="625561"/>
        </a:xfrm>
        <a:prstGeom prst="gear6">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latinLnBrk="1">
            <a:lnSpc>
              <a:spcPct val="90000"/>
            </a:lnSpc>
            <a:spcBef>
              <a:spcPct val="0"/>
            </a:spcBef>
            <a:spcAft>
              <a:spcPct val="35000"/>
            </a:spcAft>
          </a:pPr>
          <a:r>
            <a:rPr lang="ko-KR" altLang="en-US" sz="1800" kern="1200" dirty="0">
              <a:latin typeface="굴림" panose="020B0600000101010101" pitchFamily="50" charset="-127"/>
              <a:ea typeface="굴림" panose="020B0600000101010101" pitchFamily="50" charset="-127"/>
            </a:rPr>
            <a:t>통합</a:t>
          </a:r>
        </a:p>
      </dsp:txBody>
      <dsp:txXfrm>
        <a:off x="360794" y="532577"/>
        <a:ext cx="310587" cy="308683"/>
      </dsp:txXfrm>
    </dsp:sp>
    <dsp:sp modelId="{7D971BC9-5F4C-4C94-9E53-C8E764F32DCA}">
      <dsp:nvSpPr>
        <dsp:cNvPr id="0" name=""/>
        <dsp:cNvSpPr/>
      </dsp:nvSpPr>
      <dsp:spPr>
        <a:xfrm>
          <a:off x="694791" y="457290"/>
          <a:ext cx="1057980" cy="1057980"/>
        </a:xfrm>
        <a:prstGeom prst="circularArrow">
          <a:avLst>
            <a:gd name="adj1" fmla="val 4878"/>
            <a:gd name="adj2" fmla="val 312630"/>
            <a:gd name="adj3" fmla="val 2811192"/>
            <a:gd name="adj4" fmla="val 15749835"/>
            <a:gd name="adj5" fmla="val 5691"/>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632259E8-8E38-4FD9-A21C-29438803814C}">
      <dsp:nvSpPr>
        <dsp:cNvPr id="0" name=""/>
        <dsp:cNvSpPr/>
      </dsp:nvSpPr>
      <dsp:spPr>
        <a:xfrm>
          <a:off x="92521" y="247013"/>
          <a:ext cx="799936" cy="799936"/>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2016C3-086C-4999-9D43-E0453338D530}" type="datetimeFigureOut">
              <a:rPr lang="ko-KR" altLang="en-US" smtClean="0"/>
              <a:t>2023-08-03</a:t>
            </a:fld>
            <a:endParaRPr lang="ko-KR" altLang="en-US"/>
          </a:p>
        </p:txBody>
      </p:sp>
      <p:sp>
        <p:nvSpPr>
          <p:cNvPr id="4" name="슬라이드 이미지 개체 틀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A097A8-FC4E-4A31-A641-44758014BD43}" type="slidenum">
              <a:rPr lang="ko-KR" altLang="en-US" smtClean="0"/>
              <a:t>‹#›</a:t>
            </a:fld>
            <a:endParaRPr lang="ko-KR" altLang="en-US"/>
          </a:p>
        </p:txBody>
      </p:sp>
    </p:spTree>
    <p:extLst>
      <p:ext uri="{BB962C8B-B14F-4D97-AF65-F5344CB8AC3E}">
        <p14:creationId xmlns:p14="http://schemas.microsoft.com/office/powerpoint/2010/main" val="330319945"/>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a:prstGeom prst="rect">
            <a:avLst/>
          </a:prstGeom>
        </p:spPr>
        <p:txBody>
          <a:bodyPr anchor="b"/>
          <a:lstStyle>
            <a:lvl1pPr algn="ctr">
              <a:defRPr sz="6000"/>
            </a:lvl1pPr>
          </a:lstStyle>
          <a:p>
            <a:r>
              <a:rPr lang="ko-KR" altLang="en-US"/>
              <a:t>마스터 제목 스타일 편집</a:t>
            </a:r>
            <a:endParaRPr lang="en-US" dirty="0"/>
          </a:p>
        </p:txBody>
      </p:sp>
      <p:sp>
        <p:nvSpPr>
          <p:cNvPr id="3" name="Subtitle 2"/>
          <p:cNvSpPr>
            <a:spLocks noGrp="1"/>
          </p:cNvSpPr>
          <p:nvPr>
            <p:ph type="subTitle" idx="1"/>
          </p:nvPr>
        </p:nvSpPr>
        <p:spPr>
          <a:xfrm>
            <a:off x="1238250" y="3602038"/>
            <a:ext cx="74295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4" name="Date Placeholder 3"/>
          <p:cNvSpPr>
            <a:spLocks noGrp="1"/>
          </p:cNvSpPr>
          <p:nvPr>
            <p:ph type="dt" sz="half" idx="10"/>
          </p:nvPr>
        </p:nvSpPr>
        <p:spPr>
          <a:xfrm>
            <a:off x="681038" y="6356352"/>
            <a:ext cx="2228850" cy="365125"/>
          </a:xfrm>
          <a:prstGeom prst="rect">
            <a:avLst/>
          </a:prstGeom>
        </p:spPr>
        <p:txBody>
          <a:bodyPr/>
          <a:lstStyle/>
          <a:p>
            <a:fld id="{F488F5D5-D739-4194-9FB2-B3FFF2557B62}" type="datetime1">
              <a:rPr lang="ko-KR" altLang="en-US" smtClean="0"/>
              <a:t>2023-08-03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A9CB3139-E43D-4DDB-814A-10276AA4F432}" type="slidenum">
              <a:rPr lang="ko-KR" altLang="en-US" smtClean="0"/>
              <a:t>‹#›</a:t>
            </a:fld>
            <a:endParaRPr lang="ko-KR" altLang="en-US"/>
          </a:p>
        </p:txBody>
      </p:sp>
    </p:spTree>
    <p:extLst>
      <p:ext uri="{BB962C8B-B14F-4D97-AF65-F5344CB8AC3E}">
        <p14:creationId xmlns:p14="http://schemas.microsoft.com/office/powerpoint/2010/main" val="1413400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a:xfrm>
            <a:off x="681038" y="365127"/>
            <a:ext cx="8543925" cy="1325563"/>
          </a:xfrm>
          <a:prstGeom prst="rect">
            <a:avLst/>
          </a:prstGeom>
        </p:spPr>
        <p:txBody>
          <a:bodyPr/>
          <a:lstStyle/>
          <a:p>
            <a:r>
              <a:rPr lang="ko-KR" altLang="en-US"/>
              <a:t>마스터 제목 스타일 편집</a:t>
            </a:r>
            <a:endParaRPr lang="en-US" dirty="0"/>
          </a:p>
        </p:txBody>
      </p:sp>
      <p:sp>
        <p:nvSpPr>
          <p:cNvPr id="3" name="Vertical Text Placeholder 2"/>
          <p:cNvSpPr>
            <a:spLocks noGrp="1"/>
          </p:cNvSpPr>
          <p:nvPr>
            <p:ph type="body" orient="vert" idx="1"/>
          </p:nvPr>
        </p:nvSpPr>
        <p:spPr>
          <a:xfrm>
            <a:off x="681038" y="1825625"/>
            <a:ext cx="8543925" cy="4351338"/>
          </a:xfrm>
          <a:prstGeom prst="rect">
            <a:avLst/>
          </a:prstGeo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10"/>
          </p:nvPr>
        </p:nvSpPr>
        <p:spPr>
          <a:xfrm>
            <a:off x="681038" y="6356352"/>
            <a:ext cx="2228850" cy="365125"/>
          </a:xfrm>
          <a:prstGeom prst="rect">
            <a:avLst/>
          </a:prstGeom>
        </p:spPr>
        <p:txBody>
          <a:bodyPr/>
          <a:lstStyle/>
          <a:p>
            <a:fld id="{D068FCF2-0E46-4553-8496-689BE494DA6B}" type="datetime1">
              <a:rPr lang="ko-KR" altLang="en-US" smtClean="0"/>
              <a:t>2023-08-03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A9CB3139-E43D-4DDB-814A-10276AA4F432}" type="slidenum">
              <a:rPr lang="ko-KR" altLang="en-US" smtClean="0"/>
              <a:t>‹#›</a:t>
            </a:fld>
            <a:endParaRPr lang="ko-KR" altLang="en-US"/>
          </a:p>
        </p:txBody>
      </p:sp>
    </p:spTree>
    <p:extLst>
      <p:ext uri="{BB962C8B-B14F-4D97-AF65-F5344CB8AC3E}">
        <p14:creationId xmlns:p14="http://schemas.microsoft.com/office/powerpoint/2010/main" val="3848270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a:prstGeom prst="rect">
            <a:avLst/>
          </a:prstGeom>
        </p:spPr>
        <p:txBody>
          <a:bodyPr vert="eaVert"/>
          <a:lstStyle/>
          <a:p>
            <a:r>
              <a:rPr lang="ko-KR" altLang="en-US"/>
              <a:t>마스터 제목 스타일 편집</a:t>
            </a:r>
            <a:endParaRPr lang="en-US" dirty="0"/>
          </a:p>
        </p:txBody>
      </p:sp>
      <p:sp>
        <p:nvSpPr>
          <p:cNvPr id="3" name="Vertical Text Placeholder 2"/>
          <p:cNvSpPr>
            <a:spLocks noGrp="1"/>
          </p:cNvSpPr>
          <p:nvPr>
            <p:ph type="body" orient="vert" idx="1"/>
          </p:nvPr>
        </p:nvSpPr>
        <p:spPr>
          <a:xfrm>
            <a:off x="681038" y="365125"/>
            <a:ext cx="6284119" cy="5811838"/>
          </a:xfrm>
          <a:prstGeom prst="rect">
            <a:avLst/>
          </a:prstGeo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10"/>
          </p:nvPr>
        </p:nvSpPr>
        <p:spPr>
          <a:xfrm>
            <a:off x="681038" y="6356352"/>
            <a:ext cx="2228850" cy="365125"/>
          </a:xfrm>
          <a:prstGeom prst="rect">
            <a:avLst/>
          </a:prstGeom>
        </p:spPr>
        <p:txBody>
          <a:bodyPr/>
          <a:lstStyle/>
          <a:p>
            <a:fld id="{D35FBC78-C7A9-4B14-A845-FC2879A5F943}" type="datetime1">
              <a:rPr lang="ko-KR" altLang="en-US" smtClean="0"/>
              <a:t>2023-08-03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A9CB3139-E43D-4DDB-814A-10276AA4F432}" type="slidenum">
              <a:rPr lang="ko-KR" altLang="en-US" smtClean="0"/>
              <a:t>‹#›</a:t>
            </a:fld>
            <a:endParaRPr lang="ko-KR" altLang="en-US"/>
          </a:p>
        </p:txBody>
      </p:sp>
    </p:spTree>
    <p:extLst>
      <p:ext uri="{BB962C8B-B14F-4D97-AF65-F5344CB8AC3E}">
        <p14:creationId xmlns:p14="http://schemas.microsoft.com/office/powerpoint/2010/main" val="19449476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038" y="1825625"/>
            <a:ext cx="8543925" cy="4351338"/>
          </a:xfrm>
          <a:prstGeom prst="rect">
            <a:avLst/>
          </a:prstGeom>
        </p:spPr>
        <p:txBody>
          <a:bodyPr/>
          <a:lstStyle/>
          <a:p>
            <a:pPr lvl="0"/>
            <a:r>
              <a:rPr lang="ko-KR" altLang="en-US" dirty="0"/>
              <a:t>마스터 텍스트 스타일을 편집하려면 클릭</a:t>
            </a:r>
          </a:p>
          <a:p>
            <a:pPr lvl="1"/>
            <a:r>
              <a:rPr lang="ko-KR" altLang="en-US" dirty="0"/>
              <a:t>두 번째 수준</a:t>
            </a:r>
          </a:p>
          <a:p>
            <a:pPr lvl="2"/>
            <a:r>
              <a:rPr lang="ko-KR" altLang="en-US" dirty="0"/>
              <a:t>세 번째 수준</a:t>
            </a:r>
          </a:p>
          <a:p>
            <a:pPr lvl="3"/>
            <a:r>
              <a:rPr lang="ko-KR" altLang="en-US" dirty="0"/>
              <a:t>네 번째 수준</a:t>
            </a:r>
          </a:p>
          <a:p>
            <a:pPr lvl="4"/>
            <a:r>
              <a:rPr lang="ko-KR" altLang="en-US" dirty="0"/>
              <a:t>다섯 번째 수준</a:t>
            </a:r>
            <a:endParaRPr lang="en-US" dirty="0"/>
          </a:p>
        </p:txBody>
      </p:sp>
      <p:sp>
        <p:nvSpPr>
          <p:cNvPr id="4" name="Date Placeholder 3"/>
          <p:cNvSpPr>
            <a:spLocks noGrp="1"/>
          </p:cNvSpPr>
          <p:nvPr>
            <p:ph type="dt" sz="half" idx="10"/>
          </p:nvPr>
        </p:nvSpPr>
        <p:spPr>
          <a:xfrm>
            <a:off x="681038" y="6356352"/>
            <a:ext cx="2228850" cy="365125"/>
          </a:xfrm>
          <a:prstGeom prst="rect">
            <a:avLst/>
          </a:prstGeom>
        </p:spPr>
        <p:txBody>
          <a:bodyPr/>
          <a:lstStyle/>
          <a:p>
            <a:fld id="{AF39B6C1-C06A-4EC1-A19F-0D832ECFCA8C}" type="datetime1">
              <a:rPr lang="ko-KR" altLang="en-US" smtClean="0"/>
              <a:t>2023-08-03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a:xfrm>
            <a:off x="7469402" y="6355580"/>
            <a:ext cx="2228850" cy="365125"/>
          </a:xfrm>
        </p:spPr>
        <p:txBody>
          <a:bodyPr/>
          <a:lstStyle>
            <a:lvl1pPr>
              <a:defRPr sz="1300"/>
            </a:lvl1pPr>
          </a:lstStyle>
          <a:p>
            <a:fld id="{A9CB3139-E43D-4DDB-814A-10276AA4F432}" type="slidenum">
              <a:rPr lang="ko-KR" altLang="en-US" smtClean="0"/>
              <a:pPr/>
              <a:t>‹#›</a:t>
            </a:fld>
            <a:endParaRPr lang="ko-KR" altLang="en-US"/>
          </a:p>
        </p:txBody>
      </p:sp>
    </p:spTree>
    <p:extLst>
      <p:ext uri="{BB962C8B-B14F-4D97-AF65-F5344CB8AC3E}">
        <p14:creationId xmlns:p14="http://schemas.microsoft.com/office/powerpoint/2010/main" val="3845883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a:prstGeom prst="rect">
            <a:avLst/>
          </a:prstGeom>
        </p:spPr>
        <p:txBody>
          <a:bodyPr anchor="b"/>
          <a:lstStyle>
            <a:lvl1pPr>
              <a:defRPr sz="6000"/>
            </a:lvl1pPr>
          </a:lstStyle>
          <a:p>
            <a:r>
              <a:rPr lang="ko-KR" altLang="en-US"/>
              <a:t>마스터 제목 스타일 편집</a:t>
            </a:r>
            <a:endParaRPr lang="en-US" dirty="0"/>
          </a:p>
        </p:txBody>
      </p:sp>
      <p:sp>
        <p:nvSpPr>
          <p:cNvPr id="3" name="Text Placeholder 2"/>
          <p:cNvSpPr>
            <a:spLocks noGrp="1"/>
          </p:cNvSpPr>
          <p:nvPr>
            <p:ph type="body" idx="1"/>
          </p:nvPr>
        </p:nvSpPr>
        <p:spPr>
          <a:xfrm>
            <a:off x="675879" y="4589465"/>
            <a:ext cx="8543925" cy="1500187"/>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스타일을 편집하려면 클릭</a:t>
            </a:r>
          </a:p>
        </p:txBody>
      </p:sp>
      <p:sp>
        <p:nvSpPr>
          <p:cNvPr id="4" name="Date Placeholder 3"/>
          <p:cNvSpPr>
            <a:spLocks noGrp="1"/>
          </p:cNvSpPr>
          <p:nvPr>
            <p:ph type="dt" sz="half" idx="10"/>
          </p:nvPr>
        </p:nvSpPr>
        <p:spPr>
          <a:xfrm>
            <a:off x="681038" y="6356352"/>
            <a:ext cx="2228850" cy="365125"/>
          </a:xfrm>
          <a:prstGeom prst="rect">
            <a:avLst/>
          </a:prstGeom>
        </p:spPr>
        <p:txBody>
          <a:bodyPr/>
          <a:lstStyle/>
          <a:p>
            <a:fld id="{E23892CB-BD2D-4A71-8D3D-DCEEE98ECA83}" type="datetime1">
              <a:rPr lang="ko-KR" altLang="en-US" smtClean="0"/>
              <a:t>2023-08-03</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A9CB3139-E43D-4DDB-814A-10276AA4F432}" type="slidenum">
              <a:rPr lang="ko-KR" altLang="en-US" smtClean="0"/>
              <a:t>‹#›</a:t>
            </a:fld>
            <a:endParaRPr lang="ko-KR" altLang="en-US"/>
          </a:p>
        </p:txBody>
      </p:sp>
    </p:spTree>
    <p:extLst>
      <p:ext uri="{BB962C8B-B14F-4D97-AF65-F5344CB8AC3E}">
        <p14:creationId xmlns:p14="http://schemas.microsoft.com/office/powerpoint/2010/main" val="3722853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a:xfrm>
            <a:off x="681038" y="365127"/>
            <a:ext cx="8543925" cy="1325563"/>
          </a:xfrm>
          <a:prstGeom prst="rect">
            <a:avLst/>
          </a:prstGeom>
        </p:spPr>
        <p:txBody>
          <a:bodyPr/>
          <a:lstStyle/>
          <a:p>
            <a:r>
              <a:rPr lang="ko-KR" altLang="en-US"/>
              <a:t>마스터 제목 스타일 편집</a:t>
            </a:r>
            <a:endParaRPr lang="en-US" dirty="0"/>
          </a:p>
        </p:txBody>
      </p:sp>
      <p:sp>
        <p:nvSpPr>
          <p:cNvPr id="3" name="Content Placeholder 2"/>
          <p:cNvSpPr>
            <a:spLocks noGrp="1"/>
          </p:cNvSpPr>
          <p:nvPr>
            <p:ph sz="half" idx="1"/>
          </p:nvPr>
        </p:nvSpPr>
        <p:spPr>
          <a:xfrm>
            <a:off x="681038" y="1825625"/>
            <a:ext cx="4210050" cy="4351338"/>
          </a:xfrm>
          <a:prstGeom prst="rect">
            <a:avLst/>
          </a:prstGeo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Content Placeholder 3"/>
          <p:cNvSpPr>
            <a:spLocks noGrp="1"/>
          </p:cNvSpPr>
          <p:nvPr>
            <p:ph sz="half" idx="2"/>
          </p:nvPr>
        </p:nvSpPr>
        <p:spPr>
          <a:xfrm>
            <a:off x="5014913" y="1825625"/>
            <a:ext cx="4210050" cy="4351338"/>
          </a:xfrm>
          <a:prstGeom prst="rect">
            <a:avLst/>
          </a:prstGeo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5" name="Date Placeholder 4"/>
          <p:cNvSpPr>
            <a:spLocks noGrp="1"/>
          </p:cNvSpPr>
          <p:nvPr>
            <p:ph type="dt" sz="half" idx="10"/>
          </p:nvPr>
        </p:nvSpPr>
        <p:spPr>
          <a:xfrm>
            <a:off x="681038" y="6356352"/>
            <a:ext cx="2228850" cy="365125"/>
          </a:xfrm>
          <a:prstGeom prst="rect">
            <a:avLst/>
          </a:prstGeom>
        </p:spPr>
        <p:txBody>
          <a:bodyPr/>
          <a:lstStyle/>
          <a:p>
            <a:fld id="{D924DC29-BEBB-424F-831F-847E9A04BE09}" type="datetime1">
              <a:rPr lang="ko-KR" altLang="en-US" smtClean="0"/>
              <a:t>2023-08-03</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A9CB3139-E43D-4DDB-814A-10276AA4F432}" type="slidenum">
              <a:rPr lang="ko-KR" altLang="en-US" smtClean="0"/>
              <a:t>‹#›</a:t>
            </a:fld>
            <a:endParaRPr lang="ko-KR" altLang="en-US"/>
          </a:p>
        </p:txBody>
      </p:sp>
    </p:spTree>
    <p:extLst>
      <p:ext uri="{BB962C8B-B14F-4D97-AF65-F5344CB8AC3E}">
        <p14:creationId xmlns:p14="http://schemas.microsoft.com/office/powerpoint/2010/main" val="1264106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a:prstGeom prst="rect">
            <a:avLst/>
          </a:prstGeom>
        </p:spPr>
        <p:txBody>
          <a:bodyPr/>
          <a:lstStyle/>
          <a:p>
            <a:r>
              <a:rPr lang="ko-KR" altLang="en-US"/>
              <a:t>마스터 제목 스타일 편집</a:t>
            </a:r>
            <a:endParaRPr lang="en-US" dirty="0"/>
          </a:p>
        </p:txBody>
      </p:sp>
      <p:sp>
        <p:nvSpPr>
          <p:cNvPr id="3" name="Text Placeholder 2"/>
          <p:cNvSpPr>
            <a:spLocks noGrp="1"/>
          </p:cNvSpPr>
          <p:nvPr>
            <p:ph type="body" idx="1"/>
          </p:nvPr>
        </p:nvSpPr>
        <p:spPr>
          <a:xfrm>
            <a:off x="682329" y="1681163"/>
            <a:ext cx="4190702"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4" name="Content Placeholder 3"/>
          <p:cNvSpPr>
            <a:spLocks noGrp="1"/>
          </p:cNvSpPr>
          <p:nvPr>
            <p:ph sz="half" idx="2"/>
          </p:nvPr>
        </p:nvSpPr>
        <p:spPr>
          <a:xfrm>
            <a:off x="682329" y="2505075"/>
            <a:ext cx="4190702" cy="3684588"/>
          </a:xfrm>
          <a:prstGeom prst="rect">
            <a:avLst/>
          </a:prstGeo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5" name="Text Placeholder 4"/>
          <p:cNvSpPr>
            <a:spLocks noGrp="1"/>
          </p:cNvSpPr>
          <p:nvPr>
            <p:ph type="body" sz="quarter" idx="3"/>
          </p:nvPr>
        </p:nvSpPr>
        <p:spPr>
          <a:xfrm>
            <a:off x="5014913" y="1681163"/>
            <a:ext cx="4211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6" name="Content Placeholder 5"/>
          <p:cNvSpPr>
            <a:spLocks noGrp="1"/>
          </p:cNvSpPr>
          <p:nvPr>
            <p:ph sz="quarter" idx="4"/>
          </p:nvPr>
        </p:nvSpPr>
        <p:spPr>
          <a:xfrm>
            <a:off x="5014913" y="2505075"/>
            <a:ext cx="4211340" cy="3684588"/>
          </a:xfrm>
          <a:prstGeom prst="rect">
            <a:avLst/>
          </a:prstGeo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7" name="Date Placeholder 6"/>
          <p:cNvSpPr>
            <a:spLocks noGrp="1"/>
          </p:cNvSpPr>
          <p:nvPr>
            <p:ph type="dt" sz="half" idx="10"/>
          </p:nvPr>
        </p:nvSpPr>
        <p:spPr>
          <a:xfrm>
            <a:off x="681038" y="6356352"/>
            <a:ext cx="2228850" cy="365125"/>
          </a:xfrm>
          <a:prstGeom prst="rect">
            <a:avLst/>
          </a:prstGeom>
        </p:spPr>
        <p:txBody>
          <a:bodyPr/>
          <a:lstStyle/>
          <a:p>
            <a:fld id="{CEB95358-A838-478D-9B72-79859A83FD9B}" type="datetime1">
              <a:rPr lang="ko-KR" altLang="en-US" smtClean="0"/>
              <a:t>2023-08-03</a:t>
            </a:fld>
            <a:endParaRPr lang="ko-KR" altLang="en-US"/>
          </a:p>
        </p:txBody>
      </p:sp>
      <p:sp>
        <p:nvSpPr>
          <p:cNvPr id="8" name="Footer Placeholder 7"/>
          <p:cNvSpPr>
            <a:spLocks noGrp="1"/>
          </p:cNvSpPr>
          <p:nvPr>
            <p:ph type="ftr" sz="quarter" idx="11"/>
          </p:nvPr>
        </p:nvSpPr>
        <p:spPr/>
        <p:txBody>
          <a:bodyPr/>
          <a:lstStyle/>
          <a:p>
            <a:endParaRPr lang="ko-KR" altLang="en-US"/>
          </a:p>
        </p:txBody>
      </p:sp>
      <p:sp>
        <p:nvSpPr>
          <p:cNvPr id="9" name="Slide Number Placeholder 8"/>
          <p:cNvSpPr>
            <a:spLocks noGrp="1"/>
          </p:cNvSpPr>
          <p:nvPr>
            <p:ph type="sldNum" sz="quarter" idx="12"/>
          </p:nvPr>
        </p:nvSpPr>
        <p:spPr/>
        <p:txBody>
          <a:bodyPr/>
          <a:lstStyle/>
          <a:p>
            <a:fld id="{A9CB3139-E43D-4DDB-814A-10276AA4F432}" type="slidenum">
              <a:rPr lang="ko-KR" altLang="en-US" smtClean="0"/>
              <a:t>‹#›</a:t>
            </a:fld>
            <a:endParaRPr lang="ko-KR" altLang="en-US"/>
          </a:p>
        </p:txBody>
      </p:sp>
    </p:spTree>
    <p:extLst>
      <p:ext uri="{BB962C8B-B14F-4D97-AF65-F5344CB8AC3E}">
        <p14:creationId xmlns:p14="http://schemas.microsoft.com/office/powerpoint/2010/main" val="3575879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제목만">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ko-KR" altLang="en-US"/>
          </a:p>
        </p:txBody>
      </p:sp>
      <p:sp>
        <p:nvSpPr>
          <p:cNvPr id="5" name="Slide Number Placeholder 4"/>
          <p:cNvSpPr>
            <a:spLocks noGrp="1"/>
          </p:cNvSpPr>
          <p:nvPr>
            <p:ph type="sldNum" sz="quarter" idx="12"/>
          </p:nvPr>
        </p:nvSpPr>
        <p:spPr/>
        <p:txBody>
          <a:bodyPr/>
          <a:lstStyle>
            <a:lvl1pPr>
              <a:defRPr sz="1600">
                <a:solidFill>
                  <a:schemeClr val="tx1"/>
                </a:solidFill>
              </a:defRPr>
            </a:lvl1pPr>
          </a:lstStyle>
          <a:p>
            <a:fld id="{A9CB3139-E43D-4DDB-814A-10276AA4F432}" type="slidenum">
              <a:rPr lang="ko-KR" altLang="en-US" smtClean="0"/>
              <a:pPr/>
              <a:t>‹#›</a:t>
            </a:fld>
            <a:endParaRPr lang="ko-KR" altLang="en-US"/>
          </a:p>
        </p:txBody>
      </p:sp>
      <p:sp>
        <p:nvSpPr>
          <p:cNvPr id="6" name="오른쪽 화살표 8">
            <a:extLst>
              <a:ext uri="{FF2B5EF4-FFF2-40B4-BE49-F238E27FC236}">
                <a16:creationId xmlns:a16="http://schemas.microsoft.com/office/drawing/2014/main" id="{5979CF44-B751-5AC2-D4E6-62B984EBD04B}"/>
              </a:ext>
            </a:extLst>
          </p:cNvPr>
          <p:cNvSpPr/>
          <p:nvPr userDrawn="1"/>
        </p:nvSpPr>
        <p:spPr>
          <a:xfrm>
            <a:off x="0" y="552982"/>
            <a:ext cx="9906000" cy="600315"/>
          </a:xfrm>
          <a:prstGeom prst="homePlat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오각형 7">
            <a:extLst>
              <a:ext uri="{FF2B5EF4-FFF2-40B4-BE49-F238E27FC236}">
                <a16:creationId xmlns:a16="http://schemas.microsoft.com/office/drawing/2014/main" id="{08B758F9-C2D1-3D41-A920-A515B5F9EE95}"/>
              </a:ext>
            </a:extLst>
          </p:cNvPr>
          <p:cNvSpPr/>
          <p:nvPr userDrawn="1"/>
        </p:nvSpPr>
        <p:spPr>
          <a:xfrm flipH="1">
            <a:off x="856891" y="0"/>
            <a:ext cx="8192218" cy="1153297"/>
          </a:xfrm>
          <a:prstGeom prst="homePlat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ko-KR" altLang="en-US"/>
          </a:p>
        </p:txBody>
      </p:sp>
      <p:pic>
        <p:nvPicPr>
          <p:cNvPr id="8" name="그림 7">
            <a:extLst>
              <a:ext uri="{FF2B5EF4-FFF2-40B4-BE49-F238E27FC236}">
                <a16:creationId xmlns:a16="http://schemas.microsoft.com/office/drawing/2014/main" id="{7A936A6A-96FA-F16B-4A81-9D082A25DBED}"/>
              </a:ext>
            </a:extLst>
          </p:cNvPr>
          <p:cNvPicPr>
            <a:picLocks noChangeAspect="1"/>
          </p:cNvPicPr>
          <p:nvPr userDrawn="1"/>
        </p:nvPicPr>
        <p:blipFill>
          <a:blip r:embed="rId2">
            <a:clrChange>
              <a:clrFrom>
                <a:srgbClr val="9E9D9B"/>
              </a:clrFrom>
              <a:clrTo>
                <a:srgbClr val="9E9D9B">
                  <a:alpha val="0"/>
                </a:srgbClr>
              </a:clrTo>
            </a:clrChange>
            <a:extLst>
              <a:ext uri="{28A0092B-C50C-407E-A947-70E740481C1C}">
                <a14:useLocalDpi xmlns:a14="http://schemas.microsoft.com/office/drawing/2010/main" val="0"/>
              </a:ext>
            </a:extLst>
          </a:blip>
          <a:stretch>
            <a:fillRect/>
          </a:stretch>
        </p:blipFill>
        <p:spPr>
          <a:xfrm>
            <a:off x="639484" y="6264535"/>
            <a:ext cx="1479665" cy="547213"/>
          </a:xfrm>
          <a:prstGeom prst="rect">
            <a:avLst/>
          </a:prstGeom>
        </p:spPr>
      </p:pic>
      <p:sp>
        <p:nvSpPr>
          <p:cNvPr id="9" name="Title 1">
            <a:extLst>
              <a:ext uri="{FF2B5EF4-FFF2-40B4-BE49-F238E27FC236}">
                <a16:creationId xmlns:a16="http://schemas.microsoft.com/office/drawing/2014/main" id="{1EA57117-DAD3-9A70-6191-1985DB1518C7}"/>
              </a:ext>
            </a:extLst>
          </p:cNvPr>
          <p:cNvSpPr>
            <a:spLocks noGrp="1"/>
          </p:cNvSpPr>
          <p:nvPr>
            <p:ph type="title"/>
          </p:nvPr>
        </p:nvSpPr>
        <p:spPr>
          <a:xfrm>
            <a:off x="0" y="0"/>
            <a:ext cx="9906000" cy="1153297"/>
          </a:xfrm>
          <a:prstGeom prst="rect">
            <a:avLst/>
          </a:prstGeom>
        </p:spPr>
        <p:txBody>
          <a:bodyPr anchor="ctr"/>
          <a:lstStyle>
            <a:lvl1pPr algn="ctr">
              <a:defRPr sz="4000">
                <a:solidFill>
                  <a:schemeClr val="bg1"/>
                </a:solidFill>
                <a:latin typeface="돋움" panose="020B0600000101010101" pitchFamily="50" charset="-127"/>
                <a:ea typeface="돋움" panose="020B0600000101010101" pitchFamily="50" charset="-127"/>
              </a:defRPr>
            </a:lvl1pPr>
          </a:lstStyle>
          <a:p>
            <a:r>
              <a:rPr lang="ko-KR" altLang="en-US" dirty="0"/>
              <a:t>마스터 제목 스타일 편집</a:t>
            </a:r>
            <a:endParaRPr lang="en-US" dirty="0"/>
          </a:p>
        </p:txBody>
      </p:sp>
    </p:spTree>
    <p:extLst>
      <p:ext uri="{BB962C8B-B14F-4D97-AF65-F5344CB8AC3E}">
        <p14:creationId xmlns:p14="http://schemas.microsoft.com/office/powerpoint/2010/main" val="1291663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81038" y="6356352"/>
            <a:ext cx="2228850" cy="365125"/>
          </a:xfrm>
          <a:prstGeom prst="rect">
            <a:avLst/>
          </a:prstGeom>
        </p:spPr>
        <p:txBody>
          <a:bodyPr/>
          <a:lstStyle/>
          <a:p>
            <a:fld id="{F0E52529-CE08-4C4E-88D6-ECF8AD3D837F}" type="datetime1">
              <a:rPr lang="ko-KR" altLang="en-US" smtClean="0"/>
              <a:t>2023-08-03</a:t>
            </a:fld>
            <a:endParaRPr lang="ko-KR" altLang="en-US"/>
          </a:p>
        </p:txBody>
      </p:sp>
      <p:sp>
        <p:nvSpPr>
          <p:cNvPr id="3" name="Footer Placeholder 2"/>
          <p:cNvSpPr>
            <a:spLocks noGrp="1"/>
          </p:cNvSpPr>
          <p:nvPr>
            <p:ph type="ftr" sz="quarter" idx="11"/>
          </p:nvPr>
        </p:nvSpPr>
        <p:spPr/>
        <p:txBody>
          <a:bodyPr/>
          <a:lstStyle/>
          <a:p>
            <a:endParaRPr lang="ko-KR" altLang="en-US"/>
          </a:p>
        </p:txBody>
      </p:sp>
      <p:sp>
        <p:nvSpPr>
          <p:cNvPr id="4" name="Slide Number Placeholder 3"/>
          <p:cNvSpPr>
            <a:spLocks noGrp="1"/>
          </p:cNvSpPr>
          <p:nvPr>
            <p:ph type="sldNum" sz="quarter" idx="12"/>
          </p:nvPr>
        </p:nvSpPr>
        <p:spPr/>
        <p:txBody>
          <a:bodyPr/>
          <a:lstStyle/>
          <a:p>
            <a:fld id="{A9CB3139-E43D-4DDB-814A-10276AA4F432}" type="slidenum">
              <a:rPr lang="ko-KR" altLang="en-US" smtClean="0"/>
              <a:t>‹#›</a:t>
            </a:fld>
            <a:endParaRPr lang="ko-KR" altLang="en-US"/>
          </a:p>
        </p:txBody>
      </p:sp>
    </p:spTree>
    <p:extLst>
      <p:ext uri="{BB962C8B-B14F-4D97-AF65-F5344CB8AC3E}">
        <p14:creationId xmlns:p14="http://schemas.microsoft.com/office/powerpoint/2010/main" val="491282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a:prstGeom prst="rect">
            <a:avLst/>
          </a:prstGeom>
        </p:spPr>
        <p:txBody>
          <a:bodyPr anchor="b"/>
          <a:lstStyle>
            <a:lvl1pPr>
              <a:defRPr sz="3200"/>
            </a:lvl1pPr>
          </a:lstStyle>
          <a:p>
            <a:r>
              <a:rPr lang="ko-KR" altLang="en-US"/>
              <a:t>마스터 제목 스타일 편집</a:t>
            </a:r>
            <a:endParaRPr lang="en-US" dirty="0"/>
          </a:p>
        </p:txBody>
      </p:sp>
      <p:sp>
        <p:nvSpPr>
          <p:cNvPr id="3" name="Content Placeholder 2"/>
          <p:cNvSpPr>
            <a:spLocks noGrp="1"/>
          </p:cNvSpPr>
          <p:nvPr>
            <p:ph idx="1"/>
          </p:nvPr>
        </p:nvSpPr>
        <p:spPr>
          <a:xfrm>
            <a:off x="4211340" y="987427"/>
            <a:ext cx="5014913"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Text Placeholder 3"/>
          <p:cNvSpPr>
            <a:spLocks noGrp="1"/>
          </p:cNvSpPr>
          <p:nvPr>
            <p:ph type="body" sz="half" idx="2"/>
          </p:nvPr>
        </p:nvSpPr>
        <p:spPr>
          <a:xfrm>
            <a:off x="682328" y="2057400"/>
            <a:ext cx="3194943"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Date Placeholder 4"/>
          <p:cNvSpPr>
            <a:spLocks noGrp="1"/>
          </p:cNvSpPr>
          <p:nvPr>
            <p:ph type="dt" sz="half" idx="10"/>
          </p:nvPr>
        </p:nvSpPr>
        <p:spPr>
          <a:xfrm>
            <a:off x="681038" y="6356352"/>
            <a:ext cx="2228850" cy="365125"/>
          </a:xfrm>
          <a:prstGeom prst="rect">
            <a:avLst/>
          </a:prstGeom>
        </p:spPr>
        <p:txBody>
          <a:bodyPr/>
          <a:lstStyle/>
          <a:p>
            <a:fld id="{19743A8B-73CB-479E-98FA-9C44118C786D}" type="datetime1">
              <a:rPr lang="ko-KR" altLang="en-US" smtClean="0"/>
              <a:t>2023-08-03</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A9CB3139-E43D-4DDB-814A-10276AA4F432}" type="slidenum">
              <a:rPr lang="ko-KR" altLang="en-US" smtClean="0"/>
              <a:t>‹#›</a:t>
            </a:fld>
            <a:endParaRPr lang="ko-KR" altLang="en-US"/>
          </a:p>
        </p:txBody>
      </p:sp>
    </p:spTree>
    <p:extLst>
      <p:ext uri="{BB962C8B-B14F-4D97-AF65-F5344CB8AC3E}">
        <p14:creationId xmlns:p14="http://schemas.microsoft.com/office/powerpoint/2010/main" val="7383342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a:prstGeom prst="rect">
            <a:avLst/>
          </a:prstGeom>
        </p:spPr>
        <p:txBody>
          <a:bodyPr anchor="b"/>
          <a:lstStyle>
            <a:lvl1pPr>
              <a:defRPr sz="3200"/>
            </a:lvl1pPr>
          </a:lstStyle>
          <a:p>
            <a:r>
              <a:rPr lang="ko-KR" altLang="en-US"/>
              <a:t>마스터 제목 스타일 편집</a:t>
            </a:r>
            <a:endParaRPr lang="en-US" dirty="0"/>
          </a:p>
        </p:txBody>
      </p:sp>
      <p:sp>
        <p:nvSpPr>
          <p:cNvPr id="3" name="Picture Placeholder 2"/>
          <p:cNvSpPr>
            <a:spLocks noGrp="1" noChangeAspect="1"/>
          </p:cNvSpPr>
          <p:nvPr>
            <p:ph type="pic" idx="1"/>
          </p:nvPr>
        </p:nvSpPr>
        <p:spPr>
          <a:xfrm>
            <a:off x="4211340" y="987427"/>
            <a:ext cx="5014913"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ko-KR" altLang="en-US"/>
              <a:t>그림을 추가하려면 아이콘을 클릭하십시오</a:t>
            </a:r>
            <a:endParaRPr lang="en-US" dirty="0"/>
          </a:p>
        </p:txBody>
      </p:sp>
      <p:sp>
        <p:nvSpPr>
          <p:cNvPr id="4" name="Text Placeholder 3"/>
          <p:cNvSpPr>
            <a:spLocks noGrp="1"/>
          </p:cNvSpPr>
          <p:nvPr>
            <p:ph type="body" sz="half" idx="2"/>
          </p:nvPr>
        </p:nvSpPr>
        <p:spPr>
          <a:xfrm>
            <a:off x="682328" y="2057400"/>
            <a:ext cx="3194943"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Date Placeholder 4"/>
          <p:cNvSpPr>
            <a:spLocks noGrp="1"/>
          </p:cNvSpPr>
          <p:nvPr>
            <p:ph type="dt" sz="half" idx="10"/>
          </p:nvPr>
        </p:nvSpPr>
        <p:spPr>
          <a:xfrm>
            <a:off x="681038" y="6356352"/>
            <a:ext cx="2228850" cy="365125"/>
          </a:xfrm>
          <a:prstGeom prst="rect">
            <a:avLst/>
          </a:prstGeom>
        </p:spPr>
        <p:txBody>
          <a:bodyPr/>
          <a:lstStyle/>
          <a:p>
            <a:fld id="{5493C1A0-D60E-4A2A-A02E-AC8186A6BAEC}" type="datetime1">
              <a:rPr lang="ko-KR" altLang="en-US" smtClean="0"/>
              <a:t>2023-08-03</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A9CB3139-E43D-4DDB-814A-10276AA4F432}" type="slidenum">
              <a:rPr lang="ko-KR" altLang="en-US" smtClean="0"/>
              <a:t>‹#›</a:t>
            </a:fld>
            <a:endParaRPr lang="ko-KR" altLang="en-US"/>
          </a:p>
        </p:txBody>
      </p:sp>
    </p:spTree>
    <p:extLst>
      <p:ext uri="{BB962C8B-B14F-4D97-AF65-F5344CB8AC3E}">
        <p14:creationId xmlns:p14="http://schemas.microsoft.com/office/powerpoint/2010/main" val="666125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CB3139-E43D-4DDB-814A-10276AA4F432}" type="slidenum">
              <a:rPr lang="ko-KR" altLang="en-US" smtClean="0"/>
              <a:t>‹#›</a:t>
            </a:fld>
            <a:endParaRPr lang="ko-KR" altLang="en-US"/>
          </a:p>
        </p:txBody>
      </p:sp>
    </p:spTree>
    <p:extLst>
      <p:ext uri="{BB962C8B-B14F-4D97-AF65-F5344CB8AC3E}">
        <p14:creationId xmlns:p14="http://schemas.microsoft.com/office/powerpoint/2010/main" val="22417355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JPG"/><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3.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image" Target="../media/image4.png"/><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직사각형 2"/>
          <p:cNvSpPr/>
          <p:nvPr/>
        </p:nvSpPr>
        <p:spPr>
          <a:xfrm>
            <a:off x="5756366" y="0"/>
            <a:ext cx="4149633" cy="6858000"/>
          </a:xfrm>
          <a:prstGeom prst="rect">
            <a:avLst/>
          </a:prstGeom>
          <a:blipFill dpi="0" rotWithShape="1">
            <a:blip r:embed="rId2">
              <a:alphaModFix amt="50000"/>
              <a:extLst>
                <a:ext uri="{28A0092B-C50C-407E-A947-70E740481C1C}">
                  <a14:useLocalDpi xmlns:a14="http://schemas.microsoft.com/office/drawing/2010/main" val="0"/>
                </a:ext>
              </a:extLst>
            </a:blip>
            <a:srcRect/>
            <a:stretch>
              <a:fillRect/>
            </a:stretch>
          </a:blip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 name="제목 1">
            <a:extLst>
              <a:ext uri="{FF2B5EF4-FFF2-40B4-BE49-F238E27FC236}">
                <a16:creationId xmlns:a16="http://schemas.microsoft.com/office/drawing/2014/main" id="{1B08C1C9-8BFC-4BE1-8505-B31AFCC1E347}"/>
              </a:ext>
            </a:extLst>
          </p:cNvPr>
          <p:cNvSpPr>
            <a:spLocks noGrp="1"/>
          </p:cNvSpPr>
          <p:nvPr>
            <p:ph type="ctrTitle"/>
          </p:nvPr>
        </p:nvSpPr>
        <p:spPr>
          <a:xfrm>
            <a:off x="396592" y="2311333"/>
            <a:ext cx="5281750" cy="1466170"/>
          </a:xfrm>
          <a:effectLst>
            <a:reflection blurRad="6350" stA="50000" endA="300" endPos="38500" dist="50800" dir="5400000" sy="-100000" algn="bl" rotWithShape="0"/>
          </a:effectLst>
        </p:spPr>
        <p:txBody>
          <a:bodyPr>
            <a:prstTxWarp prst="textTriangle">
              <a:avLst/>
            </a:prstTxWarp>
          </a:bodyPr>
          <a:lstStyle/>
          <a:p>
            <a:r>
              <a:rPr lang="en-US" altLang="ko-KR" b="1" dirty="0" err="1">
                <a:effectLst>
                  <a:reflection blurRad="6350" stA="50000" endA="300" endPos="50000" dist="29997" dir="5400000" sy="-100000" algn="bl" rotWithShape="0"/>
                </a:effectLst>
                <a:latin typeface="돋움" panose="020B0600000101010101" pitchFamily="50" charset="-127"/>
                <a:ea typeface="돋움" panose="020B0600000101010101" pitchFamily="50" charset="-127"/>
              </a:rPr>
              <a:t>MyData</a:t>
            </a:r>
            <a:endParaRPr lang="ko-KR" altLang="en-US" b="1" dirty="0">
              <a:effectLst>
                <a:reflection blurRad="6350" stA="50000" endA="300" endPos="50000" dist="29997" dir="5400000" sy="-100000" algn="bl" rotWithShape="0"/>
              </a:effectLst>
              <a:latin typeface="돋움" panose="020B0600000101010101" pitchFamily="50" charset="-127"/>
              <a:ea typeface="돋움" panose="020B0600000101010101" pitchFamily="50" charset="-127"/>
            </a:endParaRPr>
          </a:p>
        </p:txBody>
      </p:sp>
      <p:pic>
        <p:nvPicPr>
          <p:cNvPr id="4" name="그림 3">
            <a:extLst>
              <a:ext uri="{FF2B5EF4-FFF2-40B4-BE49-F238E27FC236}">
                <a16:creationId xmlns:a16="http://schemas.microsoft.com/office/drawing/2014/main" id="{BE417A86-4430-4B4F-A502-D670DF6CC753}"/>
              </a:ext>
            </a:extLst>
          </p:cNvPr>
          <p:cNvPicPr>
            <a:picLocks noChangeAspect="1"/>
          </p:cNvPicPr>
          <p:nvPr/>
        </p:nvPicPr>
        <p:blipFill>
          <a:blip r:embed="rId3">
            <a:clrChange>
              <a:clrFrom>
                <a:srgbClr val="9E9D9B"/>
              </a:clrFrom>
              <a:clrTo>
                <a:srgbClr val="9E9D9B">
                  <a:alpha val="0"/>
                </a:srgbClr>
              </a:clrTo>
            </a:clrChange>
            <a:extLst>
              <a:ext uri="{28A0092B-C50C-407E-A947-70E740481C1C}">
                <a14:useLocalDpi xmlns:a14="http://schemas.microsoft.com/office/drawing/2010/main" val="0"/>
              </a:ext>
            </a:extLst>
          </a:blip>
          <a:stretch>
            <a:fillRect/>
          </a:stretch>
        </p:blipFill>
        <p:spPr>
          <a:xfrm>
            <a:off x="117773" y="0"/>
            <a:ext cx="2181080" cy="806612"/>
          </a:xfrm>
          <a:prstGeom prst="rect">
            <a:avLst/>
          </a:prstGeom>
        </p:spPr>
      </p:pic>
      <p:pic>
        <p:nvPicPr>
          <p:cNvPr id="5" name="Picture 2" descr="w1 복사본"/>
          <p:cNvPicPr>
            <a:picLocks noChangeAspect="1" noChangeArrowheads="1"/>
          </p:cNvPicPr>
          <p:nvPr/>
        </p:nvPicPr>
        <p:blipFill>
          <a:blip r:embed="rId4" cstate="print"/>
          <a:srcRect/>
          <a:stretch>
            <a:fillRect/>
          </a:stretch>
        </p:blipFill>
        <p:spPr bwMode="auto">
          <a:xfrm>
            <a:off x="7413195" y="1664979"/>
            <a:ext cx="617342" cy="512830"/>
          </a:xfrm>
          <a:prstGeom prst="rect">
            <a:avLst/>
          </a:prstGeom>
          <a:noFill/>
        </p:spPr>
      </p:pic>
      <p:pic>
        <p:nvPicPr>
          <p:cNvPr id="6" name="Picture 12" descr="w2 복사본"/>
          <p:cNvPicPr>
            <a:picLocks noChangeAspect="1" noChangeArrowheads="1"/>
          </p:cNvPicPr>
          <p:nvPr/>
        </p:nvPicPr>
        <p:blipFill>
          <a:blip r:embed="rId5" cstate="print"/>
          <a:srcRect/>
          <a:stretch>
            <a:fillRect/>
          </a:stretch>
        </p:blipFill>
        <p:spPr bwMode="auto">
          <a:xfrm>
            <a:off x="2934378" y="1636087"/>
            <a:ext cx="636323" cy="541722"/>
          </a:xfrm>
          <a:prstGeom prst="rect">
            <a:avLst/>
          </a:prstGeom>
          <a:noFill/>
          <a:ln w="9525">
            <a:noFill/>
            <a:miter lim="800000"/>
            <a:headEnd/>
            <a:tailEnd/>
          </a:ln>
        </p:spPr>
      </p:pic>
      <p:pic>
        <p:nvPicPr>
          <p:cNvPr id="7" name="Picture 28" descr="w3 복사본"/>
          <p:cNvPicPr>
            <a:picLocks noChangeAspect="1" noChangeArrowheads="1"/>
          </p:cNvPicPr>
          <p:nvPr/>
        </p:nvPicPr>
        <p:blipFill>
          <a:blip r:embed="rId6" cstate="print"/>
          <a:srcRect/>
          <a:stretch>
            <a:fillRect/>
          </a:stretch>
        </p:blipFill>
        <p:spPr bwMode="auto">
          <a:xfrm>
            <a:off x="2298853" y="132445"/>
            <a:ext cx="569913" cy="541722"/>
          </a:xfrm>
          <a:prstGeom prst="rect">
            <a:avLst/>
          </a:prstGeom>
          <a:noFill/>
        </p:spPr>
      </p:pic>
    </p:spTree>
    <p:extLst>
      <p:ext uri="{BB962C8B-B14F-4D97-AF65-F5344CB8AC3E}">
        <p14:creationId xmlns:p14="http://schemas.microsoft.com/office/powerpoint/2010/main" val="316239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슬라이드 번호 개체 틀 3">
            <a:extLst>
              <a:ext uri="{FF2B5EF4-FFF2-40B4-BE49-F238E27FC236}">
                <a16:creationId xmlns:a16="http://schemas.microsoft.com/office/drawing/2014/main" id="{9ECF67A3-2BEF-4441-96D7-AC1E5C275C99}"/>
              </a:ext>
            </a:extLst>
          </p:cNvPr>
          <p:cNvSpPr>
            <a:spLocks noGrp="1"/>
          </p:cNvSpPr>
          <p:nvPr>
            <p:ph type="sldNum" sz="quarter" idx="12"/>
          </p:nvPr>
        </p:nvSpPr>
        <p:spPr/>
        <p:txBody>
          <a:bodyPr/>
          <a:lstStyle/>
          <a:p>
            <a:fld id="{A9CB3139-E43D-4DDB-814A-10276AA4F432}" type="slidenum">
              <a:rPr lang="ko-KR" altLang="en-US" smtClean="0"/>
              <a:t>2</a:t>
            </a:fld>
            <a:endParaRPr lang="ko-KR" altLang="en-US"/>
          </a:p>
        </p:txBody>
      </p:sp>
      <p:sp>
        <p:nvSpPr>
          <p:cNvPr id="2" name="제목 1">
            <a:extLst>
              <a:ext uri="{FF2B5EF4-FFF2-40B4-BE49-F238E27FC236}">
                <a16:creationId xmlns:a16="http://schemas.microsoft.com/office/drawing/2014/main" id="{5A80A21B-1C34-4403-A974-17613A903BF5}"/>
              </a:ext>
            </a:extLst>
          </p:cNvPr>
          <p:cNvSpPr>
            <a:spLocks noGrp="1"/>
          </p:cNvSpPr>
          <p:nvPr>
            <p:ph type="title"/>
          </p:nvPr>
        </p:nvSpPr>
        <p:spPr>
          <a:prstGeom prst="rect">
            <a:avLst/>
          </a:prstGeom>
        </p:spPr>
        <p:txBody>
          <a:bodyPr/>
          <a:lstStyle/>
          <a:p>
            <a:r>
              <a:rPr lang="ko-KR" altLang="en-US" dirty="0"/>
              <a:t>  목차</a:t>
            </a:r>
          </a:p>
        </p:txBody>
      </p:sp>
      <p:pic>
        <p:nvPicPr>
          <p:cNvPr id="20" name="그림 19">
            <a:extLst>
              <a:ext uri="{FF2B5EF4-FFF2-40B4-BE49-F238E27FC236}">
                <a16:creationId xmlns:a16="http://schemas.microsoft.com/office/drawing/2014/main" id="{CFDC00CE-D75A-49E0-A109-492C77298C1C}"/>
              </a:ext>
            </a:extLst>
          </p:cNvPr>
          <p:cNvPicPr>
            <a:picLocks noChangeAspect="1"/>
          </p:cNvPicPr>
          <p:nvPr/>
        </p:nvPicPr>
        <p:blipFill rotWithShape="1">
          <a:blip r:embed="rId2">
            <a:extLst>
              <a:ext uri="{28A0092B-C50C-407E-A947-70E740481C1C}">
                <a14:useLocalDpi xmlns:a14="http://schemas.microsoft.com/office/drawing/2010/main" val="0"/>
              </a:ext>
            </a:extLst>
          </a:blip>
          <a:srcRect l="50231" t="2314" r="2079" b="68339"/>
          <a:stretch/>
        </p:blipFill>
        <p:spPr>
          <a:xfrm>
            <a:off x="7434897" y="4640891"/>
            <a:ext cx="1662546" cy="1375295"/>
          </a:xfrm>
          <a:prstGeom prst="rect">
            <a:avLst/>
          </a:prstGeom>
        </p:spPr>
      </p:pic>
      <p:sp>
        <p:nvSpPr>
          <p:cNvPr id="19" name="L 도형 18"/>
          <p:cNvSpPr/>
          <p:nvPr/>
        </p:nvSpPr>
        <p:spPr>
          <a:xfrm flipH="1">
            <a:off x="1279855" y="2091162"/>
            <a:ext cx="5509133" cy="290673"/>
          </a:xfrm>
          <a:prstGeom prst="corner">
            <a:avLst/>
          </a:prstGeom>
          <a:solidFill>
            <a:schemeClr val="accent6">
              <a:lumMod val="60000"/>
              <a:lumOff val="4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ko-KR" altLang="en-US" sz="2400">
              <a:latin typeface="굴림" panose="020B0600000101010101" pitchFamily="50" charset="-127"/>
              <a:ea typeface="굴림" panose="020B0600000101010101" pitchFamily="50" charset="-127"/>
            </a:endParaRPr>
          </a:p>
        </p:txBody>
      </p:sp>
      <p:sp>
        <p:nvSpPr>
          <p:cNvPr id="23" name="TextBox 22"/>
          <p:cNvSpPr txBox="1"/>
          <p:nvPr/>
        </p:nvSpPr>
        <p:spPr>
          <a:xfrm>
            <a:off x="2111048" y="1775123"/>
            <a:ext cx="4306083" cy="461665"/>
          </a:xfrm>
          <a:prstGeom prst="rect">
            <a:avLst/>
          </a:prstGeom>
          <a:noFill/>
        </p:spPr>
        <p:txBody>
          <a:bodyPr wrap="square" rtlCol="0">
            <a:spAutoFit/>
          </a:bodyPr>
          <a:lstStyle/>
          <a:p>
            <a:r>
              <a:rPr lang="ko-KR" altLang="en-US" sz="2400" dirty="0" err="1">
                <a:latin typeface="굴림" panose="020B0600000101010101" pitchFamily="50" charset="-127"/>
                <a:ea typeface="굴림" panose="020B0600000101010101" pitchFamily="50" charset="-127"/>
              </a:rPr>
              <a:t>마이데이터란</a:t>
            </a:r>
            <a:r>
              <a:rPr lang="en-US" altLang="ko-KR" sz="2400" dirty="0">
                <a:latin typeface="굴림" panose="020B0600000101010101" pitchFamily="50" charset="-127"/>
                <a:ea typeface="굴림" panose="020B0600000101010101" pitchFamily="50" charset="-127"/>
              </a:rPr>
              <a:t>?</a:t>
            </a:r>
            <a:endParaRPr lang="ko-KR" altLang="en-US" sz="2400" dirty="0">
              <a:latin typeface="굴림" panose="020B0600000101010101" pitchFamily="50" charset="-127"/>
              <a:ea typeface="굴림" panose="020B0600000101010101" pitchFamily="50" charset="-127"/>
            </a:endParaRPr>
          </a:p>
        </p:txBody>
      </p:sp>
      <p:sp>
        <p:nvSpPr>
          <p:cNvPr id="3" name="포인트가 8개인 별 2"/>
          <p:cNvSpPr/>
          <p:nvPr/>
        </p:nvSpPr>
        <p:spPr>
          <a:xfrm>
            <a:off x="697742" y="1739231"/>
            <a:ext cx="1408702" cy="642604"/>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400" dirty="0">
                <a:ln w="0"/>
                <a:solidFill>
                  <a:schemeClr val="bg1"/>
                </a:solidFill>
                <a:effectLst>
                  <a:outerShdw blurRad="38100" dist="19050" dir="2700000" algn="tl" rotWithShape="0">
                    <a:schemeClr val="dk1">
                      <a:alpha val="40000"/>
                    </a:schemeClr>
                  </a:outerShdw>
                </a:effectLst>
                <a:latin typeface="굴림" panose="020B0600000101010101" pitchFamily="50" charset="-127"/>
                <a:ea typeface="굴림" panose="020B0600000101010101" pitchFamily="50" charset="-127"/>
              </a:rPr>
              <a:t>1</a:t>
            </a:r>
            <a:endParaRPr lang="ko-KR" altLang="en-US" sz="2400" dirty="0">
              <a:ln w="0"/>
              <a:solidFill>
                <a:schemeClr val="bg1"/>
              </a:solidFill>
              <a:effectLst>
                <a:outerShdw blurRad="38100" dist="19050" dir="2700000" algn="tl" rotWithShape="0">
                  <a:schemeClr val="dk1">
                    <a:alpha val="40000"/>
                  </a:schemeClr>
                </a:outerShdw>
              </a:effectLst>
              <a:latin typeface="굴림" panose="020B0600000101010101" pitchFamily="50" charset="-127"/>
              <a:ea typeface="굴림" panose="020B0600000101010101" pitchFamily="50" charset="-127"/>
            </a:endParaRPr>
          </a:p>
        </p:txBody>
      </p:sp>
      <p:sp>
        <p:nvSpPr>
          <p:cNvPr id="21" name="L 도형 20"/>
          <p:cNvSpPr/>
          <p:nvPr/>
        </p:nvSpPr>
        <p:spPr>
          <a:xfrm flipH="1">
            <a:off x="1279855" y="3220690"/>
            <a:ext cx="5509133" cy="290673"/>
          </a:xfrm>
          <a:prstGeom prst="corner">
            <a:avLst/>
          </a:prstGeom>
          <a:solidFill>
            <a:schemeClr val="accent6">
              <a:lumMod val="60000"/>
              <a:lumOff val="4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ko-KR" altLang="en-US" sz="2400">
              <a:latin typeface="굴림" panose="020B0600000101010101" pitchFamily="50" charset="-127"/>
              <a:ea typeface="굴림" panose="020B0600000101010101" pitchFamily="50" charset="-127"/>
            </a:endParaRPr>
          </a:p>
        </p:txBody>
      </p:sp>
      <p:sp>
        <p:nvSpPr>
          <p:cNvPr id="24" name="TextBox 23"/>
          <p:cNvSpPr txBox="1"/>
          <p:nvPr/>
        </p:nvSpPr>
        <p:spPr>
          <a:xfrm>
            <a:off x="2111048" y="2904651"/>
            <a:ext cx="4306083" cy="461665"/>
          </a:xfrm>
          <a:prstGeom prst="rect">
            <a:avLst/>
          </a:prstGeom>
          <a:noFill/>
        </p:spPr>
        <p:txBody>
          <a:bodyPr wrap="square" rtlCol="0">
            <a:spAutoFit/>
          </a:bodyPr>
          <a:lstStyle/>
          <a:p>
            <a:r>
              <a:rPr lang="ko-KR" altLang="en-US" sz="2400" dirty="0" err="1">
                <a:latin typeface="굴림" panose="020B0600000101010101" pitchFamily="50" charset="-127"/>
                <a:ea typeface="굴림" panose="020B0600000101010101" pitchFamily="50" charset="-127"/>
              </a:rPr>
              <a:t>마이데이터</a:t>
            </a:r>
            <a:r>
              <a:rPr lang="ko-KR" altLang="en-US" sz="2400" dirty="0">
                <a:latin typeface="굴림" panose="020B0600000101010101" pitchFamily="50" charset="-127"/>
                <a:ea typeface="굴림" panose="020B0600000101010101" pitchFamily="50" charset="-127"/>
              </a:rPr>
              <a:t> 사업자 허가조건</a:t>
            </a:r>
          </a:p>
        </p:txBody>
      </p:sp>
      <p:sp>
        <p:nvSpPr>
          <p:cNvPr id="25" name="포인트가 8개인 별 24"/>
          <p:cNvSpPr/>
          <p:nvPr/>
        </p:nvSpPr>
        <p:spPr>
          <a:xfrm>
            <a:off x="697742" y="2868759"/>
            <a:ext cx="1408702" cy="642604"/>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400" dirty="0">
                <a:ln w="0"/>
                <a:solidFill>
                  <a:schemeClr val="bg1"/>
                </a:solidFill>
                <a:effectLst>
                  <a:outerShdw blurRad="38100" dist="19050" dir="2700000" algn="tl" rotWithShape="0">
                    <a:schemeClr val="dk1">
                      <a:alpha val="40000"/>
                    </a:schemeClr>
                  </a:outerShdw>
                </a:effectLst>
                <a:latin typeface="굴림" panose="020B0600000101010101" pitchFamily="50" charset="-127"/>
                <a:ea typeface="굴림" panose="020B0600000101010101" pitchFamily="50" charset="-127"/>
              </a:rPr>
              <a:t>2</a:t>
            </a:r>
            <a:endParaRPr lang="ko-KR" altLang="en-US" sz="2400" dirty="0">
              <a:ln w="0"/>
              <a:solidFill>
                <a:schemeClr val="bg1"/>
              </a:solidFill>
              <a:effectLst>
                <a:outerShdw blurRad="38100" dist="19050" dir="2700000" algn="tl" rotWithShape="0">
                  <a:schemeClr val="dk1">
                    <a:alpha val="40000"/>
                  </a:schemeClr>
                </a:outerShdw>
              </a:effectLst>
              <a:latin typeface="굴림" panose="020B0600000101010101" pitchFamily="50" charset="-127"/>
              <a:ea typeface="굴림" panose="020B0600000101010101" pitchFamily="50" charset="-127"/>
            </a:endParaRPr>
          </a:p>
        </p:txBody>
      </p:sp>
      <p:sp>
        <p:nvSpPr>
          <p:cNvPr id="26" name="L 도형 25"/>
          <p:cNvSpPr/>
          <p:nvPr/>
        </p:nvSpPr>
        <p:spPr>
          <a:xfrm flipH="1">
            <a:off x="1279855" y="4350218"/>
            <a:ext cx="5509133" cy="290673"/>
          </a:xfrm>
          <a:prstGeom prst="corner">
            <a:avLst/>
          </a:prstGeom>
          <a:solidFill>
            <a:schemeClr val="accent6">
              <a:lumMod val="60000"/>
              <a:lumOff val="4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ko-KR" altLang="en-US" sz="2400">
              <a:latin typeface="굴림" panose="020B0600000101010101" pitchFamily="50" charset="-127"/>
              <a:ea typeface="굴림" panose="020B0600000101010101" pitchFamily="50" charset="-127"/>
            </a:endParaRPr>
          </a:p>
        </p:txBody>
      </p:sp>
      <p:sp>
        <p:nvSpPr>
          <p:cNvPr id="30" name="TextBox 29">
            <a:hlinkClick r:id="rId3" action="ppaction://hlinksldjump"/>
          </p:cNvPr>
          <p:cNvSpPr txBox="1"/>
          <p:nvPr/>
        </p:nvSpPr>
        <p:spPr>
          <a:xfrm>
            <a:off x="2111048" y="4034179"/>
            <a:ext cx="4306083" cy="461665"/>
          </a:xfrm>
          <a:prstGeom prst="rect">
            <a:avLst/>
          </a:prstGeom>
          <a:noFill/>
        </p:spPr>
        <p:txBody>
          <a:bodyPr wrap="square" rtlCol="0">
            <a:spAutoFit/>
          </a:bodyPr>
          <a:lstStyle/>
          <a:p>
            <a:r>
              <a:rPr lang="ko-KR" altLang="en-US" sz="2400" dirty="0" err="1">
                <a:latin typeface="굴림" panose="020B0600000101010101" pitchFamily="50" charset="-127"/>
                <a:ea typeface="굴림" panose="020B0600000101010101" pitchFamily="50" charset="-127"/>
                <a:hlinkClick r:id="rId3" action="ppaction://hlinksldjump"/>
              </a:rPr>
              <a:t>마이데이터</a:t>
            </a:r>
            <a:r>
              <a:rPr lang="ko-KR" altLang="en-US" sz="2400" dirty="0">
                <a:latin typeface="굴림" panose="020B0600000101010101" pitchFamily="50" charset="-127"/>
                <a:ea typeface="굴림" panose="020B0600000101010101" pitchFamily="50" charset="-127"/>
                <a:hlinkClick r:id="rId3" action="ppaction://hlinksldjump"/>
              </a:rPr>
              <a:t> 서비스 가입자</a:t>
            </a:r>
            <a:endParaRPr lang="ko-KR" altLang="en-US" sz="2400" dirty="0">
              <a:latin typeface="굴림" panose="020B0600000101010101" pitchFamily="50" charset="-127"/>
              <a:ea typeface="굴림" panose="020B0600000101010101" pitchFamily="50" charset="-127"/>
            </a:endParaRPr>
          </a:p>
        </p:txBody>
      </p:sp>
      <p:sp>
        <p:nvSpPr>
          <p:cNvPr id="31" name="포인트가 8개인 별 30"/>
          <p:cNvSpPr/>
          <p:nvPr/>
        </p:nvSpPr>
        <p:spPr>
          <a:xfrm>
            <a:off x="697742" y="3998287"/>
            <a:ext cx="1408702" cy="642604"/>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400" dirty="0">
                <a:ln w="0"/>
                <a:solidFill>
                  <a:schemeClr val="bg1"/>
                </a:solidFill>
                <a:effectLst>
                  <a:outerShdw blurRad="38100" dist="19050" dir="2700000" algn="tl" rotWithShape="0">
                    <a:schemeClr val="dk1">
                      <a:alpha val="40000"/>
                    </a:schemeClr>
                  </a:outerShdw>
                </a:effectLst>
                <a:latin typeface="굴림" panose="020B0600000101010101" pitchFamily="50" charset="-127"/>
                <a:ea typeface="굴림" panose="020B0600000101010101" pitchFamily="50" charset="-127"/>
              </a:rPr>
              <a:t>3</a:t>
            </a:r>
            <a:endParaRPr lang="ko-KR" altLang="en-US" sz="2400" dirty="0">
              <a:ln w="0"/>
              <a:solidFill>
                <a:schemeClr val="bg1"/>
              </a:solidFill>
              <a:effectLst>
                <a:outerShdw blurRad="38100" dist="19050" dir="2700000" algn="tl" rotWithShape="0">
                  <a:schemeClr val="dk1">
                    <a:alpha val="40000"/>
                  </a:schemeClr>
                </a:outerShdw>
              </a:effectLst>
              <a:latin typeface="굴림" panose="020B0600000101010101" pitchFamily="50" charset="-127"/>
              <a:ea typeface="굴림" panose="020B0600000101010101" pitchFamily="50" charset="-127"/>
            </a:endParaRPr>
          </a:p>
        </p:txBody>
      </p:sp>
      <p:sp>
        <p:nvSpPr>
          <p:cNvPr id="35" name="L 도형 34"/>
          <p:cNvSpPr/>
          <p:nvPr/>
        </p:nvSpPr>
        <p:spPr>
          <a:xfrm flipH="1">
            <a:off x="1279855" y="5479745"/>
            <a:ext cx="5509133" cy="290673"/>
          </a:xfrm>
          <a:prstGeom prst="corner">
            <a:avLst/>
          </a:prstGeom>
          <a:solidFill>
            <a:schemeClr val="accent6">
              <a:lumMod val="60000"/>
              <a:lumOff val="4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ko-KR" altLang="en-US" sz="2400">
              <a:latin typeface="굴림" panose="020B0600000101010101" pitchFamily="50" charset="-127"/>
              <a:ea typeface="굴림" panose="020B0600000101010101" pitchFamily="50" charset="-127"/>
            </a:endParaRPr>
          </a:p>
        </p:txBody>
      </p:sp>
      <p:sp>
        <p:nvSpPr>
          <p:cNvPr id="40" name="TextBox 39"/>
          <p:cNvSpPr txBox="1"/>
          <p:nvPr/>
        </p:nvSpPr>
        <p:spPr>
          <a:xfrm>
            <a:off x="2111048" y="5163706"/>
            <a:ext cx="4306083" cy="461665"/>
          </a:xfrm>
          <a:prstGeom prst="rect">
            <a:avLst/>
          </a:prstGeom>
          <a:noFill/>
        </p:spPr>
        <p:txBody>
          <a:bodyPr wrap="square" rtlCol="0">
            <a:spAutoFit/>
          </a:bodyPr>
          <a:lstStyle/>
          <a:p>
            <a:r>
              <a:rPr lang="ko-KR" altLang="en-US" sz="2400" dirty="0" err="1">
                <a:latin typeface="굴림" panose="020B0600000101010101" pitchFamily="50" charset="-127"/>
                <a:ea typeface="굴림" panose="020B0600000101010101" pitchFamily="50" charset="-127"/>
              </a:rPr>
              <a:t>마이데이터</a:t>
            </a:r>
            <a:r>
              <a:rPr lang="ko-KR" altLang="en-US" sz="2400" dirty="0">
                <a:latin typeface="굴림" panose="020B0600000101010101" pitchFamily="50" charset="-127"/>
                <a:ea typeface="굴림" panose="020B0600000101010101" pitchFamily="50" charset="-127"/>
              </a:rPr>
              <a:t> 서비스</a:t>
            </a:r>
          </a:p>
        </p:txBody>
      </p:sp>
      <p:sp>
        <p:nvSpPr>
          <p:cNvPr id="41" name="포인트가 8개인 별 40"/>
          <p:cNvSpPr/>
          <p:nvPr/>
        </p:nvSpPr>
        <p:spPr>
          <a:xfrm>
            <a:off x="697742" y="5127814"/>
            <a:ext cx="1408702" cy="642604"/>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400" dirty="0">
                <a:ln w="0"/>
                <a:solidFill>
                  <a:schemeClr val="bg1"/>
                </a:solidFill>
                <a:effectLst>
                  <a:outerShdw blurRad="38100" dist="19050" dir="2700000" algn="tl" rotWithShape="0">
                    <a:schemeClr val="dk1">
                      <a:alpha val="40000"/>
                    </a:schemeClr>
                  </a:outerShdw>
                </a:effectLst>
                <a:latin typeface="굴림" panose="020B0600000101010101" pitchFamily="50" charset="-127"/>
                <a:ea typeface="굴림" panose="020B0600000101010101" pitchFamily="50" charset="-127"/>
              </a:rPr>
              <a:t>4</a:t>
            </a:r>
            <a:endParaRPr lang="ko-KR" altLang="en-US" sz="2400" dirty="0">
              <a:ln w="0"/>
              <a:solidFill>
                <a:schemeClr val="bg1"/>
              </a:solidFill>
              <a:effectLst>
                <a:outerShdw blurRad="38100" dist="19050" dir="2700000" algn="tl" rotWithShape="0">
                  <a:schemeClr val="dk1">
                    <a:alpha val="40000"/>
                  </a:schemeClr>
                </a:outerShdw>
              </a:effectLst>
              <a:latin typeface="굴림" panose="020B0600000101010101" pitchFamily="50" charset="-127"/>
              <a:ea typeface="굴림" panose="020B0600000101010101" pitchFamily="50" charset="-127"/>
            </a:endParaRPr>
          </a:p>
        </p:txBody>
      </p:sp>
      <p:pic>
        <p:nvPicPr>
          <p:cNvPr id="22" name="Picture 2" descr="w1 복사본"/>
          <p:cNvPicPr>
            <a:picLocks noChangeAspect="1" noChangeArrowheads="1"/>
          </p:cNvPicPr>
          <p:nvPr/>
        </p:nvPicPr>
        <p:blipFill>
          <a:blip r:embed="rId4" cstate="print"/>
          <a:srcRect/>
          <a:stretch>
            <a:fillRect/>
          </a:stretch>
        </p:blipFill>
        <p:spPr bwMode="auto">
          <a:xfrm>
            <a:off x="5836099" y="3922440"/>
            <a:ext cx="617342" cy="539517"/>
          </a:xfrm>
          <a:prstGeom prst="rect">
            <a:avLst/>
          </a:prstGeom>
          <a:noFill/>
        </p:spPr>
      </p:pic>
      <p:pic>
        <p:nvPicPr>
          <p:cNvPr id="27" name="Picture 12" descr="w2 복사본"/>
          <p:cNvPicPr>
            <a:picLocks noChangeAspect="1" noChangeArrowheads="1"/>
          </p:cNvPicPr>
          <p:nvPr/>
        </p:nvPicPr>
        <p:blipFill>
          <a:blip r:embed="rId5" cstate="print"/>
          <a:srcRect/>
          <a:stretch>
            <a:fillRect/>
          </a:stretch>
        </p:blipFill>
        <p:spPr bwMode="auto">
          <a:xfrm>
            <a:off x="7947504" y="3770286"/>
            <a:ext cx="636323" cy="569912"/>
          </a:xfrm>
          <a:prstGeom prst="rect">
            <a:avLst/>
          </a:prstGeom>
          <a:noFill/>
          <a:ln w="9525">
            <a:noFill/>
            <a:miter lim="800000"/>
            <a:headEnd/>
            <a:tailEnd/>
          </a:ln>
        </p:spPr>
      </p:pic>
    </p:spTree>
    <p:extLst>
      <p:ext uri="{BB962C8B-B14F-4D97-AF65-F5344CB8AC3E}">
        <p14:creationId xmlns:p14="http://schemas.microsoft.com/office/powerpoint/2010/main" val="2624995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슬라이드 번호 개체 틀 2">
            <a:extLst>
              <a:ext uri="{FF2B5EF4-FFF2-40B4-BE49-F238E27FC236}">
                <a16:creationId xmlns:a16="http://schemas.microsoft.com/office/drawing/2014/main" id="{C6858544-C66C-4DCC-8236-11BE5768B218}"/>
              </a:ext>
            </a:extLst>
          </p:cNvPr>
          <p:cNvSpPr>
            <a:spLocks noGrp="1"/>
          </p:cNvSpPr>
          <p:nvPr>
            <p:ph type="sldNum" sz="quarter" idx="12"/>
          </p:nvPr>
        </p:nvSpPr>
        <p:spPr/>
        <p:txBody>
          <a:bodyPr/>
          <a:lstStyle/>
          <a:p>
            <a:fld id="{A9CB3139-E43D-4DDB-814A-10276AA4F432}" type="slidenum">
              <a:rPr lang="ko-KR" altLang="en-US" smtClean="0"/>
              <a:pPr/>
              <a:t>3</a:t>
            </a:fld>
            <a:endParaRPr lang="ko-KR" altLang="en-US"/>
          </a:p>
        </p:txBody>
      </p:sp>
      <p:sp>
        <p:nvSpPr>
          <p:cNvPr id="4" name="제목 3">
            <a:extLst>
              <a:ext uri="{FF2B5EF4-FFF2-40B4-BE49-F238E27FC236}">
                <a16:creationId xmlns:a16="http://schemas.microsoft.com/office/drawing/2014/main" id="{A6056FBD-BCC7-4E75-B5E6-4FBC7AE735A8}"/>
              </a:ext>
            </a:extLst>
          </p:cNvPr>
          <p:cNvSpPr>
            <a:spLocks noGrp="1"/>
          </p:cNvSpPr>
          <p:nvPr>
            <p:ph type="title"/>
          </p:nvPr>
        </p:nvSpPr>
        <p:spPr>
          <a:prstGeom prst="rect">
            <a:avLst/>
          </a:prstGeom>
        </p:spPr>
        <p:txBody>
          <a:bodyPr/>
          <a:lstStyle/>
          <a:p>
            <a:r>
              <a:rPr lang="en-US" altLang="ko-KR" dirty="0"/>
              <a:t>1. </a:t>
            </a:r>
            <a:r>
              <a:rPr lang="ko-KR" altLang="en-US" dirty="0" err="1"/>
              <a:t>마이데이터란</a:t>
            </a:r>
            <a:r>
              <a:rPr lang="en-US" altLang="ko-KR" dirty="0"/>
              <a:t>?</a:t>
            </a:r>
            <a:endParaRPr lang="ko-KR" altLang="en-US" dirty="0"/>
          </a:p>
        </p:txBody>
      </p:sp>
      <p:sp>
        <p:nvSpPr>
          <p:cNvPr id="2" name="내용 개체 틀 1">
            <a:extLst>
              <a:ext uri="{FF2B5EF4-FFF2-40B4-BE49-F238E27FC236}">
                <a16:creationId xmlns:a16="http://schemas.microsoft.com/office/drawing/2014/main" id="{A43E2F25-EBD4-4E9E-B7FD-0DD365416DD3}"/>
              </a:ext>
            </a:extLst>
          </p:cNvPr>
          <p:cNvSpPr>
            <a:spLocks noGrp="1"/>
          </p:cNvSpPr>
          <p:nvPr>
            <p:ph idx="4294967295"/>
          </p:nvPr>
        </p:nvSpPr>
        <p:spPr>
          <a:xfrm>
            <a:off x="681038" y="1484313"/>
            <a:ext cx="8543925" cy="2606675"/>
          </a:xfrm>
          <a:prstGeom prst="rect">
            <a:avLst/>
          </a:prstGeom>
        </p:spPr>
        <p:txBody>
          <a:bodyPr/>
          <a:lstStyle/>
          <a:p>
            <a:pPr latinLnBrk="0">
              <a:lnSpc>
                <a:spcPct val="150000"/>
              </a:lnSpc>
              <a:buFont typeface="Wingdings" panose="05000000000000000000" pitchFamily="2" charset="2"/>
              <a:buChar char="v"/>
            </a:pPr>
            <a:r>
              <a:rPr lang="en-US" altLang="ko-KR" sz="2400" b="1" dirty="0">
                <a:latin typeface="굴림" panose="020B0600000101010101" pitchFamily="50" charset="-127"/>
                <a:ea typeface="굴림" panose="020B0600000101010101" pitchFamily="50" charset="-127"/>
              </a:rPr>
              <a:t> </a:t>
            </a:r>
            <a:r>
              <a:rPr lang="en-US" altLang="ko-KR" sz="2400" b="1" dirty="0" err="1">
                <a:latin typeface="굴림" panose="020B0600000101010101" pitchFamily="50" charset="-127"/>
                <a:ea typeface="굴림" panose="020B0600000101010101" pitchFamily="50" charset="-127"/>
              </a:rPr>
              <a:t>MyData</a:t>
            </a:r>
            <a:r>
              <a:rPr lang="en-US" altLang="ko-KR" sz="2400" b="1" dirty="0">
                <a:latin typeface="굴림" panose="020B0600000101010101" pitchFamily="50" charset="-127"/>
                <a:ea typeface="굴림" panose="020B0600000101010101" pitchFamily="50" charset="-127"/>
              </a:rPr>
              <a:t> </a:t>
            </a:r>
          </a:p>
          <a:p>
            <a:pPr marL="761850" lvl="1" indent="-342900" latinLnBrk="0">
              <a:lnSpc>
                <a:spcPct val="150000"/>
              </a:lnSpc>
              <a:spcBef>
                <a:spcPct val="20000"/>
              </a:spcBef>
              <a:buFont typeface="Wingdings" panose="05000000000000000000" pitchFamily="2" charset="2"/>
              <a:buChar char="§"/>
            </a:pPr>
            <a:r>
              <a:rPr lang="en-US" altLang="ko-KR" sz="2000" dirty="0" err="1">
                <a:solidFill>
                  <a:prstClr val="black"/>
                </a:solidFill>
                <a:latin typeface="굴림" pitchFamily="50" charset="-127"/>
                <a:ea typeface="굴림" pitchFamily="50" charset="-127"/>
              </a:rPr>
              <a:t>MyData</a:t>
            </a:r>
            <a:r>
              <a:rPr lang="en-US" altLang="ko-KR" sz="2000" dirty="0">
                <a:solidFill>
                  <a:prstClr val="black"/>
                </a:solidFill>
                <a:latin typeface="굴림" pitchFamily="50" charset="-127"/>
                <a:ea typeface="굴림" pitchFamily="50" charset="-127"/>
              </a:rPr>
              <a:t> is one of the government's flagship financial business initiatives, which aims to enable customers to browse their own personal financial information gathered from various financial firms and made available all in one place</a:t>
            </a:r>
            <a:endParaRPr lang="ko-KR" altLang="en-US" sz="2000" dirty="0">
              <a:solidFill>
                <a:prstClr val="black"/>
              </a:solidFill>
              <a:latin typeface="굴림" pitchFamily="50" charset="-127"/>
              <a:ea typeface="굴림" pitchFamily="50" charset="-127"/>
            </a:endParaRPr>
          </a:p>
        </p:txBody>
      </p:sp>
      <p:pic>
        <p:nvPicPr>
          <p:cNvPr id="6" name="동영상">
            <a:hlinkClick r:id="" action="ppaction://media"/>
            <a:extLst>
              <a:ext uri="{FF2B5EF4-FFF2-40B4-BE49-F238E27FC236}">
                <a16:creationId xmlns:a16="http://schemas.microsoft.com/office/drawing/2014/main" id="{82F08340-7F5E-4C05-B8E5-2DDE264AE74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516537" y="4471479"/>
            <a:ext cx="1981200" cy="1524000"/>
          </a:xfrm>
          <a:prstGeom prst="rect">
            <a:avLst/>
          </a:prstGeom>
        </p:spPr>
      </p:pic>
      <p:sp>
        <p:nvSpPr>
          <p:cNvPr id="7" name="내용 개체 틀 1">
            <a:extLst>
              <a:ext uri="{FF2B5EF4-FFF2-40B4-BE49-F238E27FC236}">
                <a16:creationId xmlns:a16="http://schemas.microsoft.com/office/drawing/2014/main" id="{A43E2F25-EBD4-4E9E-B7FD-0DD365416DD3}"/>
              </a:ext>
            </a:extLst>
          </p:cNvPr>
          <p:cNvSpPr txBox="1">
            <a:spLocks/>
          </p:cNvSpPr>
          <p:nvPr/>
        </p:nvSpPr>
        <p:spPr>
          <a:xfrm>
            <a:off x="681038" y="4028172"/>
            <a:ext cx="6660287" cy="2067827"/>
          </a:xfrm>
          <a:prstGeom prst="rect">
            <a:avLst/>
          </a:prstGeom>
        </p:spPr>
        <p:txBody>
          <a:bodyP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atinLnBrk="0">
              <a:lnSpc>
                <a:spcPct val="150000"/>
              </a:lnSpc>
              <a:buFont typeface="Wingdings" panose="05000000000000000000" pitchFamily="2" charset="2"/>
              <a:buChar char="v"/>
            </a:pPr>
            <a:r>
              <a:rPr lang="en-US" altLang="ko-KR" sz="2400" b="1" dirty="0">
                <a:latin typeface="굴림" panose="020B0600000101010101" pitchFamily="50" charset="-127"/>
                <a:ea typeface="굴림" panose="020B0600000101010101" pitchFamily="50" charset="-127"/>
              </a:rPr>
              <a:t> </a:t>
            </a:r>
            <a:r>
              <a:rPr lang="ko-KR" altLang="en-US" sz="2400" b="1" dirty="0" err="1">
                <a:latin typeface="굴림" panose="020B0600000101010101" pitchFamily="50" charset="-127"/>
                <a:ea typeface="굴림" panose="020B0600000101010101" pitchFamily="50" charset="-127"/>
              </a:rPr>
              <a:t>마이데이터</a:t>
            </a:r>
            <a:r>
              <a:rPr lang="ko-KR" altLang="en-US" sz="2400" b="1" dirty="0">
                <a:latin typeface="굴림" panose="020B0600000101010101" pitchFamily="50" charset="-127"/>
                <a:ea typeface="굴림" panose="020B0600000101010101" pitchFamily="50" charset="-127"/>
              </a:rPr>
              <a:t> 사업자</a:t>
            </a:r>
            <a:r>
              <a:rPr lang="en-US" altLang="ko-KR" sz="2400" b="1" dirty="0">
                <a:latin typeface="굴림" panose="020B0600000101010101" pitchFamily="50" charset="-127"/>
                <a:ea typeface="굴림" panose="020B0600000101010101" pitchFamily="50" charset="-127"/>
              </a:rPr>
              <a:t> </a:t>
            </a:r>
          </a:p>
          <a:p>
            <a:pPr marL="761850" lvl="1" indent="-342900" latinLnBrk="0">
              <a:lnSpc>
                <a:spcPct val="150000"/>
              </a:lnSpc>
              <a:spcBef>
                <a:spcPct val="20000"/>
              </a:spcBef>
              <a:buFont typeface="Wingdings" panose="05000000000000000000" pitchFamily="2" charset="2"/>
              <a:buChar char="§"/>
            </a:pPr>
            <a:r>
              <a:rPr lang="ko-KR" altLang="en-US" sz="2000" dirty="0" err="1">
                <a:solidFill>
                  <a:prstClr val="black"/>
                </a:solidFill>
                <a:latin typeface="굴림" pitchFamily="50" charset="-127"/>
                <a:ea typeface="굴림" pitchFamily="50" charset="-127"/>
              </a:rPr>
              <a:t>마이데이터</a:t>
            </a:r>
            <a:r>
              <a:rPr lang="ko-KR" altLang="en-US" sz="2000" dirty="0">
                <a:solidFill>
                  <a:prstClr val="black"/>
                </a:solidFill>
                <a:latin typeface="굴림" pitchFamily="50" charset="-127"/>
                <a:ea typeface="굴림" pitchFamily="50" charset="-127"/>
              </a:rPr>
              <a:t> 사업자는 개인신용정보 전송 요구권 행사에 기반</a:t>
            </a:r>
            <a:endParaRPr lang="en-US" altLang="ko-KR" sz="2000" dirty="0">
              <a:solidFill>
                <a:prstClr val="black"/>
              </a:solidFill>
              <a:latin typeface="굴림" pitchFamily="50" charset="-127"/>
              <a:ea typeface="굴림" pitchFamily="50" charset="-127"/>
            </a:endParaRPr>
          </a:p>
          <a:p>
            <a:pPr marL="761850" lvl="1" indent="-342900" latinLnBrk="0">
              <a:lnSpc>
                <a:spcPct val="150000"/>
              </a:lnSpc>
              <a:spcBef>
                <a:spcPct val="20000"/>
              </a:spcBef>
              <a:buFont typeface="Wingdings" panose="05000000000000000000" pitchFamily="2" charset="2"/>
              <a:buChar char="§"/>
            </a:pPr>
            <a:r>
              <a:rPr lang="ko-KR" altLang="en-US" sz="2000" dirty="0">
                <a:solidFill>
                  <a:prstClr val="black"/>
                </a:solidFill>
                <a:latin typeface="굴림" pitchFamily="50" charset="-127"/>
                <a:ea typeface="굴림" pitchFamily="50" charset="-127"/>
              </a:rPr>
              <a:t>고객에게 더욱 편리한 금융서비스 제공</a:t>
            </a:r>
            <a:endParaRPr lang="en-US" altLang="ko-KR" sz="2000" dirty="0">
              <a:solidFill>
                <a:prstClr val="black"/>
              </a:solidFill>
              <a:latin typeface="굴림" pitchFamily="50" charset="-127"/>
              <a:ea typeface="굴림" pitchFamily="50" charset="-127"/>
            </a:endParaRPr>
          </a:p>
        </p:txBody>
      </p:sp>
      <p:pic>
        <p:nvPicPr>
          <p:cNvPr id="8" name="Picture 2" descr="w1 복사본"/>
          <p:cNvPicPr>
            <a:picLocks noChangeAspect="1" noChangeArrowheads="1"/>
          </p:cNvPicPr>
          <p:nvPr/>
        </p:nvPicPr>
        <p:blipFill>
          <a:blip r:embed="rId5" cstate="print"/>
          <a:srcRect/>
          <a:stretch>
            <a:fillRect/>
          </a:stretch>
        </p:blipFill>
        <p:spPr bwMode="auto">
          <a:xfrm>
            <a:off x="8198466" y="3841619"/>
            <a:ext cx="617342" cy="539517"/>
          </a:xfrm>
          <a:prstGeom prst="rect">
            <a:avLst/>
          </a:prstGeom>
          <a:noFill/>
        </p:spPr>
      </p:pic>
    </p:spTree>
    <p:extLst>
      <p:ext uri="{BB962C8B-B14F-4D97-AF65-F5344CB8AC3E}">
        <p14:creationId xmlns:p14="http://schemas.microsoft.com/office/powerpoint/2010/main" val="1350122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75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슬라이드 번호 개체 틀 2">
            <a:extLst>
              <a:ext uri="{FF2B5EF4-FFF2-40B4-BE49-F238E27FC236}">
                <a16:creationId xmlns:a16="http://schemas.microsoft.com/office/drawing/2014/main" id="{D90991D5-C103-4BC1-9A08-CD7E6ECFC9AC}"/>
              </a:ext>
            </a:extLst>
          </p:cNvPr>
          <p:cNvSpPr>
            <a:spLocks noGrp="1"/>
          </p:cNvSpPr>
          <p:nvPr>
            <p:ph type="sldNum" sz="quarter" idx="12"/>
          </p:nvPr>
        </p:nvSpPr>
        <p:spPr/>
        <p:txBody>
          <a:bodyPr/>
          <a:lstStyle/>
          <a:p>
            <a:fld id="{A9CB3139-E43D-4DDB-814A-10276AA4F432}" type="slidenum">
              <a:rPr lang="ko-KR" altLang="en-US" smtClean="0"/>
              <a:pPr/>
              <a:t>4</a:t>
            </a:fld>
            <a:endParaRPr lang="ko-KR" altLang="en-US"/>
          </a:p>
        </p:txBody>
      </p:sp>
      <p:sp>
        <p:nvSpPr>
          <p:cNvPr id="4" name="제목 3">
            <a:extLst>
              <a:ext uri="{FF2B5EF4-FFF2-40B4-BE49-F238E27FC236}">
                <a16:creationId xmlns:a16="http://schemas.microsoft.com/office/drawing/2014/main" id="{47F65C8A-5058-4601-9F8E-241095381541}"/>
              </a:ext>
            </a:extLst>
          </p:cNvPr>
          <p:cNvSpPr>
            <a:spLocks noGrp="1"/>
          </p:cNvSpPr>
          <p:nvPr>
            <p:ph type="title"/>
          </p:nvPr>
        </p:nvSpPr>
        <p:spPr>
          <a:prstGeom prst="rect">
            <a:avLst/>
          </a:prstGeom>
        </p:spPr>
        <p:txBody>
          <a:bodyPr/>
          <a:lstStyle/>
          <a:p>
            <a:r>
              <a:rPr lang="en-US" altLang="ko-KR" dirty="0">
                <a:cs typeface="+mn-cs"/>
              </a:rPr>
              <a:t>2. </a:t>
            </a:r>
            <a:r>
              <a:rPr lang="ko-KR" altLang="en-US" dirty="0" err="1">
                <a:cs typeface="+mn-cs"/>
              </a:rPr>
              <a:t>마이데이터</a:t>
            </a:r>
            <a:r>
              <a:rPr lang="ko-KR" altLang="en-US" dirty="0">
                <a:cs typeface="+mn-cs"/>
              </a:rPr>
              <a:t> 사업자 허가조건</a:t>
            </a:r>
            <a:endParaRPr lang="ko-KR" altLang="en-US" dirty="0"/>
          </a:p>
        </p:txBody>
      </p:sp>
      <p:sp>
        <p:nvSpPr>
          <p:cNvPr id="9" name="한쪽 모서리가 잘린 사각형 6">
            <a:extLst>
              <a:ext uri="{FF2B5EF4-FFF2-40B4-BE49-F238E27FC236}">
                <a16:creationId xmlns:a16="http://schemas.microsoft.com/office/drawing/2014/main" id="{8087F8E9-02A7-4507-A6C3-46C9BD3C567C}"/>
              </a:ext>
            </a:extLst>
          </p:cNvPr>
          <p:cNvSpPr/>
          <p:nvPr/>
        </p:nvSpPr>
        <p:spPr>
          <a:xfrm>
            <a:off x="1639664" y="1494033"/>
            <a:ext cx="2862000" cy="828000"/>
          </a:xfrm>
          <a:prstGeom prst="plaque">
            <a:avLst/>
          </a:prstGeom>
          <a:solidFill>
            <a:schemeClr val="accent5">
              <a:lumMod val="75000"/>
            </a:schemeClr>
          </a:solidFill>
          <a:ln w="31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dirty="0">
              <a:solidFill>
                <a:schemeClr val="tx1"/>
              </a:solidFill>
              <a:latin typeface="돋움" panose="020B0600000101010101" pitchFamily="50" charset="-127"/>
              <a:ea typeface="돋움" panose="020B0600000101010101" pitchFamily="50" charset="-127"/>
            </a:endParaRPr>
          </a:p>
        </p:txBody>
      </p:sp>
      <p:sp>
        <p:nvSpPr>
          <p:cNvPr id="10" name="한쪽 모서리가 잘린 사각형 7">
            <a:extLst>
              <a:ext uri="{FF2B5EF4-FFF2-40B4-BE49-F238E27FC236}">
                <a16:creationId xmlns:a16="http://schemas.microsoft.com/office/drawing/2014/main" id="{9B2A0D7D-A0EC-4605-946B-5D11163ABCF6}"/>
              </a:ext>
            </a:extLst>
          </p:cNvPr>
          <p:cNvSpPr/>
          <p:nvPr/>
        </p:nvSpPr>
        <p:spPr>
          <a:xfrm>
            <a:off x="4506774" y="1494033"/>
            <a:ext cx="2322000" cy="828000"/>
          </a:xfrm>
          <a:prstGeom prst="plaque">
            <a:avLst/>
          </a:prstGeom>
          <a:solidFill>
            <a:schemeClr val="accent5">
              <a:lumMod val="75000"/>
            </a:schemeClr>
          </a:solidFill>
          <a:ln w="31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buFont typeface="Arial" pitchFamily="34" charset="0"/>
              <a:buChar char="•"/>
            </a:pPr>
            <a:endParaRPr lang="ko-KR" altLang="en-US" dirty="0">
              <a:solidFill>
                <a:schemeClr val="tx1"/>
              </a:solidFill>
              <a:latin typeface="돋움" pitchFamily="50" charset="-127"/>
              <a:ea typeface="돋움" pitchFamily="50" charset="-127"/>
            </a:endParaRPr>
          </a:p>
        </p:txBody>
      </p:sp>
      <p:sp>
        <p:nvSpPr>
          <p:cNvPr id="11" name="한쪽 모서리가 잘린 사각형 8">
            <a:extLst>
              <a:ext uri="{FF2B5EF4-FFF2-40B4-BE49-F238E27FC236}">
                <a16:creationId xmlns:a16="http://schemas.microsoft.com/office/drawing/2014/main" id="{0AEBD14B-B30D-4D33-8BEB-F70F9E96BEBA}"/>
              </a:ext>
            </a:extLst>
          </p:cNvPr>
          <p:cNvSpPr/>
          <p:nvPr/>
        </p:nvSpPr>
        <p:spPr>
          <a:xfrm>
            <a:off x="6828774" y="1494033"/>
            <a:ext cx="2592000" cy="828000"/>
          </a:xfrm>
          <a:prstGeom prst="plaque">
            <a:avLst/>
          </a:prstGeom>
          <a:solidFill>
            <a:schemeClr val="accent5">
              <a:lumMod val="75000"/>
            </a:schemeClr>
          </a:solidFill>
          <a:ln w="31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dirty="0">
              <a:solidFill>
                <a:schemeClr val="tx1"/>
              </a:solidFill>
              <a:latin typeface="돋움" pitchFamily="50" charset="-127"/>
              <a:ea typeface="돋움" pitchFamily="50" charset="-127"/>
            </a:endParaRPr>
          </a:p>
        </p:txBody>
      </p:sp>
      <p:sp>
        <p:nvSpPr>
          <p:cNvPr id="12" name="사다리꼴 11">
            <a:extLst>
              <a:ext uri="{FF2B5EF4-FFF2-40B4-BE49-F238E27FC236}">
                <a16:creationId xmlns:a16="http://schemas.microsoft.com/office/drawing/2014/main" id="{D0239B3D-E6FB-4DAD-BC48-2CF1D55D21F5}"/>
              </a:ext>
            </a:extLst>
          </p:cNvPr>
          <p:cNvSpPr/>
          <p:nvPr/>
        </p:nvSpPr>
        <p:spPr>
          <a:xfrm>
            <a:off x="1956203" y="1494033"/>
            <a:ext cx="2228922" cy="828000"/>
          </a:xfrm>
          <a:prstGeom prst="trapezoid">
            <a:avLst/>
          </a:prstGeom>
          <a:solidFill>
            <a:schemeClr val="accent1">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dirty="0">
                <a:solidFill>
                  <a:schemeClr val="tx1"/>
                </a:solidFill>
                <a:latin typeface="돋움" panose="020B0600000101010101" pitchFamily="50" charset="-127"/>
                <a:ea typeface="돋움" panose="020B0600000101010101" pitchFamily="50" charset="-127"/>
              </a:rPr>
              <a:t>개요</a:t>
            </a:r>
          </a:p>
        </p:txBody>
      </p:sp>
      <p:sp>
        <p:nvSpPr>
          <p:cNvPr id="13" name="사다리꼴 12">
            <a:extLst>
              <a:ext uri="{FF2B5EF4-FFF2-40B4-BE49-F238E27FC236}">
                <a16:creationId xmlns:a16="http://schemas.microsoft.com/office/drawing/2014/main" id="{CD39E153-3ACE-4D80-9611-E147BEF857B9}"/>
              </a:ext>
            </a:extLst>
          </p:cNvPr>
          <p:cNvSpPr/>
          <p:nvPr/>
        </p:nvSpPr>
        <p:spPr>
          <a:xfrm>
            <a:off x="4763589" y="1494033"/>
            <a:ext cx="1808370" cy="828000"/>
          </a:xfrm>
          <a:prstGeom prst="trapezoid">
            <a:avLst/>
          </a:prstGeom>
          <a:solidFill>
            <a:schemeClr val="accent1">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dirty="0">
                <a:solidFill>
                  <a:schemeClr val="tx1"/>
                </a:solidFill>
                <a:latin typeface="돋움" panose="020B0600000101010101" pitchFamily="50" charset="-127"/>
                <a:ea typeface="돋움" panose="020B0600000101010101" pitchFamily="50" charset="-127"/>
              </a:rPr>
              <a:t>법</a:t>
            </a:r>
          </a:p>
        </p:txBody>
      </p:sp>
      <p:sp>
        <p:nvSpPr>
          <p:cNvPr id="14" name="사다리꼴 13">
            <a:extLst>
              <a:ext uri="{FF2B5EF4-FFF2-40B4-BE49-F238E27FC236}">
                <a16:creationId xmlns:a16="http://schemas.microsoft.com/office/drawing/2014/main" id="{FD367D93-0C68-429B-A433-9D0381AE5ECD}"/>
              </a:ext>
            </a:extLst>
          </p:cNvPr>
          <p:cNvSpPr/>
          <p:nvPr/>
        </p:nvSpPr>
        <p:spPr>
          <a:xfrm>
            <a:off x="7115451" y="1494033"/>
            <a:ext cx="2018646" cy="828000"/>
          </a:xfrm>
          <a:prstGeom prst="trapezoid">
            <a:avLst/>
          </a:prstGeom>
          <a:solidFill>
            <a:schemeClr val="accent1">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dirty="0">
                <a:solidFill>
                  <a:schemeClr val="tx1"/>
                </a:solidFill>
                <a:latin typeface="돋움" panose="020B0600000101010101" pitchFamily="50" charset="-127"/>
                <a:ea typeface="돋움" panose="020B0600000101010101" pitchFamily="50" charset="-127"/>
              </a:rPr>
              <a:t>시행령</a:t>
            </a:r>
          </a:p>
        </p:txBody>
      </p:sp>
      <p:sp>
        <p:nvSpPr>
          <p:cNvPr id="15" name="오각형 12">
            <a:extLst>
              <a:ext uri="{FF2B5EF4-FFF2-40B4-BE49-F238E27FC236}">
                <a16:creationId xmlns:a16="http://schemas.microsoft.com/office/drawing/2014/main" id="{77050217-396B-4D79-83D2-B08A5E952EA6}"/>
              </a:ext>
            </a:extLst>
          </p:cNvPr>
          <p:cNvSpPr/>
          <p:nvPr/>
        </p:nvSpPr>
        <p:spPr>
          <a:xfrm flipH="1">
            <a:off x="254759" y="2321107"/>
            <a:ext cx="1386000" cy="1288800"/>
          </a:xfrm>
          <a:prstGeom prst="snip1Rect">
            <a:avLst/>
          </a:prstGeom>
          <a:gradFill flip="none" rotWithShape="1">
            <a:gsLst>
              <a:gs pos="0">
                <a:schemeClr val="accent1"/>
              </a:gs>
              <a:gs pos="100000">
                <a:schemeClr val="bg1"/>
              </a:gs>
            </a:gsLst>
            <a:lin ang="5400000" scaled="1"/>
            <a:tileRect/>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dirty="0">
                <a:solidFill>
                  <a:schemeClr val="tx1"/>
                </a:solidFill>
                <a:latin typeface="돋움" panose="020B0600000101010101" pitchFamily="50" charset="-127"/>
                <a:ea typeface="돋움" panose="020B0600000101010101" pitchFamily="50" charset="-127"/>
              </a:rPr>
              <a:t>자본금</a:t>
            </a:r>
            <a:endParaRPr lang="en-US" altLang="ko-KR" dirty="0">
              <a:solidFill>
                <a:schemeClr val="tx1"/>
              </a:solidFill>
              <a:latin typeface="돋움" panose="020B0600000101010101" pitchFamily="50" charset="-127"/>
              <a:ea typeface="돋움" panose="020B0600000101010101" pitchFamily="50" charset="-127"/>
            </a:endParaRPr>
          </a:p>
        </p:txBody>
      </p:sp>
      <p:sp>
        <p:nvSpPr>
          <p:cNvPr id="16" name="오각형 14">
            <a:extLst>
              <a:ext uri="{FF2B5EF4-FFF2-40B4-BE49-F238E27FC236}">
                <a16:creationId xmlns:a16="http://schemas.microsoft.com/office/drawing/2014/main" id="{9011564F-F957-448A-951A-AD5CAA892458}"/>
              </a:ext>
            </a:extLst>
          </p:cNvPr>
          <p:cNvSpPr/>
          <p:nvPr/>
        </p:nvSpPr>
        <p:spPr>
          <a:xfrm flipH="1">
            <a:off x="254759" y="4896866"/>
            <a:ext cx="1386000" cy="1288800"/>
          </a:xfrm>
          <a:prstGeom prst="snip1Rect">
            <a:avLst/>
          </a:prstGeom>
          <a:gradFill flip="none" rotWithShape="1">
            <a:gsLst>
              <a:gs pos="0">
                <a:schemeClr val="accent1"/>
              </a:gs>
              <a:gs pos="100000">
                <a:schemeClr val="bg1"/>
              </a:gs>
            </a:gsLst>
            <a:lin ang="5400000" scaled="1"/>
            <a:tileRect/>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dirty="0">
                <a:solidFill>
                  <a:schemeClr val="tx1"/>
                </a:solidFill>
                <a:latin typeface="돋움" panose="020B0600000101010101" pitchFamily="50" charset="-127"/>
                <a:ea typeface="돋움" panose="020B0600000101010101" pitchFamily="50" charset="-127"/>
              </a:rPr>
              <a:t>임원</a:t>
            </a:r>
            <a:endParaRPr lang="en-US" altLang="ko-KR" dirty="0">
              <a:solidFill>
                <a:schemeClr val="tx1"/>
              </a:solidFill>
              <a:latin typeface="돋움" panose="020B0600000101010101" pitchFamily="50" charset="-127"/>
              <a:ea typeface="돋움" panose="020B0600000101010101" pitchFamily="50" charset="-127"/>
            </a:endParaRPr>
          </a:p>
          <a:p>
            <a:pPr algn="ctr"/>
            <a:r>
              <a:rPr lang="ko-KR" altLang="en-US" dirty="0">
                <a:solidFill>
                  <a:schemeClr val="tx1"/>
                </a:solidFill>
                <a:latin typeface="돋움" panose="020B0600000101010101" pitchFamily="50" charset="-127"/>
                <a:ea typeface="돋움" panose="020B0600000101010101" pitchFamily="50" charset="-127"/>
              </a:rPr>
              <a:t>자격</a:t>
            </a:r>
          </a:p>
        </p:txBody>
      </p:sp>
      <p:sp>
        <p:nvSpPr>
          <p:cNvPr id="17" name="오각형 17">
            <a:extLst>
              <a:ext uri="{FF2B5EF4-FFF2-40B4-BE49-F238E27FC236}">
                <a16:creationId xmlns:a16="http://schemas.microsoft.com/office/drawing/2014/main" id="{85C30C28-AEC0-4A43-9320-4D0E50E3A893}"/>
              </a:ext>
            </a:extLst>
          </p:cNvPr>
          <p:cNvSpPr/>
          <p:nvPr/>
        </p:nvSpPr>
        <p:spPr>
          <a:xfrm flipH="1">
            <a:off x="254759" y="3608753"/>
            <a:ext cx="1386000" cy="1288800"/>
          </a:xfrm>
          <a:prstGeom prst="snip1Rect">
            <a:avLst/>
          </a:prstGeom>
          <a:gradFill flip="none" rotWithShape="1">
            <a:gsLst>
              <a:gs pos="0">
                <a:schemeClr val="accent1"/>
              </a:gs>
              <a:gs pos="100000">
                <a:schemeClr val="bg1"/>
              </a:gs>
            </a:gsLst>
            <a:lin ang="5400000" scaled="1"/>
            <a:tileRect/>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dirty="0">
                <a:solidFill>
                  <a:schemeClr val="tx1"/>
                </a:solidFill>
                <a:latin typeface="돋움" panose="020B0600000101010101" pitchFamily="50" charset="-127"/>
                <a:ea typeface="돋움" panose="020B0600000101010101" pitchFamily="50" charset="-127"/>
              </a:rPr>
              <a:t>물적</a:t>
            </a:r>
            <a:endParaRPr lang="en-US" altLang="ko-KR" dirty="0">
              <a:solidFill>
                <a:schemeClr val="tx1"/>
              </a:solidFill>
              <a:latin typeface="돋움" panose="020B0600000101010101" pitchFamily="50" charset="-127"/>
              <a:ea typeface="돋움" panose="020B0600000101010101" pitchFamily="50" charset="-127"/>
            </a:endParaRPr>
          </a:p>
        </p:txBody>
      </p:sp>
      <p:pic>
        <p:nvPicPr>
          <p:cNvPr id="18" name="Picture 2" descr="w1 복사본"/>
          <p:cNvPicPr preferRelativeResize="0">
            <a:picLocks noChangeArrowheads="1"/>
          </p:cNvPicPr>
          <p:nvPr/>
        </p:nvPicPr>
        <p:blipFill>
          <a:blip r:embed="rId2" cstate="print"/>
          <a:srcRect/>
          <a:stretch>
            <a:fillRect/>
          </a:stretch>
        </p:blipFill>
        <p:spPr bwMode="auto">
          <a:xfrm>
            <a:off x="975267" y="1325848"/>
            <a:ext cx="568800" cy="568800"/>
          </a:xfrm>
          <a:prstGeom prst="rect">
            <a:avLst/>
          </a:prstGeom>
          <a:noFill/>
          <a:ln w="9525">
            <a:noFill/>
          </a:ln>
        </p:spPr>
      </p:pic>
      <p:pic>
        <p:nvPicPr>
          <p:cNvPr id="19" name="Picture 12" descr="w2 복사본"/>
          <p:cNvPicPr preferRelativeResize="0">
            <a:picLocks noChangeArrowheads="1"/>
          </p:cNvPicPr>
          <p:nvPr/>
        </p:nvPicPr>
        <p:blipFill>
          <a:blip r:embed="rId3" cstate="print"/>
          <a:srcRect/>
          <a:stretch>
            <a:fillRect/>
          </a:stretch>
        </p:blipFill>
        <p:spPr bwMode="auto">
          <a:xfrm>
            <a:off x="222619" y="1695415"/>
            <a:ext cx="568800" cy="568800"/>
          </a:xfrm>
          <a:prstGeom prst="rect">
            <a:avLst/>
          </a:prstGeom>
          <a:noFill/>
          <a:ln w="9525">
            <a:noFill/>
            <a:miter lim="800000"/>
            <a:headEnd/>
            <a:tailEnd/>
          </a:ln>
        </p:spPr>
      </p:pic>
      <p:pic>
        <p:nvPicPr>
          <p:cNvPr id="20" name="Picture 28" descr="w3 복사본"/>
          <p:cNvPicPr preferRelativeResize="0">
            <a:picLocks noChangeArrowheads="1"/>
          </p:cNvPicPr>
          <p:nvPr/>
        </p:nvPicPr>
        <p:blipFill>
          <a:blip r:embed="rId4" cstate="print"/>
          <a:srcRect/>
          <a:stretch>
            <a:fillRect/>
          </a:stretch>
        </p:blipFill>
        <p:spPr bwMode="auto">
          <a:xfrm>
            <a:off x="4953000" y="6244130"/>
            <a:ext cx="568800" cy="568800"/>
          </a:xfrm>
          <a:prstGeom prst="rect">
            <a:avLst/>
          </a:prstGeom>
          <a:noFill/>
        </p:spPr>
      </p:pic>
      <p:graphicFrame>
        <p:nvGraphicFramePr>
          <p:cNvPr id="5" name="표 5">
            <a:extLst>
              <a:ext uri="{FF2B5EF4-FFF2-40B4-BE49-F238E27FC236}">
                <a16:creationId xmlns:a16="http://schemas.microsoft.com/office/drawing/2014/main" id="{B9CB352A-EDBE-4FC2-96CC-BAA4DBC177D2}"/>
              </a:ext>
            </a:extLst>
          </p:cNvPr>
          <p:cNvGraphicFramePr>
            <a:graphicFrameLocks noGrp="1"/>
          </p:cNvGraphicFramePr>
          <p:nvPr>
            <p:ph idx="4294967295"/>
            <p:extLst>
              <p:ext uri="{D42A27DB-BD31-4B8C-83A1-F6EECF244321}">
                <p14:modId xmlns:p14="http://schemas.microsoft.com/office/powerpoint/2010/main" val="86572041"/>
              </p:ext>
            </p:extLst>
          </p:nvPr>
        </p:nvGraphicFramePr>
        <p:xfrm>
          <a:off x="1639527" y="2327275"/>
          <a:ext cx="7778385" cy="3858390"/>
        </p:xfrm>
        <a:graphic>
          <a:graphicData uri="http://schemas.openxmlformats.org/drawingml/2006/table">
            <a:tbl>
              <a:tblPr>
                <a:tableStyleId>{35758FB7-9AC5-4552-8A53-C91805E547FA}</a:tableStyleId>
              </a:tblPr>
              <a:tblGrid>
                <a:gridCol w="2862804">
                  <a:extLst>
                    <a:ext uri="{9D8B030D-6E8A-4147-A177-3AD203B41FA5}">
                      <a16:colId xmlns:a16="http://schemas.microsoft.com/office/drawing/2014/main" val="2146560551"/>
                    </a:ext>
                  </a:extLst>
                </a:gridCol>
                <a:gridCol w="2322786">
                  <a:extLst>
                    <a:ext uri="{9D8B030D-6E8A-4147-A177-3AD203B41FA5}">
                      <a16:colId xmlns:a16="http://schemas.microsoft.com/office/drawing/2014/main" val="380537234"/>
                    </a:ext>
                  </a:extLst>
                </a:gridCol>
                <a:gridCol w="2592795">
                  <a:extLst>
                    <a:ext uri="{9D8B030D-6E8A-4147-A177-3AD203B41FA5}">
                      <a16:colId xmlns:a16="http://schemas.microsoft.com/office/drawing/2014/main" val="2204403766"/>
                    </a:ext>
                  </a:extLst>
                </a:gridCol>
              </a:tblGrid>
              <a:tr h="1286130">
                <a:tc>
                  <a:txBody>
                    <a:bodyPr/>
                    <a:lstStyle/>
                    <a:p>
                      <a:pPr algn="ctr" latinLnBrk="0">
                        <a:lnSpc>
                          <a:spcPct val="150000"/>
                        </a:lnSpc>
                      </a:pPr>
                      <a:r>
                        <a:rPr lang="ko-KR" altLang="en-US" sz="1800" dirty="0">
                          <a:solidFill>
                            <a:schemeClr val="tx1"/>
                          </a:solidFill>
                          <a:latin typeface="돋움" pitchFamily="50" charset="-127"/>
                          <a:ea typeface="돋움" pitchFamily="50" charset="-127"/>
                        </a:rPr>
                        <a:t>최소 자본금 </a:t>
                      </a:r>
                      <a:r>
                        <a:rPr lang="en-US" altLang="ko-KR" sz="1800" dirty="0">
                          <a:solidFill>
                            <a:schemeClr val="tx1"/>
                          </a:solidFill>
                          <a:latin typeface="돋움" pitchFamily="50" charset="-127"/>
                          <a:ea typeface="돋움" pitchFamily="50" charset="-127"/>
                        </a:rPr>
                        <a:t>5</a:t>
                      </a:r>
                      <a:r>
                        <a:rPr lang="ko-KR" altLang="en-US" sz="1800" dirty="0">
                          <a:solidFill>
                            <a:schemeClr val="tx1"/>
                          </a:solidFill>
                          <a:latin typeface="돋움" pitchFamily="50" charset="-127"/>
                          <a:ea typeface="돋움" pitchFamily="50" charset="-127"/>
                        </a:rPr>
                        <a:t>억원</a:t>
                      </a:r>
                      <a:endParaRPr lang="en-US" altLang="ko-KR" sz="1800" dirty="0">
                        <a:solidFill>
                          <a:schemeClr val="tx1"/>
                        </a:solidFill>
                        <a:latin typeface="돋움" pitchFamily="50" charset="-127"/>
                        <a:ea typeface="돋움" pitchFamily="50" charset="-127"/>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ko-KR" altLang="en-US" sz="1800" dirty="0">
                          <a:solidFill>
                            <a:schemeClr val="tx1"/>
                          </a:solidFill>
                          <a:latin typeface="돋움" pitchFamily="50" charset="-127"/>
                          <a:ea typeface="돋움" pitchFamily="50" charset="-127"/>
                        </a:rPr>
                        <a:t>제</a:t>
                      </a:r>
                      <a:r>
                        <a:rPr lang="en-US" altLang="ko-KR" sz="1800" dirty="0">
                          <a:solidFill>
                            <a:schemeClr val="tx1"/>
                          </a:solidFill>
                          <a:latin typeface="돋움" pitchFamily="50" charset="-127"/>
                          <a:ea typeface="돋움" pitchFamily="50" charset="-127"/>
                        </a:rPr>
                        <a:t>6</a:t>
                      </a:r>
                      <a:r>
                        <a:rPr lang="ko-KR" altLang="en-US" sz="1800" dirty="0">
                          <a:solidFill>
                            <a:schemeClr val="tx1"/>
                          </a:solidFill>
                          <a:latin typeface="돋움" pitchFamily="50" charset="-127"/>
                          <a:ea typeface="돋움" pitchFamily="50" charset="-127"/>
                        </a:rPr>
                        <a:t>조</a:t>
                      </a:r>
                      <a:r>
                        <a:rPr lang="en-US" altLang="ko-KR" sz="1800" dirty="0">
                          <a:solidFill>
                            <a:schemeClr val="tx1"/>
                          </a:solidFill>
                          <a:latin typeface="돋움" pitchFamily="50" charset="-127"/>
                          <a:ea typeface="돋움" pitchFamily="50" charset="-127"/>
                        </a:rPr>
                        <a:t>2</a:t>
                      </a:r>
                      <a:r>
                        <a:rPr lang="ko-KR" altLang="en-US" sz="1800" dirty="0">
                          <a:solidFill>
                            <a:schemeClr val="tx1"/>
                          </a:solidFill>
                          <a:latin typeface="돋움" pitchFamily="50" charset="-127"/>
                          <a:ea typeface="돋움" pitchFamily="50" charset="-127"/>
                        </a:rPr>
                        <a:t>항 </a:t>
                      </a:r>
                      <a:r>
                        <a:rPr lang="en-US" altLang="ko-KR" sz="1800" dirty="0">
                          <a:solidFill>
                            <a:schemeClr val="tx1"/>
                          </a:solidFill>
                          <a:latin typeface="돋움" pitchFamily="50" charset="-127"/>
                          <a:ea typeface="돋움" pitchFamily="50" charset="-127"/>
                        </a:rPr>
                        <a:t>1</a:t>
                      </a:r>
                      <a:r>
                        <a:rPr lang="ko-KR" altLang="en-US" sz="1800" dirty="0">
                          <a:solidFill>
                            <a:schemeClr val="tx1"/>
                          </a:solidFill>
                          <a:latin typeface="돋움" pitchFamily="50" charset="-127"/>
                          <a:ea typeface="돋움" pitchFamily="50" charset="-127"/>
                        </a:rPr>
                        <a:t>호의</a:t>
                      </a:r>
                      <a:r>
                        <a:rPr lang="en-US" altLang="ko-KR" sz="1800" dirty="0">
                          <a:solidFill>
                            <a:schemeClr val="tx1"/>
                          </a:solidFill>
                          <a:latin typeface="돋움" pitchFamily="50" charset="-127"/>
                          <a:ea typeface="돋움" pitchFamily="50" charset="-127"/>
                        </a:rPr>
                        <a:t>4</a:t>
                      </a:r>
                      <a:endParaRPr lang="ko-KR" altLang="en-US" sz="1800" dirty="0">
                        <a:solidFill>
                          <a:schemeClr val="tx1"/>
                        </a:solidFill>
                        <a:latin typeface="돋움" pitchFamily="50" charset="-127"/>
                        <a:ea typeface="돋움" pitchFamily="50" charset="-127"/>
                      </a:endParaRPr>
                    </a:p>
                  </a:txBody>
                  <a:tcPr anchor="ctr"/>
                </a:tc>
                <a:tc>
                  <a:txBody>
                    <a:bodyPr/>
                    <a:lstStyle/>
                    <a:p>
                      <a:pPr algn="ctr" latinLnBrk="0">
                        <a:lnSpc>
                          <a:spcPct val="150000"/>
                        </a:lnSpc>
                      </a:pPr>
                      <a:r>
                        <a:rPr lang="en-US" altLang="ko-KR" sz="1800" dirty="0">
                          <a:solidFill>
                            <a:schemeClr val="tx1"/>
                          </a:solidFill>
                          <a:latin typeface="돋움" pitchFamily="50" charset="-127"/>
                          <a:ea typeface="돋움" pitchFamily="50" charset="-127"/>
                        </a:rPr>
                        <a:t>-</a:t>
                      </a:r>
                      <a:endParaRPr lang="ko-KR" altLang="en-US" sz="1800" dirty="0">
                        <a:solidFill>
                          <a:schemeClr val="tx1"/>
                        </a:solidFill>
                        <a:latin typeface="돋움" pitchFamily="50" charset="-127"/>
                        <a:ea typeface="돋움" pitchFamily="50" charset="-127"/>
                      </a:endParaRPr>
                    </a:p>
                  </a:txBody>
                  <a:tcPr anchor="ctr"/>
                </a:tc>
                <a:extLst>
                  <a:ext uri="{0D108BD9-81ED-4DB2-BD59-A6C34878D82A}">
                    <a16:rowId xmlns:a16="http://schemas.microsoft.com/office/drawing/2014/main" val="2401468742"/>
                  </a:ext>
                </a:extLst>
              </a:tr>
              <a:tr h="1286130">
                <a:tc>
                  <a:txBody>
                    <a:bodyPr/>
                    <a:lstStyle/>
                    <a:p>
                      <a:pPr algn="ctr" latinLnBrk="0">
                        <a:lnSpc>
                          <a:spcPct val="150000"/>
                        </a:lnSpc>
                      </a:pPr>
                      <a:r>
                        <a:rPr lang="ko-KR" altLang="en-US" sz="1800" dirty="0">
                          <a:solidFill>
                            <a:schemeClr val="tx1"/>
                          </a:solidFill>
                          <a:latin typeface="돋움" pitchFamily="50" charset="-127"/>
                          <a:ea typeface="돋움" pitchFamily="50" charset="-127"/>
                        </a:rPr>
                        <a:t>시스템 구성의 적정성</a:t>
                      </a:r>
                    </a:p>
                    <a:p>
                      <a:pPr algn="ctr" latinLnBrk="0">
                        <a:lnSpc>
                          <a:spcPct val="150000"/>
                        </a:lnSpc>
                      </a:pPr>
                      <a:r>
                        <a:rPr lang="ko-KR" altLang="en-US" sz="1800" dirty="0" err="1">
                          <a:solidFill>
                            <a:schemeClr val="tx1"/>
                          </a:solidFill>
                          <a:latin typeface="돋움" pitchFamily="50" charset="-127"/>
                          <a:ea typeface="돋움" pitchFamily="50" charset="-127"/>
                        </a:rPr>
                        <a:t>보안체계의</a:t>
                      </a:r>
                      <a:r>
                        <a:rPr lang="ko-KR" altLang="en-US" sz="1800" dirty="0">
                          <a:solidFill>
                            <a:schemeClr val="tx1"/>
                          </a:solidFill>
                          <a:latin typeface="돋움" pitchFamily="50" charset="-127"/>
                          <a:ea typeface="돋움" pitchFamily="50" charset="-127"/>
                        </a:rPr>
                        <a:t> 적정성</a:t>
                      </a:r>
                    </a:p>
                  </a:txBody>
                  <a:tcPr anchor="ctr"/>
                </a:tc>
                <a:tc>
                  <a:txBody>
                    <a:bodyPr/>
                    <a:lstStyle/>
                    <a:p>
                      <a:pPr algn="ctr" latinLnBrk="0">
                        <a:lnSpc>
                          <a:spcPct val="150000"/>
                        </a:lnSpc>
                      </a:pPr>
                      <a:r>
                        <a:rPr lang="ko-KR" altLang="en-US" sz="1800" dirty="0">
                          <a:solidFill>
                            <a:schemeClr val="tx1"/>
                          </a:solidFill>
                          <a:latin typeface="돋움" pitchFamily="50" charset="-127"/>
                          <a:ea typeface="돋움" pitchFamily="50" charset="-127"/>
                        </a:rPr>
                        <a:t>제</a:t>
                      </a:r>
                      <a:r>
                        <a:rPr lang="en-US" altLang="ko-KR" sz="1800" dirty="0">
                          <a:solidFill>
                            <a:schemeClr val="tx1"/>
                          </a:solidFill>
                          <a:latin typeface="돋움" pitchFamily="50" charset="-127"/>
                          <a:ea typeface="돋움" pitchFamily="50" charset="-127"/>
                        </a:rPr>
                        <a:t>6</a:t>
                      </a:r>
                      <a:r>
                        <a:rPr lang="ko-KR" altLang="en-US" sz="1800" dirty="0">
                          <a:solidFill>
                            <a:schemeClr val="tx1"/>
                          </a:solidFill>
                          <a:latin typeface="돋움" pitchFamily="50" charset="-127"/>
                          <a:ea typeface="돋움" pitchFamily="50" charset="-127"/>
                        </a:rPr>
                        <a:t>조</a:t>
                      </a:r>
                      <a:r>
                        <a:rPr lang="en-US" altLang="ko-KR" sz="1800" dirty="0">
                          <a:solidFill>
                            <a:schemeClr val="tx1"/>
                          </a:solidFill>
                          <a:latin typeface="돋움" pitchFamily="50" charset="-127"/>
                          <a:ea typeface="돋움" pitchFamily="50" charset="-127"/>
                        </a:rPr>
                        <a:t>1</a:t>
                      </a:r>
                      <a:r>
                        <a:rPr lang="ko-KR" altLang="en-US" sz="1800" dirty="0">
                          <a:solidFill>
                            <a:schemeClr val="tx1"/>
                          </a:solidFill>
                          <a:latin typeface="돋움" pitchFamily="50" charset="-127"/>
                          <a:ea typeface="돋움" pitchFamily="50" charset="-127"/>
                        </a:rPr>
                        <a:t>항 </a:t>
                      </a:r>
                      <a:r>
                        <a:rPr lang="en-US" altLang="ko-KR" sz="1800" dirty="0">
                          <a:solidFill>
                            <a:schemeClr val="tx1"/>
                          </a:solidFill>
                          <a:latin typeface="돋움" pitchFamily="50" charset="-127"/>
                          <a:ea typeface="돋움" pitchFamily="50" charset="-127"/>
                        </a:rPr>
                        <a:t>1</a:t>
                      </a:r>
                      <a:r>
                        <a:rPr lang="ko-KR" altLang="en-US" sz="1800" dirty="0">
                          <a:solidFill>
                            <a:schemeClr val="tx1"/>
                          </a:solidFill>
                          <a:latin typeface="돋움" pitchFamily="50" charset="-127"/>
                          <a:ea typeface="돋움" pitchFamily="50" charset="-127"/>
                        </a:rPr>
                        <a:t>호</a:t>
                      </a:r>
                    </a:p>
                  </a:txBody>
                  <a:tcPr anchor="ctr"/>
                </a:tc>
                <a:tc>
                  <a:txBody>
                    <a:bodyPr/>
                    <a:lstStyle/>
                    <a:p>
                      <a:pPr algn="ctr" latinLnBrk="0">
                        <a:lnSpc>
                          <a:spcPct val="150000"/>
                        </a:lnSpc>
                      </a:pPr>
                      <a:r>
                        <a:rPr lang="ko-KR" altLang="en-US" sz="1800" dirty="0">
                          <a:solidFill>
                            <a:schemeClr val="tx1"/>
                          </a:solidFill>
                          <a:latin typeface="돋움" pitchFamily="50" charset="-127"/>
                          <a:ea typeface="돋움" pitchFamily="50" charset="-127"/>
                        </a:rPr>
                        <a:t>제</a:t>
                      </a:r>
                      <a:r>
                        <a:rPr lang="en-US" altLang="ko-KR" sz="1800" dirty="0">
                          <a:solidFill>
                            <a:schemeClr val="tx1"/>
                          </a:solidFill>
                          <a:latin typeface="돋움" pitchFamily="50" charset="-127"/>
                          <a:ea typeface="돋움" pitchFamily="50" charset="-127"/>
                        </a:rPr>
                        <a:t>6</a:t>
                      </a:r>
                      <a:r>
                        <a:rPr lang="ko-KR" altLang="en-US" sz="1800" dirty="0">
                          <a:solidFill>
                            <a:schemeClr val="tx1"/>
                          </a:solidFill>
                          <a:latin typeface="돋움" pitchFamily="50" charset="-127"/>
                          <a:ea typeface="돋움" pitchFamily="50" charset="-127"/>
                        </a:rPr>
                        <a:t>조</a:t>
                      </a:r>
                      <a:r>
                        <a:rPr lang="en-US" altLang="ko-KR" sz="1800" dirty="0">
                          <a:solidFill>
                            <a:schemeClr val="tx1"/>
                          </a:solidFill>
                          <a:latin typeface="돋움" pitchFamily="50" charset="-127"/>
                          <a:ea typeface="돋움" pitchFamily="50" charset="-127"/>
                        </a:rPr>
                        <a:t>1</a:t>
                      </a:r>
                      <a:r>
                        <a:rPr lang="ko-KR" altLang="en-US" sz="1800" dirty="0">
                          <a:solidFill>
                            <a:schemeClr val="tx1"/>
                          </a:solidFill>
                          <a:latin typeface="돋움" pitchFamily="50" charset="-127"/>
                          <a:ea typeface="돋움" pitchFamily="50" charset="-127"/>
                        </a:rPr>
                        <a:t>항 </a:t>
                      </a:r>
                      <a:r>
                        <a:rPr lang="en-US" altLang="ko-KR" sz="1800" dirty="0">
                          <a:solidFill>
                            <a:schemeClr val="tx1"/>
                          </a:solidFill>
                          <a:latin typeface="돋움" pitchFamily="50" charset="-127"/>
                          <a:ea typeface="돋움" pitchFamily="50" charset="-127"/>
                        </a:rPr>
                        <a:t>5</a:t>
                      </a:r>
                      <a:r>
                        <a:rPr lang="ko-KR" altLang="en-US" sz="1800" dirty="0">
                          <a:solidFill>
                            <a:schemeClr val="tx1"/>
                          </a:solidFill>
                          <a:latin typeface="돋움" pitchFamily="50" charset="-127"/>
                          <a:ea typeface="돋움" pitchFamily="50" charset="-127"/>
                        </a:rPr>
                        <a:t>호</a:t>
                      </a:r>
                      <a:r>
                        <a:rPr lang="en-US" altLang="ko-KR" sz="1800" dirty="0">
                          <a:solidFill>
                            <a:schemeClr val="tx1"/>
                          </a:solidFill>
                          <a:latin typeface="돋움" pitchFamily="50" charset="-127"/>
                          <a:ea typeface="돋움" pitchFamily="50" charset="-127"/>
                        </a:rPr>
                        <a:t>, 2</a:t>
                      </a:r>
                      <a:r>
                        <a:rPr lang="ko-KR" altLang="en-US" sz="1800" dirty="0">
                          <a:solidFill>
                            <a:schemeClr val="tx1"/>
                          </a:solidFill>
                          <a:latin typeface="돋움" pitchFamily="50" charset="-127"/>
                          <a:ea typeface="돋움" pitchFamily="50" charset="-127"/>
                        </a:rPr>
                        <a:t>항 </a:t>
                      </a:r>
                      <a:r>
                        <a:rPr lang="en-US" altLang="ko-KR" sz="1800" dirty="0">
                          <a:solidFill>
                            <a:schemeClr val="tx1"/>
                          </a:solidFill>
                          <a:latin typeface="돋움" pitchFamily="50" charset="-127"/>
                          <a:ea typeface="돋움" pitchFamily="50" charset="-127"/>
                        </a:rPr>
                        <a:t>2</a:t>
                      </a:r>
                      <a:r>
                        <a:rPr lang="ko-KR" altLang="en-US" sz="1800" dirty="0">
                          <a:solidFill>
                            <a:schemeClr val="tx1"/>
                          </a:solidFill>
                          <a:latin typeface="돋움" pitchFamily="50" charset="-127"/>
                          <a:ea typeface="돋움" pitchFamily="50" charset="-127"/>
                        </a:rPr>
                        <a:t>호</a:t>
                      </a:r>
                    </a:p>
                  </a:txBody>
                  <a:tcPr anchor="ctr"/>
                </a:tc>
                <a:extLst>
                  <a:ext uri="{0D108BD9-81ED-4DB2-BD59-A6C34878D82A}">
                    <a16:rowId xmlns:a16="http://schemas.microsoft.com/office/drawing/2014/main" val="518415507"/>
                  </a:ext>
                </a:extLst>
              </a:tr>
              <a:tr h="128613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ko-KR" altLang="en-US" sz="1800" dirty="0">
                          <a:solidFill>
                            <a:schemeClr val="tx1"/>
                          </a:solidFill>
                          <a:latin typeface="돋움" pitchFamily="50" charset="-127"/>
                          <a:ea typeface="돋움" pitchFamily="50" charset="-127"/>
                        </a:rPr>
                        <a:t>선임</a:t>
                      </a:r>
                      <a:r>
                        <a:rPr lang="en-US" altLang="ko-KR" sz="1800" dirty="0">
                          <a:solidFill>
                            <a:schemeClr val="tx1"/>
                          </a:solidFill>
                          <a:latin typeface="돋움" pitchFamily="50" charset="-127"/>
                          <a:ea typeface="돋움" pitchFamily="50" charset="-127"/>
                        </a:rPr>
                        <a:t>(</a:t>
                      </a:r>
                      <a:r>
                        <a:rPr lang="ko-KR" altLang="en-US" sz="1800" dirty="0">
                          <a:solidFill>
                            <a:schemeClr val="tx1"/>
                          </a:solidFill>
                          <a:latin typeface="돋움" pitchFamily="50" charset="-127"/>
                          <a:ea typeface="돋움" pitchFamily="50" charset="-127"/>
                        </a:rPr>
                        <a:t>예정</a:t>
                      </a:r>
                      <a:r>
                        <a:rPr lang="en-US" altLang="ko-KR" sz="1800" dirty="0">
                          <a:solidFill>
                            <a:schemeClr val="tx1"/>
                          </a:solidFill>
                          <a:latin typeface="돋움" pitchFamily="50" charset="-127"/>
                          <a:ea typeface="돋움" pitchFamily="50" charset="-127"/>
                        </a:rPr>
                        <a:t>) </a:t>
                      </a:r>
                      <a:r>
                        <a:rPr lang="ko-KR" altLang="en-US" sz="1800" dirty="0">
                          <a:solidFill>
                            <a:schemeClr val="tx1"/>
                          </a:solidFill>
                          <a:latin typeface="돋움" pitchFamily="50" charset="-127"/>
                          <a:ea typeface="돋움" pitchFamily="50" charset="-127"/>
                        </a:rPr>
                        <a:t>임원이 금융회사의 지배구조에 관한 법률의 요건을 충족</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ko-KR" altLang="en-US" sz="1800" dirty="0">
                          <a:solidFill>
                            <a:schemeClr val="tx1"/>
                          </a:solidFill>
                          <a:latin typeface="돋움" pitchFamily="50" charset="-127"/>
                          <a:ea typeface="돋움" pitchFamily="50" charset="-127"/>
                        </a:rPr>
                        <a:t>제</a:t>
                      </a:r>
                      <a:r>
                        <a:rPr lang="en-US" altLang="ko-KR" sz="1800" dirty="0">
                          <a:solidFill>
                            <a:schemeClr val="tx1"/>
                          </a:solidFill>
                          <a:latin typeface="돋움" pitchFamily="50" charset="-127"/>
                          <a:ea typeface="돋움" pitchFamily="50" charset="-127"/>
                        </a:rPr>
                        <a:t>6</a:t>
                      </a:r>
                      <a:r>
                        <a:rPr lang="ko-KR" altLang="en-US" sz="1800" dirty="0">
                          <a:solidFill>
                            <a:schemeClr val="tx1"/>
                          </a:solidFill>
                          <a:latin typeface="돋움" pitchFamily="50" charset="-127"/>
                          <a:ea typeface="돋움" pitchFamily="50" charset="-127"/>
                        </a:rPr>
                        <a:t>조</a:t>
                      </a:r>
                      <a:r>
                        <a:rPr lang="en-US" altLang="ko-KR" sz="1800" dirty="0">
                          <a:solidFill>
                            <a:schemeClr val="tx1"/>
                          </a:solidFill>
                          <a:latin typeface="돋움" pitchFamily="50" charset="-127"/>
                          <a:ea typeface="돋움" pitchFamily="50" charset="-127"/>
                        </a:rPr>
                        <a:t>1</a:t>
                      </a:r>
                      <a:r>
                        <a:rPr lang="ko-KR" altLang="en-US" sz="1800" dirty="0">
                          <a:solidFill>
                            <a:schemeClr val="tx1"/>
                          </a:solidFill>
                          <a:latin typeface="돋움" pitchFamily="50" charset="-127"/>
                          <a:ea typeface="돋움" pitchFamily="50" charset="-127"/>
                        </a:rPr>
                        <a:t>항 </a:t>
                      </a:r>
                      <a:r>
                        <a:rPr lang="en-US" altLang="ko-KR" sz="1800" dirty="0">
                          <a:solidFill>
                            <a:schemeClr val="tx1"/>
                          </a:solidFill>
                          <a:latin typeface="돋움" pitchFamily="50" charset="-127"/>
                          <a:ea typeface="돋움" pitchFamily="50" charset="-127"/>
                        </a:rPr>
                        <a:t>3</a:t>
                      </a:r>
                      <a:r>
                        <a:rPr lang="ko-KR" altLang="en-US" sz="1800" dirty="0">
                          <a:solidFill>
                            <a:schemeClr val="tx1"/>
                          </a:solidFill>
                          <a:latin typeface="돋움" pitchFamily="50" charset="-127"/>
                          <a:ea typeface="돋움" pitchFamily="50" charset="-127"/>
                        </a:rPr>
                        <a:t>호의</a:t>
                      </a:r>
                      <a:r>
                        <a:rPr lang="en-US" altLang="ko-KR" sz="1800" dirty="0">
                          <a:solidFill>
                            <a:schemeClr val="tx1"/>
                          </a:solidFill>
                          <a:latin typeface="돋움" pitchFamily="50" charset="-127"/>
                          <a:ea typeface="돋움" pitchFamily="50" charset="-127"/>
                        </a:rPr>
                        <a:t>2,</a:t>
                      </a:r>
                    </a:p>
                    <a:p>
                      <a:pPr marL="0" marR="0" indent="0" algn="ctr" defTabSz="914400" rtl="0" eaLnBrk="1" fontAlgn="auto" latinLnBrk="0" hangingPunct="1">
                        <a:lnSpc>
                          <a:spcPct val="150000"/>
                        </a:lnSpc>
                        <a:spcBef>
                          <a:spcPts val="0"/>
                        </a:spcBef>
                        <a:spcAft>
                          <a:spcPts val="0"/>
                        </a:spcAft>
                        <a:buClrTx/>
                        <a:buSzTx/>
                        <a:buFontTx/>
                        <a:buNone/>
                        <a:tabLst/>
                        <a:defRPr/>
                      </a:pPr>
                      <a:r>
                        <a:rPr lang="ko-KR" altLang="en-US" sz="1800" dirty="0">
                          <a:solidFill>
                            <a:schemeClr val="tx1"/>
                          </a:solidFill>
                          <a:latin typeface="돋움" pitchFamily="50" charset="-127"/>
                          <a:ea typeface="돋움" pitchFamily="50" charset="-127"/>
                        </a:rPr>
                        <a:t>제</a:t>
                      </a:r>
                      <a:r>
                        <a:rPr lang="en-US" altLang="ko-KR" sz="1800" dirty="0">
                          <a:solidFill>
                            <a:schemeClr val="tx1"/>
                          </a:solidFill>
                          <a:latin typeface="돋움" pitchFamily="50" charset="-127"/>
                          <a:ea typeface="돋움" pitchFamily="50" charset="-127"/>
                        </a:rPr>
                        <a:t>22</a:t>
                      </a:r>
                      <a:r>
                        <a:rPr lang="ko-KR" altLang="en-US" sz="1800" dirty="0">
                          <a:solidFill>
                            <a:schemeClr val="tx1"/>
                          </a:solidFill>
                          <a:latin typeface="돋움" pitchFamily="50" charset="-127"/>
                          <a:ea typeface="돋움" pitchFamily="50" charset="-127"/>
                        </a:rPr>
                        <a:t>조</a:t>
                      </a:r>
                      <a:r>
                        <a:rPr lang="en-US" altLang="ko-KR" sz="1800" dirty="0">
                          <a:solidFill>
                            <a:schemeClr val="tx1"/>
                          </a:solidFill>
                          <a:latin typeface="돋움" pitchFamily="50" charset="-127"/>
                          <a:ea typeface="돋움" pitchFamily="50" charset="-127"/>
                        </a:rPr>
                        <a:t>1</a:t>
                      </a:r>
                      <a:r>
                        <a:rPr lang="ko-KR" altLang="en-US" sz="1800" dirty="0">
                          <a:solidFill>
                            <a:schemeClr val="tx1"/>
                          </a:solidFill>
                          <a:latin typeface="돋움" pitchFamily="50" charset="-127"/>
                          <a:ea typeface="돋움" pitchFamily="50" charset="-127"/>
                        </a:rPr>
                        <a:t>항</a:t>
                      </a:r>
                      <a:r>
                        <a:rPr lang="en-US" altLang="ko-KR" sz="1800" dirty="0">
                          <a:solidFill>
                            <a:schemeClr val="tx1"/>
                          </a:solidFill>
                          <a:latin typeface="돋움" pitchFamily="50" charset="-127"/>
                          <a:ea typeface="돋움" pitchFamily="50" charset="-127"/>
                        </a:rPr>
                        <a:t>,</a:t>
                      </a:r>
                    </a:p>
                    <a:p>
                      <a:pPr marL="0" marR="0" indent="0" algn="ctr" defTabSz="914400" rtl="0" eaLnBrk="1" fontAlgn="auto" latinLnBrk="0" hangingPunct="1">
                        <a:lnSpc>
                          <a:spcPct val="150000"/>
                        </a:lnSpc>
                        <a:spcBef>
                          <a:spcPts val="0"/>
                        </a:spcBef>
                        <a:spcAft>
                          <a:spcPts val="0"/>
                        </a:spcAft>
                        <a:buClrTx/>
                        <a:buSzTx/>
                        <a:buFontTx/>
                        <a:buNone/>
                        <a:tabLst/>
                        <a:defRPr/>
                      </a:pPr>
                      <a:r>
                        <a:rPr lang="ko-KR" altLang="en-US" sz="1800" dirty="0" err="1">
                          <a:solidFill>
                            <a:schemeClr val="tx1"/>
                          </a:solidFill>
                          <a:latin typeface="돋움" pitchFamily="50" charset="-127"/>
                          <a:ea typeface="돋움" pitchFamily="50" charset="-127"/>
                        </a:rPr>
                        <a:t>지배구조법</a:t>
                      </a:r>
                      <a:r>
                        <a:rPr lang="ko-KR" altLang="en-US" sz="1800" dirty="0">
                          <a:solidFill>
                            <a:schemeClr val="tx1"/>
                          </a:solidFill>
                          <a:latin typeface="돋움" pitchFamily="50" charset="-127"/>
                          <a:ea typeface="돋움" pitchFamily="50" charset="-127"/>
                        </a:rPr>
                        <a:t> 제</a:t>
                      </a:r>
                      <a:r>
                        <a:rPr lang="en-US" altLang="ko-KR" sz="1800" dirty="0">
                          <a:solidFill>
                            <a:schemeClr val="tx1"/>
                          </a:solidFill>
                          <a:latin typeface="돋움" pitchFamily="50" charset="-127"/>
                          <a:ea typeface="돋움" pitchFamily="50" charset="-127"/>
                        </a:rPr>
                        <a:t>5</a:t>
                      </a:r>
                      <a:r>
                        <a:rPr lang="ko-KR" altLang="en-US" sz="1800" dirty="0">
                          <a:solidFill>
                            <a:schemeClr val="tx1"/>
                          </a:solidFill>
                          <a:latin typeface="돋움" pitchFamily="50" charset="-127"/>
                          <a:ea typeface="돋움" pitchFamily="50" charset="-127"/>
                        </a:rPr>
                        <a:t>조</a:t>
                      </a:r>
                    </a:p>
                  </a:txBody>
                  <a:tcPr anchor="ctr"/>
                </a:tc>
                <a:tc>
                  <a:txBody>
                    <a:bodyPr/>
                    <a:lstStyle/>
                    <a:p>
                      <a:pPr algn="ctr" latinLnBrk="0">
                        <a:lnSpc>
                          <a:spcPct val="150000"/>
                        </a:lnSpc>
                      </a:pPr>
                      <a:r>
                        <a:rPr lang="ko-KR" altLang="en-US" sz="1800" dirty="0">
                          <a:solidFill>
                            <a:schemeClr val="tx1"/>
                          </a:solidFill>
                          <a:latin typeface="돋움" pitchFamily="50" charset="-127"/>
                          <a:ea typeface="돋움" pitchFamily="50" charset="-127"/>
                        </a:rPr>
                        <a:t>지배구조법 시행령 제</a:t>
                      </a:r>
                      <a:r>
                        <a:rPr lang="en-US" altLang="ko-KR" sz="1800" dirty="0">
                          <a:solidFill>
                            <a:schemeClr val="tx1"/>
                          </a:solidFill>
                          <a:latin typeface="돋움" pitchFamily="50" charset="-127"/>
                          <a:ea typeface="돋움" pitchFamily="50" charset="-127"/>
                        </a:rPr>
                        <a:t>7</a:t>
                      </a:r>
                      <a:r>
                        <a:rPr lang="ko-KR" altLang="en-US" sz="1800" dirty="0">
                          <a:solidFill>
                            <a:schemeClr val="tx1"/>
                          </a:solidFill>
                          <a:latin typeface="돋움" pitchFamily="50" charset="-127"/>
                          <a:ea typeface="돋움" pitchFamily="50" charset="-127"/>
                        </a:rPr>
                        <a:t>조</a:t>
                      </a:r>
                    </a:p>
                  </a:txBody>
                  <a:tcPr anchor="ctr"/>
                </a:tc>
                <a:extLst>
                  <a:ext uri="{0D108BD9-81ED-4DB2-BD59-A6C34878D82A}">
                    <a16:rowId xmlns:a16="http://schemas.microsoft.com/office/drawing/2014/main" val="238022493"/>
                  </a:ext>
                </a:extLst>
              </a:tr>
            </a:tbl>
          </a:graphicData>
        </a:graphic>
      </p:graphicFrame>
    </p:spTree>
    <p:extLst>
      <p:ext uri="{BB962C8B-B14F-4D97-AF65-F5344CB8AC3E}">
        <p14:creationId xmlns:p14="http://schemas.microsoft.com/office/powerpoint/2010/main" val="3894859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슬라이드 번호 개체 틀 2">
            <a:extLst>
              <a:ext uri="{FF2B5EF4-FFF2-40B4-BE49-F238E27FC236}">
                <a16:creationId xmlns:a16="http://schemas.microsoft.com/office/drawing/2014/main" id="{3EFAB0D0-AF68-4A64-9522-052C3F3E976F}"/>
              </a:ext>
            </a:extLst>
          </p:cNvPr>
          <p:cNvSpPr>
            <a:spLocks noGrp="1"/>
          </p:cNvSpPr>
          <p:nvPr>
            <p:ph type="sldNum" sz="quarter" idx="12"/>
          </p:nvPr>
        </p:nvSpPr>
        <p:spPr/>
        <p:txBody>
          <a:bodyPr/>
          <a:lstStyle/>
          <a:p>
            <a:fld id="{A9CB3139-E43D-4DDB-814A-10276AA4F432}" type="slidenum">
              <a:rPr lang="ko-KR" altLang="en-US" smtClean="0"/>
              <a:pPr/>
              <a:t>5</a:t>
            </a:fld>
            <a:endParaRPr lang="ko-KR" altLang="en-US"/>
          </a:p>
        </p:txBody>
      </p:sp>
      <p:sp>
        <p:nvSpPr>
          <p:cNvPr id="4" name="제목 3">
            <a:extLst>
              <a:ext uri="{FF2B5EF4-FFF2-40B4-BE49-F238E27FC236}">
                <a16:creationId xmlns:a16="http://schemas.microsoft.com/office/drawing/2014/main" id="{EC0440D4-52C5-4F9F-A507-04557B9A8BFB}"/>
              </a:ext>
            </a:extLst>
          </p:cNvPr>
          <p:cNvSpPr>
            <a:spLocks noGrp="1"/>
          </p:cNvSpPr>
          <p:nvPr>
            <p:ph type="title"/>
          </p:nvPr>
        </p:nvSpPr>
        <p:spPr>
          <a:prstGeom prst="rect">
            <a:avLst/>
          </a:prstGeom>
        </p:spPr>
        <p:txBody>
          <a:bodyPr/>
          <a:lstStyle/>
          <a:p>
            <a:r>
              <a:rPr lang="en-US" altLang="ko-KR" dirty="0"/>
              <a:t>3. </a:t>
            </a:r>
            <a:r>
              <a:rPr lang="ko-KR" altLang="en-US" dirty="0" err="1"/>
              <a:t>마이데이터</a:t>
            </a:r>
            <a:r>
              <a:rPr lang="ko-KR" altLang="en-US" dirty="0"/>
              <a:t> 서비스 가입자</a:t>
            </a:r>
          </a:p>
        </p:txBody>
      </p:sp>
      <p:graphicFrame>
        <p:nvGraphicFramePr>
          <p:cNvPr id="11" name="내용 개체 틀 10">
            <a:extLst>
              <a:ext uri="{FF2B5EF4-FFF2-40B4-BE49-F238E27FC236}">
                <a16:creationId xmlns:a16="http://schemas.microsoft.com/office/drawing/2014/main" id="{09D0E751-55A6-4253-AA03-647E97BCEA56}"/>
              </a:ext>
            </a:extLst>
          </p:cNvPr>
          <p:cNvGraphicFramePr>
            <a:graphicFrameLocks noGrp="1"/>
          </p:cNvGraphicFramePr>
          <p:nvPr>
            <p:ph idx="4294967295"/>
            <p:extLst>
              <p:ext uri="{D42A27DB-BD31-4B8C-83A1-F6EECF244321}">
                <p14:modId xmlns:p14="http://schemas.microsoft.com/office/powerpoint/2010/main" val="2636260304"/>
              </p:ext>
            </p:extLst>
          </p:nvPr>
        </p:nvGraphicFramePr>
        <p:xfrm>
          <a:off x="681038" y="1418818"/>
          <a:ext cx="8543925" cy="4672013"/>
        </p:xfrm>
        <a:graphic>
          <a:graphicData uri="http://schemas.openxmlformats.org/drawingml/2006/chart">
            <c:chart xmlns:c="http://schemas.openxmlformats.org/drawingml/2006/chart" xmlns:r="http://schemas.openxmlformats.org/officeDocument/2006/relationships" r:id="rId2"/>
          </a:graphicData>
        </a:graphic>
      </p:graphicFrame>
      <p:sp>
        <p:nvSpPr>
          <p:cNvPr id="12" name="화살표: 오른쪽 11">
            <a:extLst>
              <a:ext uri="{FF2B5EF4-FFF2-40B4-BE49-F238E27FC236}">
                <a16:creationId xmlns:a16="http://schemas.microsoft.com/office/drawing/2014/main" id="{E53F0560-EF9A-46CD-8450-DB2869120613}"/>
              </a:ext>
            </a:extLst>
          </p:cNvPr>
          <p:cNvSpPr/>
          <p:nvPr/>
        </p:nvSpPr>
        <p:spPr>
          <a:xfrm>
            <a:off x="3236167" y="2294708"/>
            <a:ext cx="2425856" cy="593288"/>
          </a:xfrm>
          <a:prstGeom prst="homePlate">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ko-KR" altLang="en-US" dirty="0">
                <a:solidFill>
                  <a:schemeClr val="tx1"/>
                </a:solidFill>
                <a:latin typeface="굴림" panose="020B0600000101010101" pitchFamily="50" charset="-127"/>
                <a:ea typeface="굴림" panose="020B0600000101010101" pitchFamily="50" charset="-127"/>
              </a:rPr>
              <a:t>약 </a:t>
            </a:r>
            <a:r>
              <a:rPr lang="en-US" altLang="ko-KR" dirty="0">
                <a:solidFill>
                  <a:schemeClr val="tx1"/>
                </a:solidFill>
                <a:latin typeface="굴림" panose="020B0600000101010101" pitchFamily="50" charset="-127"/>
                <a:ea typeface="굴림" panose="020B0600000101010101" pitchFamily="50" charset="-127"/>
              </a:rPr>
              <a:t>5,480</a:t>
            </a:r>
            <a:r>
              <a:rPr lang="ko-KR" altLang="en-US" dirty="0">
                <a:solidFill>
                  <a:schemeClr val="tx1"/>
                </a:solidFill>
                <a:latin typeface="굴림" panose="020B0600000101010101" pitchFamily="50" charset="-127"/>
                <a:ea typeface="굴림" panose="020B0600000101010101" pitchFamily="50" charset="-127"/>
              </a:rPr>
              <a:t>만명</a:t>
            </a:r>
          </a:p>
        </p:txBody>
      </p:sp>
      <p:pic>
        <p:nvPicPr>
          <p:cNvPr id="6" name="Picture 2" descr="w1 복사본"/>
          <p:cNvPicPr>
            <a:picLocks noChangeAspect="1" noChangeArrowheads="1"/>
          </p:cNvPicPr>
          <p:nvPr/>
        </p:nvPicPr>
        <p:blipFill>
          <a:blip r:embed="rId3" cstate="print"/>
          <a:srcRect/>
          <a:stretch>
            <a:fillRect/>
          </a:stretch>
        </p:blipFill>
        <p:spPr bwMode="auto">
          <a:xfrm>
            <a:off x="2408902" y="2321593"/>
            <a:ext cx="617342" cy="539517"/>
          </a:xfrm>
          <a:prstGeom prst="rect">
            <a:avLst/>
          </a:prstGeom>
          <a:noFill/>
        </p:spPr>
      </p:pic>
    </p:spTree>
    <p:extLst>
      <p:ext uri="{BB962C8B-B14F-4D97-AF65-F5344CB8AC3E}">
        <p14:creationId xmlns:p14="http://schemas.microsoft.com/office/powerpoint/2010/main" val="41182134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한쪽 모서리가 둥근 사각형 4">
            <a:extLst>
              <a:ext uri="{FF2B5EF4-FFF2-40B4-BE49-F238E27FC236}">
                <a16:creationId xmlns:a16="http://schemas.microsoft.com/office/drawing/2014/main" id="{9F0D78A8-327C-4775-8ABA-03C2B22246CB}"/>
              </a:ext>
            </a:extLst>
          </p:cNvPr>
          <p:cNvSpPr/>
          <p:nvPr/>
        </p:nvSpPr>
        <p:spPr>
          <a:xfrm>
            <a:off x="284652" y="1428736"/>
            <a:ext cx="4524332" cy="4429156"/>
          </a:xfrm>
          <a:prstGeom prst="round2DiagRect">
            <a:avLst/>
          </a:prstGeom>
          <a:solidFill>
            <a:schemeClr val="accent5">
              <a:lumMod val="20000"/>
              <a:lumOff val="80000"/>
            </a:schemeClr>
          </a:solidFill>
          <a:ln w="19050">
            <a:solidFill>
              <a:schemeClr val="tx1"/>
            </a:solidFill>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dirty="0">
              <a:solidFill>
                <a:schemeClr val="tx1"/>
              </a:solidFill>
              <a:latin typeface="굴림" panose="020B0600000101010101" pitchFamily="50" charset="-127"/>
              <a:ea typeface="굴림" panose="020B0600000101010101" pitchFamily="50" charset="-127"/>
            </a:endParaRPr>
          </a:p>
        </p:txBody>
      </p:sp>
      <p:sp>
        <p:nvSpPr>
          <p:cNvPr id="3" name="슬라이드 번호 개체 틀 2">
            <a:extLst>
              <a:ext uri="{FF2B5EF4-FFF2-40B4-BE49-F238E27FC236}">
                <a16:creationId xmlns:a16="http://schemas.microsoft.com/office/drawing/2014/main" id="{0E98731A-7DBC-4F86-9832-AD41B1C37419}"/>
              </a:ext>
            </a:extLst>
          </p:cNvPr>
          <p:cNvSpPr>
            <a:spLocks noGrp="1"/>
          </p:cNvSpPr>
          <p:nvPr>
            <p:ph type="sldNum" sz="quarter" idx="12"/>
          </p:nvPr>
        </p:nvSpPr>
        <p:spPr/>
        <p:txBody>
          <a:bodyPr/>
          <a:lstStyle/>
          <a:p>
            <a:fld id="{A9CB3139-E43D-4DDB-814A-10276AA4F432}" type="slidenum">
              <a:rPr lang="ko-KR" altLang="en-US" smtClean="0"/>
              <a:pPr/>
              <a:t>6</a:t>
            </a:fld>
            <a:endParaRPr lang="ko-KR" altLang="en-US" dirty="0"/>
          </a:p>
        </p:txBody>
      </p:sp>
      <p:sp>
        <p:nvSpPr>
          <p:cNvPr id="4" name="제목 3">
            <a:extLst>
              <a:ext uri="{FF2B5EF4-FFF2-40B4-BE49-F238E27FC236}">
                <a16:creationId xmlns:a16="http://schemas.microsoft.com/office/drawing/2014/main" id="{E11138DC-642E-4E98-9ED1-8275F76599B5}"/>
              </a:ext>
            </a:extLst>
          </p:cNvPr>
          <p:cNvSpPr>
            <a:spLocks noGrp="1"/>
          </p:cNvSpPr>
          <p:nvPr>
            <p:ph type="title"/>
          </p:nvPr>
        </p:nvSpPr>
        <p:spPr>
          <a:prstGeom prst="rect">
            <a:avLst/>
          </a:prstGeom>
        </p:spPr>
        <p:txBody>
          <a:bodyPr/>
          <a:lstStyle/>
          <a:p>
            <a:r>
              <a:rPr lang="en-US" altLang="ko-KR" dirty="0"/>
              <a:t>4. </a:t>
            </a:r>
            <a:r>
              <a:rPr lang="ko-KR" altLang="en-US" dirty="0" err="1"/>
              <a:t>마이데이터</a:t>
            </a:r>
            <a:r>
              <a:rPr lang="ko-KR" altLang="en-US" dirty="0"/>
              <a:t> 서비스</a:t>
            </a:r>
          </a:p>
        </p:txBody>
      </p:sp>
      <p:sp>
        <p:nvSpPr>
          <p:cNvPr id="5" name="한쪽 모서리가 둥근 사각형 5">
            <a:extLst>
              <a:ext uri="{FF2B5EF4-FFF2-40B4-BE49-F238E27FC236}">
                <a16:creationId xmlns:a16="http://schemas.microsoft.com/office/drawing/2014/main" id="{63D252CB-F902-41CB-AB07-9450C5BC9AD7}"/>
              </a:ext>
            </a:extLst>
          </p:cNvPr>
          <p:cNvSpPr/>
          <p:nvPr/>
        </p:nvSpPr>
        <p:spPr>
          <a:xfrm flipV="1">
            <a:off x="5046197" y="1428736"/>
            <a:ext cx="4524332" cy="4429156"/>
          </a:xfrm>
          <a:prstGeom prst="round2DiagRect">
            <a:avLst/>
          </a:prstGeom>
          <a:solidFill>
            <a:schemeClr val="accent5">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굴림" panose="020B0600000101010101" pitchFamily="50" charset="-127"/>
              <a:ea typeface="굴림" panose="020B0600000101010101" pitchFamily="50" charset="-127"/>
            </a:endParaRPr>
          </a:p>
        </p:txBody>
      </p:sp>
      <p:sp>
        <p:nvSpPr>
          <p:cNvPr id="25" name="오른쪽 화살표 10">
            <a:extLst>
              <a:ext uri="{FF2B5EF4-FFF2-40B4-BE49-F238E27FC236}">
                <a16:creationId xmlns:a16="http://schemas.microsoft.com/office/drawing/2014/main" id="{1B007D70-7132-4FE1-A46E-AFCB4303041D}"/>
              </a:ext>
            </a:extLst>
          </p:cNvPr>
          <p:cNvSpPr/>
          <p:nvPr/>
        </p:nvSpPr>
        <p:spPr>
          <a:xfrm>
            <a:off x="624684" y="3923426"/>
            <a:ext cx="2017175" cy="878773"/>
          </a:xfrm>
          <a:prstGeom prst="chevron">
            <a:avLst/>
          </a:prstGeom>
          <a:solidFill>
            <a:schemeClr val="accent2">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dirty="0">
                <a:solidFill>
                  <a:schemeClr val="tx1"/>
                </a:solidFill>
                <a:latin typeface="굴림" panose="020B0600000101010101" pitchFamily="50" charset="-127"/>
                <a:ea typeface="굴림" panose="020B0600000101010101" pitchFamily="50" charset="-127"/>
              </a:rPr>
              <a:t>금융정보</a:t>
            </a:r>
          </a:p>
        </p:txBody>
      </p:sp>
      <p:sp>
        <p:nvSpPr>
          <p:cNvPr id="27" name="AutoShape 1885"/>
          <p:cNvSpPr>
            <a:spLocks noChangeArrowheads="1"/>
          </p:cNvSpPr>
          <p:nvPr/>
        </p:nvSpPr>
        <p:spPr bwMode="auto">
          <a:xfrm>
            <a:off x="5222678" y="2381952"/>
            <a:ext cx="1261622" cy="905297"/>
          </a:xfrm>
          <a:prstGeom prst="star6">
            <a:avLst/>
          </a:prstGeom>
          <a:solidFill>
            <a:schemeClr val="accent6">
              <a:lumMod val="20000"/>
              <a:lumOff val="80000"/>
            </a:schemeClr>
          </a:solidFill>
          <a:ln w="3175">
            <a:solidFill>
              <a:schemeClr val="tx1"/>
            </a:solidFill>
            <a:round/>
            <a:headEnd/>
            <a:tailEnd/>
          </a:ln>
          <a:effectLst/>
        </p:spPr>
        <p:txBody>
          <a:bodyPr wrap="none" lIns="95779" tIns="47890" rIns="95779" bIns="47890" anchor="ctr"/>
          <a:lstStyle/>
          <a:p>
            <a:pPr algn="ctr"/>
            <a:r>
              <a:rPr lang="ko-KR" altLang="en-US" dirty="0">
                <a:latin typeface="굴림" panose="020B0600000101010101" pitchFamily="50" charset="-127"/>
                <a:ea typeface="굴림" panose="020B0600000101010101" pitchFamily="50" charset="-127"/>
              </a:rPr>
              <a:t>고객</a:t>
            </a:r>
          </a:p>
        </p:txBody>
      </p:sp>
      <p:sp>
        <p:nvSpPr>
          <p:cNvPr id="30" name="AutoShape 1886"/>
          <p:cNvSpPr>
            <a:spLocks noChangeArrowheads="1"/>
          </p:cNvSpPr>
          <p:nvPr/>
        </p:nvSpPr>
        <p:spPr bwMode="auto">
          <a:xfrm rot="20630645">
            <a:off x="6668450" y="2465506"/>
            <a:ext cx="1107996" cy="738188"/>
          </a:xfrm>
          <a:prstGeom prst="flowChartMagneticDisk">
            <a:avLst/>
          </a:prstGeom>
          <a:solidFill>
            <a:schemeClr val="accent1"/>
          </a:solidFill>
          <a:ln w="3175">
            <a:solidFill>
              <a:schemeClr val="tx1"/>
            </a:solidFill>
            <a:round/>
            <a:headEnd/>
            <a:tailEnd/>
          </a:ln>
          <a:effectLst/>
        </p:spPr>
        <p:txBody>
          <a:bodyPr wrap="none" lIns="95779" tIns="47890" rIns="95779" bIns="47890" anchor="ctr"/>
          <a:lstStyle/>
          <a:p>
            <a:pPr algn="ctr"/>
            <a:r>
              <a:rPr lang="ko-KR" altLang="en-US" dirty="0">
                <a:solidFill>
                  <a:schemeClr val="bg1"/>
                </a:solidFill>
                <a:latin typeface="굴림" panose="020B0600000101010101" pitchFamily="50" charset="-127"/>
                <a:ea typeface="굴림" panose="020B0600000101010101" pitchFamily="50" charset="-127"/>
              </a:rPr>
              <a:t>금융회사</a:t>
            </a:r>
          </a:p>
        </p:txBody>
      </p:sp>
      <p:sp>
        <p:nvSpPr>
          <p:cNvPr id="31" name="AutoShape 1887"/>
          <p:cNvSpPr>
            <a:spLocks noChangeArrowheads="1"/>
          </p:cNvSpPr>
          <p:nvPr/>
        </p:nvSpPr>
        <p:spPr bwMode="auto">
          <a:xfrm>
            <a:off x="8144691" y="2449960"/>
            <a:ext cx="1241130" cy="769280"/>
          </a:xfrm>
          <a:prstGeom prst="snip2DiagRect">
            <a:avLst/>
          </a:prstGeom>
          <a:solidFill>
            <a:srgbClr val="00FF00"/>
          </a:solidFill>
          <a:ln w="3175">
            <a:solidFill>
              <a:schemeClr val="tx1"/>
            </a:solidFill>
            <a:round/>
            <a:headEnd/>
            <a:tailEnd/>
          </a:ln>
          <a:effectLst/>
        </p:spPr>
        <p:txBody>
          <a:bodyPr wrap="none" lIns="95779" tIns="47890" rIns="95779" bIns="47890" anchor="ctr"/>
          <a:lstStyle/>
          <a:p>
            <a:pPr algn="ctr"/>
            <a:r>
              <a:rPr lang="ko-KR" altLang="en-US" dirty="0" err="1">
                <a:latin typeface="굴림" panose="020B0600000101010101" pitchFamily="50" charset="-127"/>
                <a:ea typeface="굴림" panose="020B0600000101010101" pitchFamily="50" charset="-127"/>
              </a:rPr>
              <a:t>마이데이터</a:t>
            </a:r>
            <a:endParaRPr lang="en-US" altLang="ko-KR" dirty="0">
              <a:latin typeface="굴림" panose="020B0600000101010101" pitchFamily="50" charset="-127"/>
              <a:ea typeface="굴림" panose="020B0600000101010101" pitchFamily="50" charset="-127"/>
            </a:endParaRPr>
          </a:p>
          <a:p>
            <a:pPr algn="ctr"/>
            <a:r>
              <a:rPr lang="ko-KR" altLang="en-US" dirty="0">
                <a:latin typeface="굴림" panose="020B0600000101010101" pitchFamily="50" charset="-127"/>
                <a:ea typeface="굴림" panose="020B0600000101010101" pitchFamily="50" charset="-127"/>
              </a:rPr>
              <a:t>사업자</a:t>
            </a:r>
          </a:p>
        </p:txBody>
      </p:sp>
      <p:sp>
        <p:nvSpPr>
          <p:cNvPr id="41" name="AutoShape 1919"/>
          <p:cNvSpPr>
            <a:spLocks noChangeArrowheads="1"/>
          </p:cNvSpPr>
          <p:nvPr/>
        </p:nvSpPr>
        <p:spPr bwMode="auto">
          <a:xfrm>
            <a:off x="5270627" y="3450196"/>
            <a:ext cx="1081087" cy="1252433"/>
          </a:xfrm>
          <a:prstGeom prst="upArrowCallout">
            <a:avLst>
              <a:gd name="adj1" fmla="val 50000"/>
              <a:gd name="adj2" fmla="val 25000"/>
              <a:gd name="adj3" fmla="val 25000"/>
              <a:gd name="adj4" fmla="val 64977"/>
            </a:avLst>
          </a:prstGeom>
          <a:solidFill>
            <a:srgbClr val="CCFFCC"/>
          </a:solidFill>
          <a:ln w="3175">
            <a:solidFill>
              <a:schemeClr val="tx1"/>
            </a:solidFill>
            <a:miter lim="800000"/>
            <a:headEnd/>
            <a:tailEn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anchor="ctr"/>
          <a:lstStyle/>
          <a:p>
            <a:pPr algn="ctr"/>
            <a:r>
              <a:rPr lang="ko-KR" altLang="en-US" dirty="0">
                <a:latin typeface="굴림" panose="020B0600000101010101" pitchFamily="50" charset="-127"/>
                <a:ea typeface="굴림" panose="020B0600000101010101" pitchFamily="50" charset="-127"/>
              </a:rPr>
              <a:t>개인</a:t>
            </a:r>
            <a:endParaRPr lang="en-US" altLang="ko-KR" dirty="0">
              <a:latin typeface="굴림" panose="020B0600000101010101" pitchFamily="50" charset="-127"/>
              <a:ea typeface="굴림" panose="020B0600000101010101" pitchFamily="50" charset="-127"/>
            </a:endParaRPr>
          </a:p>
          <a:p>
            <a:pPr algn="ctr"/>
            <a:r>
              <a:rPr lang="ko-KR" altLang="en-US" dirty="0">
                <a:latin typeface="굴림" panose="020B0600000101010101" pitchFamily="50" charset="-127"/>
                <a:ea typeface="굴림" panose="020B0600000101010101" pitchFamily="50" charset="-127"/>
              </a:rPr>
              <a:t>신용</a:t>
            </a:r>
            <a:endParaRPr lang="en-US" altLang="ko-KR" dirty="0">
              <a:latin typeface="굴림" panose="020B0600000101010101" pitchFamily="50" charset="-127"/>
              <a:ea typeface="굴림" panose="020B0600000101010101" pitchFamily="50" charset="-127"/>
            </a:endParaRPr>
          </a:p>
          <a:p>
            <a:pPr algn="ctr"/>
            <a:r>
              <a:rPr lang="ko-KR" altLang="en-US" dirty="0">
                <a:latin typeface="굴림" panose="020B0600000101010101" pitchFamily="50" charset="-127"/>
                <a:ea typeface="굴림" panose="020B0600000101010101" pitchFamily="50" charset="-127"/>
              </a:rPr>
              <a:t>정보</a:t>
            </a:r>
          </a:p>
        </p:txBody>
      </p:sp>
      <p:sp>
        <p:nvSpPr>
          <p:cNvPr id="43" name="AutoShape 1921"/>
          <p:cNvSpPr>
            <a:spLocks noChangeArrowheads="1"/>
          </p:cNvSpPr>
          <p:nvPr/>
        </p:nvSpPr>
        <p:spPr bwMode="auto">
          <a:xfrm>
            <a:off x="8225506" y="3974013"/>
            <a:ext cx="1079500" cy="503238"/>
          </a:xfrm>
          <a:prstGeom prst="flowChartManualInput">
            <a:avLst/>
          </a:prstGeom>
          <a:solidFill>
            <a:srgbClr val="CCFFCC"/>
          </a:solidFill>
          <a:ln w="3175">
            <a:solidFill>
              <a:schemeClr val="tx1"/>
            </a:solidFill>
            <a:miter lim="800000"/>
            <a:headEnd/>
            <a:tailEn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anchor="ctr"/>
          <a:lstStyle/>
          <a:p>
            <a:pPr algn="ctr"/>
            <a:r>
              <a:rPr lang="ko-KR" altLang="en-US" dirty="0">
                <a:latin typeface="굴림" panose="020B0600000101010101" pitchFamily="50" charset="-127"/>
                <a:ea typeface="굴림" panose="020B0600000101010101" pitchFamily="50" charset="-127"/>
              </a:rPr>
              <a:t>본인</a:t>
            </a:r>
          </a:p>
        </p:txBody>
      </p:sp>
      <p:sp>
        <p:nvSpPr>
          <p:cNvPr id="44" name="AutoShape 1922"/>
          <p:cNvSpPr>
            <a:spLocks noChangeArrowheads="1"/>
          </p:cNvSpPr>
          <p:nvPr/>
        </p:nvSpPr>
        <p:spPr bwMode="auto">
          <a:xfrm>
            <a:off x="8225506" y="4478838"/>
            <a:ext cx="1079500" cy="503238"/>
          </a:xfrm>
          <a:prstGeom prst="flowChartProcess">
            <a:avLst/>
          </a:prstGeom>
          <a:solidFill>
            <a:srgbClr val="66FFFF"/>
          </a:solidFill>
          <a:ln w="3175">
            <a:solidFill>
              <a:schemeClr val="tx1"/>
            </a:solidFill>
            <a:miter lim="800000"/>
            <a:headEnd/>
            <a:tailEn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anchor="ctr"/>
          <a:lstStyle/>
          <a:p>
            <a:pPr algn="ctr"/>
            <a:r>
              <a:rPr lang="ko-KR" altLang="en-US" dirty="0">
                <a:latin typeface="굴림" panose="020B0600000101010101" pitchFamily="50" charset="-127"/>
                <a:ea typeface="굴림" panose="020B0600000101010101" pitchFamily="50" charset="-127"/>
              </a:rPr>
              <a:t>관리회사</a:t>
            </a:r>
          </a:p>
        </p:txBody>
      </p:sp>
      <p:sp>
        <p:nvSpPr>
          <p:cNvPr id="45" name="AutoShape 1923"/>
          <p:cNvSpPr>
            <a:spLocks noChangeArrowheads="1"/>
          </p:cNvSpPr>
          <p:nvPr/>
        </p:nvSpPr>
        <p:spPr bwMode="auto">
          <a:xfrm>
            <a:off x="8225506" y="4982076"/>
            <a:ext cx="1079500" cy="503237"/>
          </a:xfrm>
          <a:prstGeom prst="flowChartDocument">
            <a:avLst/>
          </a:prstGeom>
          <a:solidFill>
            <a:srgbClr val="00FFFF"/>
          </a:solidFill>
          <a:ln w="3175">
            <a:solidFill>
              <a:schemeClr val="tx1"/>
            </a:solidFill>
            <a:miter lim="800000"/>
            <a:headEnd/>
            <a:tailEn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anchor="ctr"/>
          <a:lstStyle/>
          <a:p>
            <a:pPr algn="ctr"/>
            <a:r>
              <a:rPr lang="ko-KR" altLang="en-US" dirty="0">
                <a:latin typeface="굴림" panose="020B0600000101010101" pitchFamily="50" charset="-127"/>
                <a:ea typeface="굴림" panose="020B0600000101010101" pitchFamily="50" charset="-127"/>
              </a:rPr>
              <a:t>사업자</a:t>
            </a:r>
          </a:p>
        </p:txBody>
      </p:sp>
      <p:sp>
        <p:nvSpPr>
          <p:cNvPr id="2" name="모서리가 접힌 도형 1"/>
          <p:cNvSpPr/>
          <p:nvPr/>
        </p:nvSpPr>
        <p:spPr>
          <a:xfrm>
            <a:off x="6473679" y="3569821"/>
            <a:ext cx="1497538" cy="914793"/>
          </a:xfrm>
          <a:prstGeom prst="foldedCorner">
            <a:avLst/>
          </a:prstGeom>
          <a:solidFill>
            <a:schemeClr val="accent6">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dirty="0">
                <a:solidFill>
                  <a:schemeClr val="tx1"/>
                </a:solidFill>
                <a:latin typeface="굴림" panose="020B0600000101010101" pitchFamily="50" charset="-127"/>
                <a:ea typeface="굴림" panose="020B0600000101010101" pitchFamily="50" charset="-127"/>
              </a:rPr>
              <a:t>금융회사</a:t>
            </a:r>
            <a:endParaRPr lang="en-US" altLang="ko-KR" dirty="0">
              <a:solidFill>
                <a:schemeClr val="tx1"/>
              </a:solidFill>
              <a:latin typeface="굴림" panose="020B0600000101010101" pitchFamily="50" charset="-127"/>
              <a:ea typeface="굴림" panose="020B0600000101010101" pitchFamily="50" charset="-127"/>
            </a:endParaRPr>
          </a:p>
          <a:p>
            <a:pPr algn="ctr"/>
            <a:r>
              <a:rPr lang="ko-KR" altLang="en-US" dirty="0">
                <a:solidFill>
                  <a:schemeClr val="tx1"/>
                </a:solidFill>
                <a:latin typeface="굴림" panose="020B0600000101010101" pitchFamily="50" charset="-127"/>
                <a:ea typeface="굴림" panose="020B0600000101010101" pitchFamily="50" charset="-127"/>
              </a:rPr>
              <a:t>공공기관</a:t>
            </a:r>
            <a:endParaRPr lang="en-US" altLang="ko-KR" dirty="0">
              <a:solidFill>
                <a:schemeClr val="tx1"/>
              </a:solidFill>
              <a:latin typeface="굴림" panose="020B0600000101010101" pitchFamily="50" charset="-127"/>
              <a:ea typeface="굴림" panose="020B0600000101010101" pitchFamily="50" charset="-127"/>
            </a:endParaRPr>
          </a:p>
        </p:txBody>
      </p:sp>
      <p:sp>
        <p:nvSpPr>
          <p:cNvPr id="46" name="모서리가 접힌 도형 45"/>
          <p:cNvSpPr/>
          <p:nvPr/>
        </p:nvSpPr>
        <p:spPr>
          <a:xfrm flipV="1">
            <a:off x="6473679" y="4484436"/>
            <a:ext cx="1497538" cy="914793"/>
          </a:xfrm>
          <a:prstGeom prst="foldedCorner">
            <a:avLst/>
          </a:prstGeom>
          <a:solidFill>
            <a:schemeClr val="accent6">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ko-KR" dirty="0">
              <a:solidFill>
                <a:schemeClr val="tx1"/>
              </a:solidFill>
              <a:latin typeface="굴림" panose="020B0600000101010101" pitchFamily="50" charset="-127"/>
              <a:ea typeface="굴림" panose="020B0600000101010101" pitchFamily="50" charset="-127"/>
            </a:endParaRPr>
          </a:p>
        </p:txBody>
      </p:sp>
      <p:sp>
        <p:nvSpPr>
          <p:cNvPr id="7" name="TextBox 6"/>
          <p:cNvSpPr txBox="1"/>
          <p:nvPr/>
        </p:nvSpPr>
        <p:spPr>
          <a:xfrm>
            <a:off x="6668450" y="4480167"/>
            <a:ext cx="1107996" cy="923330"/>
          </a:xfrm>
          <a:prstGeom prst="rect">
            <a:avLst/>
          </a:prstGeom>
          <a:noFill/>
        </p:spPr>
        <p:txBody>
          <a:bodyPr wrap="none" rtlCol="0">
            <a:spAutoFit/>
          </a:bodyPr>
          <a:lstStyle/>
          <a:p>
            <a:pPr algn="ctr"/>
            <a:r>
              <a:rPr lang="ko-KR" altLang="en-US" dirty="0">
                <a:latin typeface="굴림" panose="020B0600000101010101" pitchFamily="50" charset="-127"/>
                <a:ea typeface="굴림" panose="020B0600000101010101" pitchFamily="50" charset="-127"/>
              </a:rPr>
              <a:t>신용</a:t>
            </a:r>
            <a:endParaRPr lang="en-US" altLang="ko-KR" dirty="0">
              <a:latin typeface="굴림" panose="020B0600000101010101" pitchFamily="50" charset="-127"/>
              <a:ea typeface="굴림" panose="020B0600000101010101" pitchFamily="50" charset="-127"/>
            </a:endParaRPr>
          </a:p>
          <a:p>
            <a:pPr algn="ctr"/>
            <a:r>
              <a:rPr lang="ko-KR" altLang="en-US" dirty="0">
                <a:latin typeface="굴림" panose="020B0600000101010101" pitchFamily="50" charset="-127"/>
                <a:ea typeface="굴림" panose="020B0600000101010101" pitchFamily="50" charset="-127"/>
              </a:rPr>
              <a:t>정보관리</a:t>
            </a:r>
            <a:endParaRPr lang="en-US" altLang="ko-KR" dirty="0">
              <a:latin typeface="굴림" panose="020B0600000101010101" pitchFamily="50" charset="-127"/>
              <a:ea typeface="굴림" panose="020B0600000101010101" pitchFamily="50" charset="-127"/>
            </a:endParaRPr>
          </a:p>
          <a:p>
            <a:pPr algn="ctr"/>
            <a:r>
              <a:rPr lang="ko-KR" altLang="en-US" dirty="0">
                <a:latin typeface="굴림" panose="020B0600000101010101" pitchFamily="50" charset="-127"/>
                <a:ea typeface="굴림" panose="020B0600000101010101" pitchFamily="50" charset="-127"/>
              </a:rPr>
              <a:t>회사</a:t>
            </a:r>
          </a:p>
        </p:txBody>
      </p:sp>
      <p:sp>
        <p:nvSpPr>
          <p:cNvPr id="40" name="AutoShape 1918"/>
          <p:cNvSpPr>
            <a:spLocks noChangeArrowheads="1"/>
          </p:cNvSpPr>
          <p:nvPr/>
        </p:nvSpPr>
        <p:spPr bwMode="auto">
          <a:xfrm flipH="1" flipV="1">
            <a:off x="5337465" y="4999087"/>
            <a:ext cx="1093788" cy="519351"/>
          </a:xfrm>
          <a:prstGeom prst="wedgeEllipseCallout">
            <a:avLst>
              <a:gd name="adj1" fmla="val 16185"/>
              <a:gd name="adj2" fmla="val 83116"/>
            </a:avLst>
          </a:prstGeom>
          <a:solidFill>
            <a:srgbClr val="FFFF00"/>
          </a:solidFill>
          <a:ln w="3175">
            <a:solidFill>
              <a:schemeClr val="tx1"/>
            </a:solidFill>
            <a:miter lim="800000"/>
            <a:headEnd type="none" w="sm" len="sm"/>
            <a:tailEnd type="none" w="sm" len="sm"/>
          </a:ln>
          <a:effectLst/>
        </p:spPr>
        <p:txBody>
          <a:bodyPr rot="10800000" wrap="square">
            <a:spAutoFit/>
          </a:bodyPr>
          <a:lstStyle>
            <a:lvl1pPr marL="114300" indent="-114300" algn="l">
              <a:defRPr kumimoji="1" sz="2400">
                <a:solidFill>
                  <a:schemeClr val="tx1"/>
                </a:solidFill>
                <a:latin typeface="굴림" panose="020B0600000101010101" pitchFamily="50" charset="-127"/>
                <a:ea typeface="굴림" panose="020B0600000101010101" pitchFamily="50" charset="-127"/>
              </a:defRPr>
            </a:lvl1pPr>
            <a:lvl2pPr algn="l">
              <a:defRPr kumimoji="1" sz="2400">
                <a:solidFill>
                  <a:schemeClr val="tx1"/>
                </a:solidFill>
                <a:latin typeface="굴림" panose="020B0600000101010101" pitchFamily="50" charset="-127"/>
                <a:ea typeface="굴림" panose="020B0600000101010101" pitchFamily="50" charset="-127"/>
              </a:defRPr>
            </a:lvl2pPr>
            <a:lvl3pPr algn="l">
              <a:defRPr kumimoji="1" sz="2400">
                <a:solidFill>
                  <a:schemeClr val="tx1"/>
                </a:solidFill>
                <a:latin typeface="굴림" panose="020B0600000101010101" pitchFamily="50" charset="-127"/>
                <a:ea typeface="굴림" panose="020B0600000101010101" pitchFamily="50" charset="-127"/>
              </a:defRPr>
            </a:lvl3pPr>
            <a:lvl4pPr algn="l">
              <a:defRPr kumimoji="1" sz="2400">
                <a:solidFill>
                  <a:schemeClr val="tx1"/>
                </a:solidFill>
                <a:latin typeface="굴림" panose="020B0600000101010101" pitchFamily="50" charset="-127"/>
                <a:ea typeface="굴림" panose="020B0600000101010101" pitchFamily="50" charset="-127"/>
              </a:defRPr>
            </a:lvl4pPr>
            <a:lvl5pPr algn="l">
              <a:defRPr kumimoji="1" sz="2400">
                <a:solidFill>
                  <a:schemeClr val="tx1"/>
                </a:solidFill>
                <a:latin typeface="굴림" panose="020B0600000101010101" pitchFamily="50" charset="-127"/>
                <a:ea typeface="굴림" panose="020B0600000101010101" pitchFamily="50" charset="-127"/>
              </a:defRPr>
            </a:lvl5pPr>
            <a:lvl6pPr fontAlgn="base">
              <a:spcBef>
                <a:spcPct val="0"/>
              </a:spcBef>
              <a:spcAft>
                <a:spcPct val="0"/>
              </a:spcAft>
              <a:defRPr kumimoji="1" sz="2400">
                <a:solidFill>
                  <a:schemeClr val="tx1"/>
                </a:solidFill>
                <a:latin typeface="굴림" panose="020B0600000101010101" pitchFamily="50" charset="-127"/>
                <a:ea typeface="굴림" panose="020B0600000101010101" pitchFamily="50" charset="-127"/>
              </a:defRPr>
            </a:lvl6pPr>
            <a:lvl7pPr fontAlgn="base">
              <a:spcBef>
                <a:spcPct val="0"/>
              </a:spcBef>
              <a:spcAft>
                <a:spcPct val="0"/>
              </a:spcAft>
              <a:defRPr kumimoji="1" sz="2400">
                <a:solidFill>
                  <a:schemeClr val="tx1"/>
                </a:solidFill>
                <a:latin typeface="굴림" panose="020B0600000101010101" pitchFamily="50" charset="-127"/>
                <a:ea typeface="굴림" panose="020B0600000101010101" pitchFamily="50" charset="-127"/>
              </a:defRPr>
            </a:lvl7pPr>
            <a:lvl8pPr fontAlgn="base">
              <a:spcBef>
                <a:spcPct val="0"/>
              </a:spcBef>
              <a:spcAft>
                <a:spcPct val="0"/>
              </a:spcAft>
              <a:defRPr kumimoji="1" sz="2400">
                <a:solidFill>
                  <a:schemeClr val="tx1"/>
                </a:solidFill>
                <a:latin typeface="굴림" panose="020B0600000101010101" pitchFamily="50" charset="-127"/>
                <a:ea typeface="굴림" panose="020B0600000101010101" pitchFamily="50" charset="-127"/>
              </a:defRPr>
            </a:lvl8pPr>
            <a:lvl9pPr fontAlgn="base">
              <a:spcBef>
                <a:spcPct val="0"/>
              </a:spcBef>
              <a:spcAft>
                <a:spcPct val="0"/>
              </a:spcAft>
              <a:defRPr kumimoji="1" sz="2400">
                <a:solidFill>
                  <a:schemeClr val="tx1"/>
                </a:solidFill>
                <a:latin typeface="굴림" panose="020B0600000101010101" pitchFamily="50" charset="-127"/>
                <a:ea typeface="굴림" panose="020B0600000101010101" pitchFamily="50" charset="-127"/>
              </a:defRPr>
            </a:lvl9pPr>
          </a:lstStyle>
          <a:p>
            <a:pPr algn="ctr" eaLnBrk="0" latinLnBrk="0" hangingPunct="0">
              <a:spcBef>
                <a:spcPct val="20000"/>
              </a:spcBef>
              <a:buClr>
                <a:schemeClr val="tx2"/>
              </a:buClr>
            </a:pPr>
            <a:r>
              <a:rPr kumimoji="0" lang="ko-KR" altLang="en-US" sz="1800" dirty="0"/>
              <a:t>요구</a:t>
            </a:r>
          </a:p>
        </p:txBody>
      </p:sp>
      <p:cxnSp>
        <p:nvCxnSpPr>
          <p:cNvPr id="16" name="직선 화살표 연결선 15"/>
          <p:cNvCxnSpPr>
            <a:cxnSpLocks/>
            <a:stCxn id="31" idx="1"/>
            <a:endCxn id="43" idx="0"/>
          </p:cNvCxnSpPr>
          <p:nvPr/>
        </p:nvCxnSpPr>
        <p:spPr>
          <a:xfrm>
            <a:off x="8765256" y="3219240"/>
            <a:ext cx="0" cy="8050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48" name="다이어그램 47"/>
          <p:cNvGraphicFramePr/>
          <p:nvPr>
            <p:extLst>
              <p:ext uri="{D42A27DB-BD31-4B8C-83A1-F6EECF244321}">
                <p14:modId xmlns:p14="http://schemas.microsoft.com/office/powerpoint/2010/main" val="2742054265"/>
              </p:ext>
            </p:extLst>
          </p:nvPr>
        </p:nvGraphicFramePr>
        <p:xfrm>
          <a:off x="624684" y="2209402"/>
          <a:ext cx="2331360" cy="15770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순서도: 화면 표시 8"/>
          <p:cNvSpPr/>
          <p:nvPr/>
        </p:nvSpPr>
        <p:spPr>
          <a:xfrm>
            <a:off x="1381138" y="1564547"/>
            <a:ext cx="2331360" cy="518895"/>
          </a:xfrm>
          <a:prstGeom prst="flowChartDisplay">
            <a:avLst/>
          </a:prstGeom>
          <a:solidFill>
            <a:schemeClr val="accent2">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dirty="0" err="1">
                <a:solidFill>
                  <a:schemeClr val="tx1"/>
                </a:solidFill>
                <a:latin typeface="굴림" panose="020B0600000101010101" pitchFamily="50" charset="-127"/>
                <a:ea typeface="굴림" panose="020B0600000101010101" pitchFamily="50" charset="-127"/>
              </a:rPr>
              <a:t>마이데이터</a:t>
            </a:r>
            <a:endParaRPr lang="ko-KR" altLang="en-US" dirty="0">
              <a:solidFill>
                <a:schemeClr val="tx1"/>
              </a:solidFill>
              <a:latin typeface="굴림" panose="020B0600000101010101" pitchFamily="50" charset="-127"/>
              <a:ea typeface="굴림" panose="020B0600000101010101" pitchFamily="50" charset="-127"/>
            </a:endParaRPr>
          </a:p>
        </p:txBody>
      </p:sp>
      <p:graphicFrame>
        <p:nvGraphicFramePr>
          <p:cNvPr id="49" name="다이어그램 48"/>
          <p:cNvGraphicFramePr/>
          <p:nvPr>
            <p:extLst>
              <p:ext uri="{D42A27DB-BD31-4B8C-83A1-F6EECF244321}">
                <p14:modId xmlns:p14="http://schemas.microsoft.com/office/powerpoint/2010/main" val="3443329533"/>
              </p:ext>
            </p:extLst>
          </p:nvPr>
        </p:nvGraphicFramePr>
        <p:xfrm>
          <a:off x="2815367" y="3550781"/>
          <a:ext cx="1563903" cy="162406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0" name="두루마리 모양: 가로로 말림 49"/>
          <p:cNvSpPr/>
          <p:nvPr/>
        </p:nvSpPr>
        <p:spPr>
          <a:xfrm>
            <a:off x="636760" y="5104968"/>
            <a:ext cx="3820117" cy="451379"/>
          </a:xfrm>
          <a:prstGeom prst="horizontalScroll">
            <a:avLst/>
          </a:prstGeom>
          <a:solidFill>
            <a:schemeClr val="accent6">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a:solidFill>
                  <a:schemeClr val="tx1"/>
                </a:solidFill>
                <a:latin typeface="굴림" panose="020B0600000101010101" pitchFamily="50" charset="-127"/>
                <a:ea typeface="굴림" panose="020B0600000101010101" pitchFamily="50" charset="-127"/>
              </a:rPr>
              <a:t>금융정보관리도우미</a:t>
            </a:r>
          </a:p>
        </p:txBody>
      </p:sp>
      <p:sp>
        <p:nvSpPr>
          <p:cNvPr id="54" name="AutoShape 2"/>
          <p:cNvSpPr>
            <a:spLocks/>
          </p:cNvSpPr>
          <p:nvPr/>
        </p:nvSpPr>
        <p:spPr bwMode="auto">
          <a:xfrm rot="16200000">
            <a:off x="7206072" y="3651463"/>
            <a:ext cx="257160" cy="4727204"/>
          </a:xfrm>
          <a:prstGeom prst="leftBrace">
            <a:avLst>
              <a:gd name="adj1" fmla="val 111146"/>
              <a:gd name="adj2" fmla="val 49710"/>
            </a:avLst>
          </a:prstGeom>
          <a:noFill/>
          <a:ln w="28575" cap="rnd">
            <a:solidFill>
              <a:schemeClr val="tx1"/>
            </a:solidFill>
            <a:prstDash val="sysDot"/>
            <a:round/>
            <a:headEnd/>
            <a:tailEnd/>
          </a:ln>
          <a:effectLst/>
        </p:spPr>
        <p:txBody>
          <a:bodyPr vert="horz" wrap="none" lIns="91440" tIns="45720" rIns="91440" bIns="45720" numCol="1" anchor="ctr" anchorCtr="0" compatLnSpc="1">
            <a:prstTxWarp prst="textNoShape">
              <a:avLst/>
            </a:prstTxWarp>
          </a:bodyPr>
          <a:lstStyle/>
          <a:p>
            <a:endParaRPr lang="ko-KR" altLang="en-US" dirty="0">
              <a:solidFill>
                <a:schemeClr val="tx1">
                  <a:lumMod val="95000"/>
                  <a:lumOff val="5000"/>
                </a:schemeClr>
              </a:solidFill>
              <a:latin typeface="굴림" pitchFamily="50" charset="-127"/>
              <a:ea typeface="굴림" pitchFamily="50" charset="-127"/>
            </a:endParaRPr>
          </a:p>
        </p:txBody>
      </p:sp>
      <p:pic>
        <p:nvPicPr>
          <p:cNvPr id="55" name="Picture 2" descr="w1 복사본"/>
          <p:cNvPicPr>
            <a:picLocks noChangeAspect="1" noChangeArrowheads="1"/>
          </p:cNvPicPr>
          <p:nvPr/>
        </p:nvPicPr>
        <p:blipFill>
          <a:blip r:embed="rId12" cstate="print"/>
          <a:srcRect/>
          <a:stretch>
            <a:fillRect/>
          </a:stretch>
        </p:blipFill>
        <p:spPr bwMode="auto">
          <a:xfrm>
            <a:off x="2182203" y="6143645"/>
            <a:ext cx="617342" cy="539517"/>
          </a:xfrm>
          <a:prstGeom prst="rect">
            <a:avLst/>
          </a:prstGeom>
          <a:noFill/>
        </p:spPr>
      </p:pic>
      <p:pic>
        <p:nvPicPr>
          <p:cNvPr id="56" name="Picture 12" descr="w2 복사본"/>
          <p:cNvPicPr>
            <a:picLocks noChangeAspect="1" noChangeArrowheads="1"/>
          </p:cNvPicPr>
          <p:nvPr/>
        </p:nvPicPr>
        <p:blipFill>
          <a:blip r:embed="rId13" cstate="print"/>
          <a:srcRect/>
          <a:stretch>
            <a:fillRect/>
          </a:stretch>
        </p:blipFill>
        <p:spPr bwMode="auto">
          <a:xfrm>
            <a:off x="7016490" y="6177355"/>
            <a:ext cx="636323" cy="569912"/>
          </a:xfrm>
          <a:prstGeom prst="rect">
            <a:avLst/>
          </a:prstGeom>
          <a:noFill/>
          <a:ln w="9525">
            <a:noFill/>
            <a:miter lim="800000"/>
            <a:headEnd/>
            <a:tailEnd/>
          </a:ln>
        </p:spPr>
      </p:pic>
      <p:sp>
        <p:nvSpPr>
          <p:cNvPr id="57" name="AutoShape 2"/>
          <p:cNvSpPr>
            <a:spLocks/>
          </p:cNvSpPr>
          <p:nvPr/>
        </p:nvSpPr>
        <p:spPr bwMode="auto">
          <a:xfrm rot="16200000">
            <a:off x="2362295" y="3651463"/>
            <a:ext cx="257160" cy="4727204"/>
          </a:xfrm>
          <a:prstGeom prst="leftBrace">
            <a:avLst>
              <a:gd name="adj1" fmla="val 111146"/>
              <a:gd name="adj2" fmla="val 49710"/>
            </a:avLst>
          </a:prstGeom>
          <a:noFill/>
          <a:ln w="28575" cap="rnd">
            <a:solidFill>
              <a:schemeClr val="tx1"/>
            </a:solidFill>
            <a:prstDash val="sysDot"/>
            <a:round/>
            <a:headEnd/>
            <a:tailEnd/>
          </a:ln>
          <a:effectLst/>
        </p:spPr>
        <p:txBody>
          <a:bodyPr vert="horz" wrap="none" lIns="91440" tIns="45720" rIns="91440" bIns="45720" numCol="1" anchor="ctr" anchorCtr="0" compatLnSpc="1">
            <a:prstTxWarp prst="textNoShape">
              <a:avLst/>
            </a:prstTxWarp>
          </a:bodyPr>
          <a:lstStyle/>
          <a:p>
            <a:endParaRPr lang="ko-KR" altLang="en-US" dirty="0">
              <a:solidFill>
                <a:schemeClr val="tx1">
                  <a:lumMod val="95000"/>
                  <a:lumOff val="5000"/>
                </a:schemeClr>
              </a:solidFill>
              <a:latin typeface="굴림" pitchFamily="50" charset="-127"/>
              <a:ea typeface="굴림" pitchFamily="50" charset="-127"/>
            </a:endParaRPr>
          </a:p>
        </p:txBody>
      </p:sp>
      <p:sp>
        <p:nvSpPr>
          <p:cNvPr id="6" name="배지 5">
            <a:extLst>
              <a:ext uri="{FF2B5EF4-FFF2-40B4-BE49-F238E27FC236}">
                <a16:creationId xmlns:a16="http://schemas.microsoft.com/office/drawing/2014/main" id="{BC2D77C4-0348-BA4C-9FD1-9B833D67EEE9}"/>
              </a:ext>
            </a:extLst>
          </p:cNvPr>
          <p:cNvSpPr/>
          <p:nvPr/>
        </p:nvSpPr>
        <p:spPr>
          <a:xfrm>
            <a:off x="3201071" y="2444254"/>
            <a:ext cx="1362885" cy="961229"/>
          </a:xfrm>
          <a:prstGeom prst="plaque">
            <a:avLst/>
          </a:prstGeom>
          <a:solidFill>
            <a:schemeClr val="accent2">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dirty="0" err="1">
                <a:solidFill>
                  <a:schemeClr val="tx1"/>
                </a:solidFill>
                <a:latin typeface="굴림" panose="020B0600000101010101" pitchFamily="50" charset="-127"/>
                <a:ea typeface="굴림" panose="020B0600000101010101" pitchFamily="50" charset="-127"/>
              </a:rPr>
              <a:t>투자사</a:t>
            </a:r>
            <a:endParaRPr lang="ko-KR" altLang="en-US" dirty="0">
              <a:solidFill>
                <a:schemeClr val="tx1"/>
              </a:solidFill>
              <a:latin typeface="굴림" panose="020B0600000101010101" pitchFamily="50" charset="-127"/>
              <a:ea typeface="굴림" panose="020B0600000101010101" pitchFamily="50" charset="-127"/>
            </a:endParaRPr>
          </a:p>
        </p:txBody>
      </p:sp>
      <p:sp>
        <p:nvSpPr>
          <p:cNvPr id="13" name="순서도: 화면 표시 12">
            <a:extLst>
              <a:ext uri="{FF2B5EF4-FFF2-40B4-BE49-F238E27FC236}">
                <a16:creationId xmlns:a16="http://schemas.microsoft.com/office/drawing/2014/main" id="{CC43C3D7-9276-EF12-8086-0C26BFD73264}"/>
              </a:ext>
            </a:extLst>
          </p:cNvPr>
          <p:cNvSpPr/>
          <p:nvPr/>
        </p:nvSpPr>
        <p:spPr>
          <a:xfrm flipH="1">
            <a:off x="6168971" y="1564547"/>
            <a:ext cx="2331360" cy="518895"/>
          </a:xfrm>
          <a:prstGeom prst="flowChartDisplay">
            <a:avLst/>
          </a:prstGeom>
          <a:solidFill>
            <a:schemeClr val="accent2">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dirty="0">
                <a:solidFill>
                  <a:schemeClr val="tx1"/>
                </a:solidFill>
                <a:latin typeface="굴림" panose="020B0600000101010101" pitchFamily="50" charset="-127"/>
                <a:ea typeface="굴림" panose="020B0600000101010101" pitchFamily="50" charset="-127"/>
              </a:rPr>
              <a:t>서비스 개념</a:t>
            </a:r>
          </a:p>
        </p:txBody>
      </p:sp>
    </p:spTree>
    <p:extLst>
      <p:ext uri="{BB962C8B-B14F-4D97-AF65-F5344CB8AC3E}">
        <p14:creationId xmlns:p14="http://schemas.microsoft.com/office/powerpoint/2010/main" val="3551652039"/>
      </p:ext>
    </p:extLst>
  </p:cSld>
  <p:clrMapOvr>
    <a:masterClrMapping/>
  </p:clrMapOvr>
</p:sld>
</file>

<file path=ppt/theme/theme1.xml><?xml version="1.0" encoding="utf-8"?>
<a:theme xmlns:a="http://schemas.openxmlformats.org/drawingml/2006/main" name="Office 테마">
  <a:themeElements>
    <a:clrScheme name="Office 테마">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테마">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710</TotalTime>
  <Words>210</Words>
  <Application>Microsoft Office PowerPoint</Application>
  <PresentationFormat>A4 용지(210x297mm)</PresentationFormat>
  <Paragraphs>71</Paragraphs>
  <Slides>6</Slides>
  <Notes>0</Notes>
  <HiddenSlides>0</HiddenSlides>
  <MMClips>1</MMClips>
  <ScaleCrop>false</ScaleCrop>
  <HeadingPairs>
    <vt:vector size="6" baseType="variant">
      <vt:variant>
        <vt:lpstr>사용한 글꼴</vt:lpstr>
      </vt:variant>
      <vt:variant>
        <vt:i4>8</vt:i4>
      </vt:variant>
      <vt:variant>
        <vt:lpstr>테마</vt:lpstr>
      </vt:variant>
      <vt:variant>
        <vt:i4>1</vt:i4>
      </vt:variant>
      <vt:variant>
        <vt:lpstr>슬라이드 제목</vt:lpstr>
      </vt:variant>
      <vt:variant>
        <vt:i4>6</vt:i4>
      </vt:variant>
    </vt:vector>
  </HeadingPairs>
  <TitlesOfParts>
    <vt:vector size="15" baseType="lpstr">
      <vt:lpstr>굴림</vt:lpstr>
      <vt:lpstr>궁서</vt:lpstr>
      <vt:lpstr>돋움</vt:lpstr>
      <vt:lpstr>맑은 고딕</vt:lpstr>
      <vt:lpstr>Arial</vt:lpstr>
      <vt:lpstr>Calibri</vt:lpstr>
      <vt:lpstr>Calibri Light</vt:lpstr>
      <vt:lpstr>Wingdings</vt:lpstr>
      <vt:lpstr>Office 테마</vt:lpstr>
      <vt:lpstr>MyData</vt:lpstr>
      <vt:lpstr>  목차</vt:lpstr>
      <vt:lpstr>1. 마이데이터란?</vt:lpstr>
      <vt:lpstr>2. 마이데이터 사업자 허가조건</vt:lpstr>
      <vt:lpstr>3. 마이데이터 서비스 가입자</vt:lpstr>
      <vt:lpstr>4. 마이데이터 서비스</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Windows 사용자</dc:creator>
  <cp:lastModifiedBy>User</cp:lastModifiedBy>
  <cp:revision>85</cp:revision>
  <dcterms:created xsi:type="dcterms:W3CDTF">2019-10-10T08:42:01Z</dcterms:created>
  <dcterms:modified xsi:type="dcterms:W3CDTF">2023-08-03T00:04:46Z</dcterms:modified>
</cp:coreProperties>
</file>