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6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B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3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메신저 서비스 이용 현황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>
        <c:manualLayout>
          <c:xMode val="edge"/>
          <c:yMode val="edge"/>
          <c:x val="0.27665177304341976"/>
          <c:y val="1.6309886124032617E-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라인톡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EBC-4B5C-A034-F49ED134A1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2018년</c:v>
                </c:pt>
                <c:pt idx="1">
                  <c:v>2019년</c:v>
                </c:pt>
                <c:pt idx="2">
                  <c:v>2020년</c:v>
                </c:pt>
                <c:pt idx="3">
                  <c:v>2021년</c:v>
                </c:pt>
                <c:pt idx="4">
                  <c:v>2022년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3036</c:v>
                </c:pt>
                <c:pt idx="1">
                  <c:v>3651</c:v>
                </c:pt>
                <c:pt idx="2">
                  <c:v>3520</c:v>
                </c:pt>
                <c:pt idx="3">
                  <c:v>4215</c:v>
                </c:pt>
                <c:pt idx="4">
                  <c:v>4922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레이첼온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rgbClr val="FF0000"/>
              </a:solidFill>
              <a:ln w="2857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2018년</c:v>
                </c:pt>
                <c:pt idx="1">
                  <c:v>2019년</c:v>
                </c:pt>
                <c:pt idx="2">
                  <c:v>2020년</c:v>
                </c:pt>
                <c:pt idx="3">
                  <c:v>2021년</c:v>
                </c:pt>
                <c:pt idx="4">
                  <c:v>2022년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4201</c:v>
                </c:pt>
                <c:pt idx="1">
                  <c:v>4650</c:v>
                </c:pt>
                <c:pt idx="2">
                  <c:v>4835</c:v>
                </c:pt>
                <c:pt idx="3">
                  <c:v>5130</c:v>
                </c:pt>
                <c:pt idx="4">
                  <c:v>5510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2069128"/>
        <c:axId val="56207011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56207011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562069128"/>
        <c:crosses val="max"/>
        <c:crossBetween val="between"/>
        <c:majorUnit val="2000"/>
      </c:valAx>
      <c:catAx>
        <c:axId val="562069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207011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A6DBB3-635A-4703-ADB6-74236B212D11}" type="doc">
      <dgm:prSet loTypeId="urn:microsoft.com/office/officeart/2005/8/layout/hProcess9" loCatId="process" qsTypeId="urn:microsoft.com/office/officeart/2005/8/quickstyle/3d5" qsCatId="3D" csTypeId="urn:microsoft.com/office/officeart/2005/8/colors/colorful1" csCatId="colorful" phldr="1"/>
      <dgm:spPr/>
    </dgm:pt>
    <dgm:pt modelId="{998E8C53-9CEF-4FFB-99B4-BDFAAFC2D7C9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문화</a:t>
          </a:r>
        </a:p>
      </dgm:t>
    </dgm:pt>
    <dgm:pt modelId="{72559E77-1746-4FB5-9918-15A5414EAEA5}" type="parTrans" cxnId="{73EB4928-D72C-4A84-8C21-F4E65A90FF06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6790E2E-CCD7-474B-9A2D-2AC144513C27}" type="sibTrans" cxnId="{73EB4928-D72C-4A84-8C21-F4E65A90FF06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C2B71F9-DA53-4509-9749-62D39BDEE5E1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예술</a:t>
          </a:r>
        </a:p>
      </dgm:t>
    </dgm:pt>
    <dgm:pt modelId="{B3850788-B7D7-460E-9870-327634D288D2}" type="parTrans" cxnId="{81681BF1-F982-4A07-ABDC-D5913DDFFFA8}">
      <dgm:prSet/>
      <dgm:spPr/>
      <dgm:t>
        <a:bodyPr/>
        <a:lstStyle/>
        <a:p>
          <a:pPr latinLnBrk="1"/>
          <a:endParaRPr lang="ko-KR" altLang="en-US"/>
        </a:p>
      </dgm:t>
    </dgm:pt>
    <dgm:pt modelId="{911551E3-44C8-4629-B696-400AE32BD0B6}" type="sibTrans" cxnId="{81681BF1-F982-4A07-ABDC-D5913DDFFFA8}">
      <dgm:prSet/>
      <dgm:spPr/>
      <dgm:t>
        <a:bodyPr/>
        <a:lstStyle/>
        <a:p>
          <a:pPr latinLnBrk="1"/>
          <a:endParaRPr lang="ko-KR" altLang="en-US"/>
        </a:p>
      </dgm:t>
    </dgm:pt>
    <dgm:pt modelId="{91C23D34-8AF6-4682-830B-8BAB89E8C5F5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스포츠</a:t>
          </a:r>
        </a:p>
      </dgm:t>
    </dgm:pt>
    <dgm:pt modelId="{EB8E406E-4531-4FE3-87B6-B0F56D46274B}" type="parTrans" cxnId="{0F70A668-3265-438F-840E-1C8E5DFE3965}">
      <dgm:prSet/>
      <dgm:spPr/>
      <dgm:t>
        <a:bodyPr/>
        <a:lstStyle/>
        <a:p>
          <a:pPr latinLnBrk="1"/>
          <a:endParaRPr lang="ko-KR" altLang="en-US"/>
        </a:p>
      </dgm:t>
    </dgm:pt>
    <dgm:pt modelId="{39C7F6F1-40D0-4F61-BC83-092632150511}" type="sibTrans" cxnId="{0F70A668-3265-438F-840E-1C8E5DFE3965}">
      <dgm:prSet/>
      <dgm:spPr/>
      <dgm:t>
        <a:bodyPr/>
        <a:lstStyle/>
        <a:p>
          <a:pPr latinLnBrk="1"/>
          <a:endParaRPr lang="ko-KR" altLang="en-US"/>
        </a:p>
      </dgm:t>
    </dgm:pt>
    <dgm:pt modelId="{B229FE2D-D06A-409D-8164-3F87472EE332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공연</a:t>
          </a:r>
        </a:p>
      </dgm:t>
    </dgm:pt>
    <dgm:pt modelId="{C9F19B39-16E9-480A-AD96-1DF63605A585}" type="parTrans" cxnId="{B353F799-330B-4DE2-A491-981946A9A092}">
      <dgm:prSet/>
      <dgm:spPr/>
      <dgm:t>
        <a:bodyPr/>
        <a:lstStyle/>
        <a:p>
          <a:pPr latinLnBrk="1"/>
          <a:endParaRPr lang="ko-KR" altLang="en-US"/>
        </a:p>
      </dgm:t>
    </dgm:pt>
    <dgm:pt modelId="{4BE72557-CB66-4727-A076-B563E81FADE8}" type="sibTrans" cxnId="{B353F799-330B-4DE2-A491-981946A9A092}">
      <dgm:prSet/>
      <dgm:spPr/>
      <dgm:t>
        <a:bodyPr/>
        <a:lstStyle/>
        <a:p>
          <a:pPr latinLnBrk="1"/>
          <a:endParaRPr lang="ko-KR" altLang="en-US"/>
        </a:p>
      </dgm:t>
    </dgm:pt>
    <dgm:pt modelId="{FA22E631-6DC1-4489-B152-DCD077496ED6}" type="pres">
      <dgm:prSet presAssocID="{2EA6DBB3-635A-4703-ADB6-74236B212D11}" presName="CompostProcess" presStyleCnt="0">
        <dgm:presLayoutVars>
          <dgm:dir/>
          <dgm:resizeHandles val="exact"/>
        </dgm:presLayoutVars>
      </dgm:prSet>
      <dgm:spPr/>
    </dgm:pt>
    <dgm:pt modelId="{619C7230-28A9-4CE7-A967-CD814A99D975}" type="pres">
      <dgm:prSet presAssocID="{2EA6DBB3-635A-4703-ADB6-74236B212D11}" presName="arrow" presStyleLbl="bgShp" presStyleIdx="0" presStyleCnt="1"/>
      <dgm:spPr/>
    </dgm:pt>
    <dgm:pt modelId="{291A5086-A2A2-4FBC-9F28-D574527809D8}" type="pres">
      <dgm:prSet presAssocID="{2EA6DBB3-635A-4703-ADB6-74236B212D11}" presName="linearProcess" presStyleCnt="0"/>
      <dgm:spPr/>
    </dgm:pt>
    <dgm:pt modelId="{0F8D8FF4-807A-4DF4-AD6A-388D23E86CA3}" type="pres">
      <dgm:prSet presAssocID="{998E8C53-9CEF-4FFB-99B4-BDFAAFC2D7C9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EDC286A-6544-4902-A4FF-CA31652B1520}" type="pres">
      <dgm:prSet presAssocID="{B6790E2E-CCD7-474B-9A2D-2AC144513C27}" presName="sibTrans" presStyleCnt="0"/>
      <dgm:spPr/>
    </dgm:pt>
    <dgm:pt modelId="{82760270-94EA-490D-A502-B51F51F8A078}" type="pres">
      <dgm:prSet presAssocID="{EC2B71F9-DA53-4509-9749-62D39BDEE5E1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895D314-9AB9-4470-BCE7-E3A144DC076C}" type="pres">
      <dgm:prSet presAssocID="{911551E3-44C8-4629-B696-400AE32BD0B6}" presName="sibTrans" presStyleCnt="0"/>
      <dgm:spPr/>
    </dgm:pt>
    <dgm:pt modelId="{26F21105-F720-4521-8568-B6F85C54C803}" type="pres">
      <dgm:prSet presAssocID="{91C23D34-8AF6-4682-830B-8BAB89E8C5F5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FD49062-2246-46CC-BBFF-74101C52E5AC}" type="pres">
      <dgm:prSet presAssocID="{39C7F6F1-40D0-4F61-BC83-092632150511}" presName="sibTrans" presStyleCnt="0"/>
      <dgm:spPr/>
    </dgm:pt>
    <dgm:pt modelId="{7691E6E7-6EBF-42D6-945B-F5A835FACD59}" type="pres">
      <dgm:prSet presAssocID="{B229FE2D-D06A-409D-8164-3F87472EE332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257A9D0C-AD44-4B4A-B340-315EB1FF9DC1}" type="presOf" srcId="{998E8C53-9CEF-4FFB-99B4-BDFAAFC2D7C9}" destId="{0F8D8FF4-807A-4DF4-AD6A-388D23E86CA3}" srcOrd="0" destOrd="0" presId="urn:microsoft.com/office/officeart/2005/8/layout/hProcess9"/>
    <dgm:cxn modelId="{81681BF1-F982-4A07-ABDC-D5913DDFFFA8}" srcId="{2EA6DBB3-635A-4703-ADB6-74236B212D11}" destId="{EC2B71F9-DA53-4509-9749-62D39BDEE5E1}" srcOrd="1" destOrd="0" parTransId="{B3850788-B7D7-460E-9870-327634D288D2}" sibTransId="{911551E3-44C8-4629-B696-400AE32BD0B6}"/>
    <dgm:cxn modelId="{D46F9D0D-5DDE-47E7-B1A9-8446326BD03D}" type="presOf" srcId="{2EA6DBB3-635A-4703-ADB6-74236B212D11}" destId="{FA22E631-6DC1-4489-B152-DCD077496ED6}" srcOrd="0" destOrd="0" presId="urn:microsoft.com/office/officeart/2005/8/layout/hProcess9"/>
    <dgm:cxn modelId="{75ED18FE-A768-48BE-AD9B-92121F23CFF2}" type="presOf" srcId="{EC2B71F9-DA53-4509-9749-62D39BDEE5E1}" destId="{82760270-94EA-490D-A502-B51F51F8A078}" srcOrd="0" destOrd="0" presId="urn:microsoft.com/office/officeart/2005/8/layout/hProcess9"/>
    <dgm:cxn modelId="{73EB4928-D72C-4A84-8C21-F4E65A90FF06}" srcId="{2EA6DBB3-635A-4703-ADB6-74236B212D11}" destId="{998E8C53-9CEF-4FFB-99B4-BDFAAFC2D7C9}" srcOrd="0" destOrd="0" parTransId="{72559E77-1746-4FB5-9918-15A5414EAEA5}" sibTransId="{B6790E2E-CCD7-474B-9A2D-2AC144513C27}"/>
    <dgm:cxn modelId="{627FF723-65CB-4C25-AA75-1EF0E7CDDD4E}" type="presOf" srcId="{B229FE2D-D06A-409D-8164-3F87472EE332}" destId="{7691E6E7-6EBF-42D6-945B-F5A835FACD59}" srcOrd="0" destOrd="0" presId="urn:microsoft.com/office/officeart/2005/8/layout/hProcess9"/>
    <dgm:cxn modelId="{B353F799-330B-4DE2-A491-981946A9A092}" srcId="{2EA6DBB3-635A-4703-ADB6-74236B212D11}" destId="{B229FE2D-D06A-409D-8164-3F87472EE332}" srcOrd="3" destOrd="0" parTransId="{C9F19B39-16E9-480A-AD96-1DF63605A585}" sibTransId="{4BE72557-CB66-4727-A076-B563E81FADE8}"/>
    <dgm:cxn modelId="{0F70A668-3265-438F-840E-1C8E5DFE3965}" srcId="{2EA6DBB3-635A-4703-ADB6-74236B212D11}" destId="{91C23D34-8AF6-4682-830B-8BAB89E8C5F5}" srcOrd="2" destOrd="0" parTransId="{EB8E406E-4531-4FE3-87B6-B0F56D46274B}" sibTransId="{39C7F6F1-40D0-4F61-BC83-092632150511}"/>
    <dgm:cxn modelId="{6003A9F0-2574-4E36-AEED-CCD709A059C6}" type="presOf" srcId="{91C23D34-8AF6-4682-830B-8BAB89E8C5F5}" destId="{26F21105-F720-4521-8568-B6F85C54C803}" srcOrd="0" destOrd="0" presId="urn:microsoft.com/office/officeart/2005/8/layout/hProcess9"/>
    <dgm:cxn modelId="{40F96CAE-AB96-428B-A2B5-7D093CE8E880}" type="presParOf" srcId="{FA22E631-6DC1-4489-B152-DCD077496ED6}" destId="{619C7230-28A9-4CE7-A967-CD814A99D975}" srcOrd="0" destOrd="0" presId="urn:microsoft.com/office/officeart/2005/8/layout/hProcess9"/>
    <dgm:cxn modelId="{F970F50A-0EB2-493F-AB1C-DFA111AD2238}" type="presParOf" srcId="{FA22E631-6DC1-4489-B152-DCD077496ED6}" destId="{291A5086-A2A2-4FBC-9F28-D574527809D8}" srcOrd="1" destOrd="0" presId="urn:microsoft.com/office/officeart/2005/8/layout/hProcess9"/>
    <dgm:cxn modelId="{DA463BA6-39BC-4373-A312-6A0AB6C248AD}" type="presParOf" srcId="{291A5086-A2A2-4FBC-9F28-D574527809D8}" destId="{0F8D8FF4-807A-4DF4-AD6A-388D23E86CA3}" srcOrd="0" destOrd="0" presId="urn:microsoft.com/office/officeart/2005/8/layout/hProcess9"/>
    <dgm:cxn modelId="{5BAF01A1-293F-48B8-A149-41C5A4CCC401}" type="presParOf" srcId="{291A5086-A2A2-4FBC-9F28-D574527809D8}" destId="{8EDC286A-6544-4902-A4FF-CA31652B1520}" srcOrd="1" destOrd="0" presId="urn:microsoft.com/office/officeart/2005/8/layout/hProcess9"/>
    <dgm:cxn modelId="{22C8D2BB-62C3-4DE3-86FA-A0321091752D}" type="presParOf" srcId="{291A5086-A2A2-4FBC-9F28-D574527809D8}" destId="{82760270-94EA-490D-A502-B51F51F8A078}" srcOrd="2" destOrd="0" presId="urn:microsoft.com/office/officeart/2005/8/layout/hProcess9"/>
    <dgm:cxn modelId="{291904D0-52A0-4B6E-94B1-F1FB876F9AE8}" type="presParOf" srcId="{291A5086-A2A2-4FBC-9F28-D574527809D8}" destId="{0895D314-9AB9-4470-BCE7-E3A144DC076C}" srcOrd="3" destOrd="0" presId="urn:microsoft.com/office/officeart/2005/8/layout/hProcess9"/>
    <dgm:cxn modelId="{FE65437C-7EDF-45AC-BD4F-E37257BA09D1}" type="presParOf" srcId="{291A5086-A2A2-4FBC-9F28-D574527809D8}" destId="{26F21105-F720-4521-8568-B6F85C54C803}" srcOrd="4" destOrd="0" presId="urn:microsoft.com/office/officeart/2005/8/layout/hProcess9"/>
    <dgm:cxn modelId="{9C8B719D-83D9-4E9B-8059-EDB76ECEB15B}" type="presParOf" srcId="{291A5086-A2A2-4FBC-9F28-D574527809D8}" destId="{3FD49062-2246-46CC-BBFF-74101C52E5AC}" srcOrd="5" destOrd="0" presId="urn:microsoft.com/office/officeart/2005/8/layout/hProcess9"/>
    <dgm:cxn modelId="{20EB1ED4-CEAE-4034-9FA9-ED24753ADF0C}" type="presParOf" srcId="{291A5086-A2A2-4FBC-9F28-D574527809D8}" destId="{7691E6E7-6EBF-42D6-945B-F5A835FACD59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FCADB5-ACB2-4A0F-BA2B-854A79EC586C}" type="doc">
      <dgm:prSet loTypeId="urn:microsoft.com/office/officeart/2005/8/layout/arrow1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F9350BBB-623A-4B77-A053-360B7428EB98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홍보</a:t>
          </a:r>
          <a:endParaRPr lang="en-US" altLang="ko-KR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A6802CB-58D0-4930-BE21-B2F187BA6E7A}" type="parTrans" cxnId="{755002D4-BBFE-4482-8EC6-A0FC9D2AD5EB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EB808C2-B850-4EEC-ABB9-3779B9AF105C}" type="sibTrans" cxnId="{755002D4-BBFE-4482-8EC6-A0FC9D2AD5EB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E017641-8BFC-4FAC-9574-2B91446E145F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마케팅</a:t>
          </a:r>
          <a:endParaRPr lang="en-US" altLang="ko-KR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FC5D633-0AEC-4461-9C2D-2C13CB10E5EC}" type="parTrans" cxnId="{2FB97FB2-6D2F-41A2-B926-59462FDC0213}">
      <dgm:prSet/>
      <dgm:spPr/>
      <dgm:t>
        <a:bodyPr/>
        <a:lstStyle/>
        <a:p>
          <a:pPr latinLnBrk="1"/>
          <a:endParaRPr lang="ko-KR" altLang="en-US"/>
        </a:p>
      </dgm:t>
    </dgm:pt>
    <dgm:pt modelId="{6F844C21-18BF-4D7D-BE5D-4C324E5BCE8F}" type="sibTrans" cxnId="{2FB97FB2-6D2F-41A2-B926-59462FDC0213}">
      <dgm:prSet/>
      <dgm:spPr/>
      <dgm:t>
        <a:bodyPr/>
        <a:lstStyle/>
        <a:p>
          <a:pPr latinLnBrk="1"/>
          <a:endParaRPr lang="ko-KR" altLang="en-US"/>
        </a:p>
      </dgm:t>
    </dgm:pt>
    <dgm:pt modelId="{E54845FA-DC7F-46E0-B230-2C083E271E15}" type="pres">
      <dgm:prSet presAssocID="{3DFCADB5-ACB2-4A0F-BA2B-854A79EC586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3DAB479-2822-4398-8377-55C088979615}" type="pres">
      <dgm:prSet presAssocID="{F9350BBB-623A-4B77-A053-360B7428EB98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EA3648A-69AA-4D37-847B-B8D0E33B3D2E}" type="pres">
      <dgm:prSet presAssocID="{6E017641-8BFC-4FAC-9574-2B91446E145F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7958F248-A744-4258-8C5D-C9C5672991C7}" type="presOf" srcId="{F9350BBB-623A-4B77-A053-360B7428EB98}" destId="{D3DAB479-2822-4398-8377-55C088979615}" srcOrd="0" destOrd="0" presId="urn:microsoft.com/office/officeart/2005/8/layout/arrow1"/>
    <dgm:cxn modelId="{CDF7AEE5-56BC-4167-969C-E9C9FCE2DE74}" type="presOf" srcId="{3DFCADB5-ACB2-4A0F-BA2B-854A79EC586C}" destId="{E54845FA-DC7F-46E0-B230-2C083E271E15}" srcOrd="0" destOrd="0" presId="urn:microsoft.com/office/officeart/2005/8/layout/arrow1"/>
    <dgm:cxn modelId="{755002D4-BBFE-4482-8EC6-A0FC9D2AD5EB}" srcId="{3DFCADB5-ACB2-4A0F-BA2B-854A79EC586C}" destId="{F9350BBB-623A-4B77-A053-360B7428EB98}" srcOrd="0" destOrd="0" parTransId="{AA6802CB-58D0-4930-BE21-B2F187BA6E7A}" sibTransId="{AEB808C2-B850-4EEC-ABB9-3779B9AF105C}"/>
    <dgm:cxn modelId="{2FB97FB2-6D2F-41A2-B926-59462FDC0213}" srcId="{3DFCADB5-ACB2-4A0F-BA2B-854A79EC586C}" destId="{6E017641-8BFC-4FAC-9574-2B91446E145F}" srcOrd="1" destOrd="0" parTransId="{DFC5D633-0AEC-4461-9C2D-2C13CB10E5EC}" sibTransId="{6F844C21-18BF-4D7D-BE5D-4C324E5BCE8F}"/>
    <dgm:cxn modelId="{D149B193-15F7-440D-939F-65B32D891D3C}" type="presOf" srcId="{6E017641-8BFC-4FAC-9574-2B91446E145F}" destId="{FEA3648A-69AA-4D37-847B-B8D0E33B3D2E}" srcOrd="0" destOrd="0" presId="urn:microsoft.com/office/officeart/2005/8/layout/arrow1"/>
    <dgm:cxn modelId="{60F1AF18-1CBD-4675-98F4-1BB6E535B673}" type="presParOf" srcId="{E54845FA-DC7F-46E0-B230-2C083E271E15}" destId="{D3DAB479-2822-4398-8377-55C088979615}" srcOrd="0" destOrd="0" presId="urn:microsoft.com/office/officeart/2005/8/layout/arrow1"/>
    <dgm:cxn modelId="{49D53536-E018-4F7F-8D9D-BCAC49571A2F}" type="presParOf" srcId="{E54845FA-DC7F-46E0-B230-2C083E271E15}" destId="{FEA3648A-69AA-4D37-847B-B8D0E33B3D2E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9C7230-28A9-4CE7-A967-CD814A99D975}">
      <dsp:nvSpPr>
        <dsp:cNvPr id="0" name=""/>
        <dsp:cNvSpPr/>
      </dsp:nvSpPr>
      <dsp:spPr>
        <a:xfrm>
          <a:off x="314219" y="0"/>
          <a:ext cx="3561156" cy="1386063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8D8FF4-807A-4DF4-AD6A-388D23E86CA3}">
      <dsp:nvSpPr>
        <dsp:cNvPr id="0" name=""/>
        <dsp:cNvSpPr/>
      </dsp:nvSpPr>
      <dsp:spPr>
        <a:xfrm>
          <a:off x="1431" y="415818"/>
          <a:ext cx="930384" cy="554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문화</a:t>
          </a:r>
        </a:p>
      </dsp:txBody>
      <dsp:txXfrm>
        <a:off x="28496" y="442883"/>
        <a:ext cx="876254" cy="500295"/>
      </dsp:txXfrm>
    </dsp:sp>
    <dsp:sp modelId="{82760270-94EA-490D-A502-B51F51F8A078}">
      <dsp:nvSpPr>
        <dsp:cNvPr id="0" name=""/>
        <dsp:cNvSpPr/>
      </dsp:nvSpPr>
      <dsp:spPr>
        <a:xfrm>
          <a:off x="1086881" y="415818"/>
          <a:ext cx="930384" cy="55442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예술</a:t>
          </a:r>
        </a:p>
      </dsp:txBody>
      <dsp:txXfrm>
        <a:off x="1113946" y="442883"/>
        <a:ext cx="876254" cy="500295"/>
      </dsp:txXfrm>
    </dsp:sp>
    <dsp:sp modelId="{26F21105-F720-4521-8568-B6F85C54C803}">
      <dsp:nvSpPr>
        <dsp:cNvPr id="0" name=""/>
        <dsp:cNvSpPr/>
      </dsp:nvSpPr>
      <dsp:spPr>
        <a:xfrm>
          <a:off x="2172330" y="415818"/>
          <a:ext cx="930384" cy="55442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스포츠</a:t>
          </a:r>
        </a:p>
      </dsp:txBody>
      <dsp:txXfrm>
        <a:off x="2199395" y="442883"/>
        <a:ext cx="876254" cy="500295"/>
      </dsp:txXfrm>
    </dsp:sp>
    <dsp:sp modelId="{7691E6E7-6EBF-42D6-945B-F5A835FACD59}">
      <dsp:nvSpPr>
        <dsp:cNvPr id="0" name=""/>
        <dsp:cNvSpPr/>
      </dsp:nvSpPr>
      <dsp:spPr>
        <a:xfrm>
          <a:off x="3257779" y="415818"/>
          <a:ext cx="930384" cy="55442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공연</a:t>
          </a:r>
        </a:p>
      </dsp:txBody>
      <dsp:txXfrm>
        <a:off x="3284844" y="442883"/>
        <a:ext cx="876254" cy="5002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DAB479-2822-4398-8377-55C088979615}">
      <dsp:nvSpPr>
        <dsp:cNvPr id="0" name=""/>
        <dsp:cNvSpPr/>
      </dsp:nvSpPr>
      <dsp:spPr>
        <a:xfrm rot="16200000">
          <a:off x="100" y="666"/>
          <a:ext cx="1146052" cy="1146052"/>
        </a:xfrm>
        <a:prstGeom prst="upArrow">
          <a:avLst>
            <a:gd name="adj1" fmla="val 50000"/>
            <a:gd name="adj2" fmla="val 3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홍보</a:t>
          </a:r>
          <a:endParaRPr lang="en-US" altLang="ko-KR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 rot="5400000">
        <a:off x="200660" y="287178"/>
        <a:ext cx="945493" cy="573026"/>
      </dsp:txXfrm>
    </dsp:sp>
    <dsp:sp modelId="{FEA3648A-69AA-4D37-847B-B8D0E33B3D2E}">
      <dsp:nvSpPr>
        <dsp:cNvPr id="0" name=""/>
        <dsp:cNvSpPr/>
      </dsp:nvSpPr>
      <dsp:spPr>
        <a:xfrm rot="5400000">
          <a:off x="1261145" y="666"/>
          <a:ext cx="1146052" cy="1146052"/>
        </a:xfrm>
        <a:prstGeom prst="upArrow">
          <a:avLst>
            <a:gd name="adj1" fmla="val 50000"/>
            <a:gd name="adj2" fmla="val 35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마케팅</a:t>
          </a:r>
          <a:endParaRPr lang="en-US" altLang="ko-KR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 rot="-5400000">
        <a:off x="1261146" y="287179"/>
        <a:ext cx="945493" cy="5730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B5562FF6-53AC-4DD6-8C35-A166FE18C257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57FCA799-32AE-48E6-B5F1-C749522B06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" y="6176963"/>
            <a:ext cx="1731325" cy="543742"/>
          </a:xfrm>
          <a:prstGeom prst="rect">
            <a:avLst/>
          </a:prstGeom>
        </p:spPr>
      </p:pic>
      <p:sp>
        <p:nvSpPr>
          <p:cNvPr id="12" name="화살표: 갈매기형 수장 11">
            <a:extLst>
              <a:ext uri="{FF2B5EF4-FFF2-40B4-BE49-F238E27FC236}">
                <a16:creationId xmlns:a16="http://schemas.microsoft.com/office/drawing/2014/main" id="{5A86FFE8-DE8E-98E1-3B5A-801B2EEF6398}"/>
              </a:ext>
            </a:extLst>
          </p:cNvPr>
          <p:cNvSpPr/>
          <p:nvPr userDrawn="1"/>
        </p:nvSpPr>
        <p:spPr bwMode="auto">
          <a:xfrm flipH="1" flipV="1">
            <a:off x="0" y="526614"/>
            <a:ext cx="9906000" cy="543742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3" name="화살표: 갈매기형 수장 12">
            <a:extLst>
              <a:ext uri="{FF2B5EF4-FFF2-40B4-BE49-F238E27FC236}">
                <a16:creationId xmlns:a16="http://schemas.microsoft.com/office/drawing/2014/main" id="{AC547382-67EE-7FBC-893D-47AD963191C4}"/>
              </a:ext>
            </a:extLst>
          </p:cNvPr>
          <p:cNvSpPr/>
          <p:nvPr userDrawn="1"/>
        </p:nvSpPr>
        <p:spPr bwMode="auto">
          <a:xfrm>
            <a:off x="685156" y="-8239"/>
            <a:ext cx="8539808" cy="1070356"/>
          </a:xfrm>
          <a:prstGeom prst="chevron">
            <a:avLst/>
          </a:prstGeom>
          <a:solidFill>
            <a:schemeClr val="accent6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8D32DC7-6F93-436F-2BCB-9B54C77A07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1" y="0"/>
            <a:ext cx="9899849" cy="106211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목차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2023-02-10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대각선 방향의 모서리가 잘린 사각형 2"/>
          <p:cNvSpPr/>
          <p:nvPr/>
        </p:nvSpPr>
        <p:spPr>
          <a:xfrm>
            <a:off x="4754880" y="0"/>
            <a:ext cx="5151120" cy="6858000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1">
                <a:shade val="50000"/>
                <a:alpha val="5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2057" y="2811368"/>
            <a:ext cx="7742976" cy="1411111"/>
          </a:xfrm>
        </p:spPr>
        <p:txBody>
          <a:bodyPr>
            <a:prstTxWarp prst="textDeflateTop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궁서" panose="02030600000101010101" pitchFamily="18" charset="-127"/>
                <a:ea typeface="궁서" panose="02030600000101010101" pitchFamily="18" charset="-127"/>
              </a:rPr>
              <a:t>Messenger Story</a:t>
            </a:r>
            <a:endParaRPr lang="ko-KR" altLang="en-US" b="1" dirty="0">
              <a:effectLst>
                <a:reflection blurRad="6350" stA="55000" endA="300" endPos="45500" dir="5400000" sy="-100000" algn="bl" rotWithShape="0"/>
              </a:effectLst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62" y="120360"/>
            <a:ext cx="2118527" cy="74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화살표: 오른쪽 18"/>
          <p:cNvSpPr/>
          <p:nvPr/>
        </p:nvSpPr>
        <p:spPr>
          <a:xfrm>
            <a:off x="1847492" y="2056007"/>
            <a:ext cx="4952420" cy="433271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화살표: 오른쪽 28"/>
          <p:cNvSpPr/>
          <p:nvPr/>
        </p:nvSpPr>
        <p:spPr>
          <a:xfrm>
            <a:off x="1718096" y="4291800"/>
            <a:ext cx="5089103" cy="474995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4" name="화살표: 오른쪽 33"/>
          <p:cNvSpPr/>
          <p:nvPr/>
        </p:nvSpPr>
        <p:spPr>
          <a:xfrm>
            <a:off x="1718096" y="3157342"/>
            <a:ext cx="5089103" cy="474995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화살표: 오른쪽 38"/>
          <p:cNvSpPr/>
          <p:nvPr/>
        </p:nvSpPr>
        <p:spPr>
          <a:xfrm>
            <a:off x="1718096" y="5425999"/>
            <a:ext cx="5089103" cy="474995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3297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171607" y="1704957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인터넷 메신저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63261" y="3946071"/>
            <a:ext cx="4437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PC 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메신저 이용 현황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171607" y="2802125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메신저 이모티콘 공모전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63294" y="5077196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메신저 활용 영역 및 스타일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22" b="67395"/>
          <a:stretch/>
        </p:blipFill>
        <p:spPr>
          <a:xfrm>
            <a:off x="7121103" y="4312561"/>
            <a:ext cx="1846053" cy="1659787"/>
          </a:xfrm>
          <a:prstGeom prst="rect">
            <a:avLst/>
          </a:prstGeom>
        </p:spPr>
      </p:pic>
      <p:sp>
        <p:nvSpPr>
          <p:cNvPr id="10" name="육각형 9"/>
          <p:cNvSpPr/>
          <p:nvPr/>
        </p:nvSpPr>
        <p:spPr>
          <a:xfrm>
            <a:off x="1119704" y="1537300"/>
            <a:ext cx="1055784" cy="839244"/>
          </a:xfrm>
          <a:prstGeom prst="hexagon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4" name="육각형 23"/>
          <p:cNvSpPr/>
          <p:nvPr/>
        </p:nvSpPr>
        <p:spPr>
          <a:xfrm>
            <a:off x="1119704" y="2664155"/>
            <a:ext cx="1055784" cy="839244"/>
          </a:xfrm>
          <a:prstGeom prst="hexagon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5" name="육각형 24"/>
          <p:cNvSpPr/>
          <p:nvPr/>
        </p:nvSpPr>
        <p:spPr>
          <a:xfrm>
            <a:off x="1119704" y="3807297"/>
            <a:ext cx="1055784" cy="839244"/>
          </a:xfrm>
          <a:prstGeom prst="hexagon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6" name="육각형 25"/>
          <p:cNvSpPr/>
          <p:nvPr/>
        </p:nvSpPr>
        <p:spPr>
          <a:xfrm>
            <a:off x="1119704" y="4937107"/>
            <a:ext cx="1055784" cy="839244"/>
          </a:xfrm>
          <a:prstGeom prst="hexagon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3297"/>
          </a:xfrm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인터넷 메신저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85231" y="1350963"/>
            <a:ext cx="8163469" cy="2581275"/>
          </a:xfrm>
          <a:prstGeom prst="rect">
            <a:avLst/>
          </a:prstGeom>
        </p:spPr>
        <p:txBody>
          <a:bodyPr/>
          <a:lstStyle/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ko-KR" sz="2400" b="1" dirty="0">
                <a:solidFill>
                  <a:srgbClr val="000000"/>
                </a:solidFill>
                <a:latin typeface="굴림" pitchFamily="50" charset="-127"/>
                <a:ea typeface="굴림" pitchFamily="50" charset="-127"/>
              </a:rPr>
              <a:t>Instant Messenger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4375" lvl="1" indent="-352425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solidFill>
                  <a:srgbClr val="000000"/>
                </a:solidFill>
                <a:latin typeface="굴림" pitchFamily="50" charset="-127"/>
                <a:ea typeface="굴림" pitchFamily="50" charset="-127"/>
              </a:rPr>
              <a:t>See who’s currently online</a:t>
            </a:r>
          </a:p>
          <a:p>
            <a:pPr marL="714375" lvl="1" indent="-352425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solidFill>
                  <a:srgbClr val="000000"/>
                </a:solidFill>
                <a:latin typeface="굴림" pitchFamily="50" charset="-127"/>
                <a:ea typeface="굴림" pitchFamily="50" charset="-127"/>
              </a:rPr>
              <a:t>Send a quick &amp; private instant message</a:t>
            </a:r>
          </a:p>
          <a:p>
            <a:pPr marL="714375" lvl="1" indent="-352425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solidFill>
                  <a:srgbClr val="000000"/>
                </a:solidFill>
                <a:latin typeface="굴림" pitchFamily="50" charset="-127"/>
                <a:ea typeface="굴림" pitchFamily="50" charset="-127"/>
              </a:rPr>
              <a:t>Use it anywhere / Talk to anyone on the internet</a:t>
            </a:r>
          </a:p>
          <a:p>
            <a:pPr marL="714375" lvl="1" indent="-352425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solidFill>
                  <a:srgbClr val="000000"/>
                </a:solidFill>
                <a:latin typeface="굴림" pitchFamily="50" charset="-127"/>
                <a:ea typeface="굴림" pitchFamily="50" charset="-127"/>
              </a:rPr>
              <a:t>Customize / Enjoy a safe &amp; private online environment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485231" y="3937173"/>
            <a:ext cx="6911000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메신저란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4375" lvl="1" indent="-352425" fontAlgn="base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인터넷을 통하여 실시간으로 데이터를 주고받을 수 있는 소프트웨어로서 온라인상에서 상대방과 직접 대화하며 파일 교환이 가능하여 그룹 회의 등에 활용 </a:t>
            </a:r>
            <a:endParaRPr lang="en-US" altLang="ko-KR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48575" y="4634576"/>
            <a:ext cx="1772194" cy="1363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3297"/>
          </a:xfrm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>
                <a:cs typeface="+mn-cs"/>
              </a:rPr>
              <a:t>메신저 이모티콘 공모전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 flipH="1">
            <a:off x="1639527" y="1666472"/>
            <a:ext cx="2232000" cy="842962"/>
          </a:xfrm>
          <a:prstGeom prst="snip1Rect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한쪽 모서리가 잘린 사각형 7">
            <a:extLst>
              <a:ext uri="{FF2B5EF4-FFF2-40B4-BE49-F238E27FC236}">
                <a16:creationId xmlns:a16="http://schemas.microsoft.com/office/drawing/2014/main" id="{9B2A0D7D-A0EC-4605-946B-5D11163ABCF6}"/>
              </a:ext>
            </a:extLst>
          </p:cNvPr>
          <p:cNvSpPr/>
          <p:nvPr/>
        </p:nvSpPr>
        <p:spPr>
          <a:xfrm flipH="1">
            <a:off x="3870482" y="1666472"/>
            <a:ext cx="5554800" cy="842962"/>
          </a:xfrm>
          <a:prstGeom prst="snip1Rect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육각형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39664" y="1666471"/>
            <a:ext cx="2232000" cy="844089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구분</a:t>
            </a:r>
          </a:p>
        </p:txBody>
      </p:sp>
      <p:sp>
        <p:nvSpPr>
          <p:cNvPr id="13" name="육각형 12">
            <a:extLst>
              <a:ext uri="{FF2B5EF4-FFF2-40B4-BE49-F238E27FC236}">
                <a16:creationId xmlns:a16="http://schemas.microsoft.com/office/drawing/2014/main" id="{CD39E153-3ACE-4D80-9611-E147BEF857B9}"/>
              </a:ext>
            </a:extLst>
          </p:cNvPr>
          <p:cNvSpPr/>
          <p:nvPr/>
        </p:nvSpPr>
        <p:spPr>
          <a:xfrm>
            <a:off x="3870482" y="1666471"/>
            <a:ext cx="5554800" cy="844089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내용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505228" y="2499078"/>
            <a:ext cx="1143008" cy="1137600"/>
          </a:xfrm>
          <a:prstGeom prst="round1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개인 및 단체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7" name="오각형 17">
            <a:extLst>
              <a:ext uri="{FF2B5EF4-FFF2-40B4-BE49-F238E27FC236}">
                <a16:creationId xmlns:a16="http://schemas.microsoft.com/office/drawing/2014/main" id="{85C30C28-AEC0-4A43-9320-4D0E50E3A893}"/>
              </a:ext>
            </a:extLst>
          </p:cNvPr>
          <p:cNvSpPr/>
          <p:nvPr/>
        </p:nvSpPr>
        <p:spPr>
          <a:xfrm flipH="1">
            <a:off x="505228" y="3642851"/>
            <a:ext cx="1143008" cy="2261212"/>
          </a:xfrm>
          <a:prstGeom prst="round1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순수 창작물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2" name="내용 개체 틀 4">
            <a:extLst>
              <a:ext uri="{FF2B5EF4-FFF2-40B4-BE49-F238E27FC236}">
                <a16:creationId xmlns:a16="http://schemas.microsoft.com/office/drawing/2014/main" id="{6B6D9FA4-7E44-F2D4-EDE0-D439743CC0F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2388974"/>
              </p:ext>
            </p:extLst>
          </p:nvPr>
        </p:nvGraphicFramePr>
        <p:xfrm>
          <a:off x="1639458" y="2508603"/>
          <a:ext cx="7784915" cy="341451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231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31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908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주제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모바일</a:t>
                      </a:r>
                      <a:r>
                        <a:rPr kumimoji="1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메신저의 새로운 </a:t>
                      </a:r>
                      <a:r>
                        <a:rPr kumimoji="1" lang="ko-KR" altLang="en-US" sz="1800" b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이모티콘</a:t>
                      </a:r>
                      <a:r>
                        <a:rPr kumimoji="1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및 스티커 디자인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908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참가 자격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223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학생 및 일반인 누구나 참여 가능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9085">
                <a:tc rowSpan="4"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심사 기준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우주 최초의 </a:t>
                      </a:r>
                      <a:r>
                        <a:rPr kumimoji="1" lang="ko-KR" altLang="en-US" sz="1800" b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이모티콘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908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새로운 방식의 </a:t>
                      </a:r>
                      <a:r>
                        <a:rPr kumimoji="1" lang="ko-KR" altLang="en-US" sz="1800" b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이모티콘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9085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endParaRPr lang="ko-KR" altLang="en-US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독특하고 재미있는 </a:t>
                      </a:r>
                      <a:r>
                        <a:rPr kumimoji="1" lang="ko-KR" altLang="en-US" sz="1800" b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이모티콘</a:t>
                      </a:r>
                      <a:r>
                        <a:rPr kumimoji="1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908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다양하고 친근한 </a:t>
                      </a:r>
                      <a:r>
                        <a:rPr kumimoji="1" lang="ko-KR" altLang="en-US" sz="1800" b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이모티콘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3297"/>
          </a:xfrm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PC </a:t>
            </a:r>
            <a:r>
              <a:rPr lang="ko-KR" altLang="en-US" dirty="0"/>
              <a:t>메신저 이용 현황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365831660"/>
              </p:ext>
            </p:extLst>
          </p:nvPr>
        </p:nvGraphicFramePr>
        <p:xfrm>
          <a:off x="681038" y="1475558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2153920" y="2248581"/>
            <a:ext cx="1677852" cy="443654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증가 추세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한쪽 모서리가 둥근 사각형 1"/>
          <p:cNvSpPr/>
          <p:nvPr/>
        </p:nvSpPr>
        <p:spPr>
          <a:xfrm>
            <a:off x="312592" y="1428736"/>
            <a:ext cx="4524332" cy="4429156"/>
          </a:xfrm>
          <a:prstGeom prst="round1Rect">
            <a:avLst/>
          </a:prstGeom>
          <a:solidFill>
            <a:schemeClr val="accent6">
              <a:lumMod val="40000"/>
              <a:lumOff val="60000"/>
            </a:schemeClr>
          </a:solidFill>
          <a:ln w="2857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" name="한쪽 모서리가 둥근 사각형 5">
            <a:extLst>
              <a:ext uri="{FF2B5EF4-FFF2-40B4-BE49-F238E27FC236}">
                <a16:creationId xmlns:a16="http://schemas.microsoft.com/office/drawing/2014/main" id="{63D252CB-F902-41CB-AB07-9450C5BC9AD7}"/>
              </a:ext>
            </a:extLst>
          </p:cNvPr>
          <p:cNvSpPr/>
          <p:nvPr/>
        </p:nvSpPr>
        <p:spPr>
          <a:xfrm>
            <a:off x="5046197" y="1428736"/>
            <a:ext cx="4524332" cy="4429156"/>
          </a:xfrm>
          <a:prstGeom prst="round1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3" name="Rectangle 79"/>
          <p:cNvSpPr>
            <a:spLocks noChangeArrowheads="1"/>
          </p:cNvSpPr>
          <p:nvPr/>
        </p:nvSpPr>
        <p:spPr bwMode="auto">
          <a:xfrm>
            <a:off x="5543282" y="4089145"/>
            <a:ext cx="1651597" cy="638253"/>
          </a:xfrm>
          <a:prstGeom prst="flowChartOnlineStorag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dirty="0" err="1">
                <a:latin typeface="굴림" panose="020B0600000101010101" pitchFamily="50" charset="-127"/>
                <a:ea typeface="굴림" panose="020B0600000101010101" pitchFamily="50" charset="-127"/>
              </a:rPr>
              <a:t>트렐로</a:t>
            </a:r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0" name="모서리가 둥근 직사각형 57">
            <a:extLst>
              <a:ext uri="{FF2B5EF4-FFF2-40B4-BE49-F238E27FC236}">
                <a16:creationId xmlns:a16="http://schemas.microsoft.com/office/drawing/2014/main" id="{30C28F14-658A-4CED-88D7-0CACD72A5B80}"/>
              </a:ext>
            </a:extLst>
          </p:cNvPr>
          <p:cNvSpPr/>
          <p:nvPr/>
        </p:nvSpPr>
        <p:spPr>
          <a:xfrm>
            <a:off x="452020" y="1836370"/>
            <a:ext cx="4189596" cy="203095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3297"/>
          </a:xfrm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메신저 활용 영역 및 스타일</a:t>
            </a:r>
          </a:p>
        </p:txBody>
      </p:sp>
      <p:sp>
        <p:nvSpPr>
          <p:cNvPr id="25" name="오른쪽 화살표 10">
            <a:extLst>
              <a:ext uri="{FF2B5EF4-FFF2-40B4-BE49-F238E27FC236}">
                <a16:creationId xmlns:a16="http://schemas.microsoft.com/office/drawing/2014/main" id="{1B007D70-7132-4FE1-A46E-AFCB4303041D}"/>
              </a:ext>
            </a:extLst>
          </p:cNvPr>
          <p:cNvSpPr/>
          <p:nvPr/>
        </p:nvSpPr>
        <p:spPr>
          <a:xfrm>
            <a:off x="484380" y="4160669"/>
            <a:ext cx="816073" cy="1420540"/>
          </a:xfrm>
          <a:prstGeom prst="verticalScroll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쇼핑몰</a:t>
            </a:r>
          </a:p>
        </p:txBody>
      </p:sp>
      <p:sp>
        <p:nvSpPr>
          <p:cNvPr id="28" name="위로 구부러진 리본 27">
            <a:extLst>
              <a:ext uri="{FF2B5EF4-FFF2-40B4-BE49-F238E27FC236}">
                <a16:creationId xmlns:a16="http://schemas.microsoft.com/office/drawing/2014/main" id="{56D904FD-6F1C-4ADC-8EC6-B974696154B0}"/>
              </a:ext>
            </a:extLst>
          </p:cNvPr>
          <p:cNvSpPr/>
          <p:nvPr/>
        </p:nvSpPr>
        <p:spPr>
          <a:xfrm>
            <a:off x="1343090" y="1493903"/>
            <a:ext cx="2407456" cy="567809"/>
          </a:xfrm>
          <a:prstGeom prst="snip2Diag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활용영역</a:t>
            </a:r>
          </a:p>
        </p:txBody>
      </p:sp>
      <p:graphicFrame>
        <p:nvGraphicFramePr>
          <p:cNvPr id="7" name="다이어그램 6"/>
          <p:cNvGraphicFramePr/>
          <p:nvPr>
            <p:extLst>
              <p:ext uri="{D42A27DB-BD31-4B8C-83A1-F6EECF244321}">
                <p14:modId xmlns:p14="http://schemas.microsoft.com/office/powerpoint/2010/main" val="1838570175"/>
              </p:ext>
            </p:extLst>
          </p:nvPr>
        </p:nvGraphicFramePr>
        <p:xfrm>
          <a:off x="383399" y="2190958"/>
          <a:ext cx="4189596" cy="1386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6" name="아래로 구부러진 리본 25">
            <a:extLst>
              <a:ext uri="{FF2B5EF4-FFF2-40B4-BE49-F238E27FC236}">
                <a16:creationId xmlns:a16="http://schemas.microsoft.com/office/drawing/2014/main" id="{56D904FD-6F1C-4ADC-8EC6-B974696154B0}"/>
              </a:ext>
            </a:extLst>
          </p:cNvPr>
          <p:cNvSpPr/>
          <p:nvPr/>
        </p:nvSpPr>
        <p:spPr>
          <a:xfrm flipH="1">
            <a:off x="6104635" y="1562412"/>
            <a:ext cx="2407456" cy="567809"/>
          </a:xfrm>
          <a:prstGeom prst="snip2Diag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메신저 스타일</a:t>
            </a:r>
          </a:p>
        </p:txBody>
      </p:sp>
      <p:sp>
        <p:nvSpPr>
          <p:cNvPr id="31" name="AutoShape 1442"/>
          <p:cNvSpPr>
            <a:spLocks noChangeArrowheads="1"/>
          </p:cNvSpPr>
          <p:nvPr/>
        </p:nvSpPr>
        <p:spPr bwMode="auto">
          <a:xfrm>
            <a:off x="7425677" y="3236918"/>
            <a:ext cx="1080000" cy="576000"/>
          </a:xfrm>
          <a:prstGeom prst="snip1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잔디</a:t>
            </a:r>
          </a:p>
        </p:txBody>
      </p:sp>
      <p:sp>
        <p:nvSpPr>
          <p:cNvPr id="33" name="AutoShape 1474"/>
          <p:cNvSpPr>
            <a:spLocks noChangeArrowheads="1"/>
          </p:cNvSpPr>
          <p:nvPr/>
        </p:nvSpPr>
        <p:spPr bwMode="auto">
          <a:xfrm>
            <a:off x="6100985" y="3237965"/>
            <a:ext cx="1080000" cy="576000"/>
          </a:xfrm>
          <a:prstGeom prst="flowChartMagneticTape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dirty="0" err="1">
                <a:latin typeface="굴림" panose="020B0600000101010101" pitchFamily="50" charset="-127"/>
                <a:ea typeface="굴림" panose="020B0600000101010101" pitchFamily="50" charset="-127"/>
              </a:rPr>
              <a:t>슬랙</a:t>
            </a:r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6" name="AutoShape 32"/>
          <p:cNvSpPr>
            <a:spLocks noChangeArrowheads="1"/>
          </p:cNvSpPr>
          <p:nvPr/>
        </p:nvSpPr>
        <p:spPr bwMode="auto">
          <a:xfrm>
            <a:off x="5271381" y="2229240"/>
            <a:ext cx="647700" cy="1638336"/>
          </a:xfrm>
          <a:prstGeom prst="flowChartInputOutpu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플로우</a:t>
            </a:r>
          </a:p>
        </p:txBody>
      </p:sp>
      <p:sp>
        <p:nvSpPr>
          <p:cNvPr id="41" name="Rectangle 79"/>
          <p:cNvSpPr>
            <a:spLocks noChangeArrowheads="1"/>
          </p:cNvSpPr>
          <p:nvPr/>
        </p:nvSpPr>
        <p:spPr bwMode="auto">
          <a:xfrm>
            <a:off x="7471991" y="4074447"/>
            <a:ext cx="1651597" cy="638253"/>
          </a:xfrm>
          <a:prstGeom prst="homePlate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태스크</a:t>
            </a:r>
            <a:endParaRPr lang="en-US" altLang="ko-KR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월드</a:t>
            </a:r>
          </a:p>
        </p:txBody>
      </p:sp>
      <p:sp>
        <p:nvSpPr>
          <p:cNvPr id="45" name="AutoShape 32"/>
          <p:cNvSpPr>
            <a:spLocks noChangeArrowheads="1"/>
          </p:cNvSpPr>
          <p:nvPr/>
        </p:nvSpPr>
        <p:spPr bwMode="auto">
          <a:xfrm flipH="1">
            <a:off x="8690034" y="2228989"/>
            <a:ext cx="647700" cy="1638336"/>
          </a:xfrm>
          <a:prstGeom prst="flowChartInputOutpu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ko-KR" altLang="en-US" dirty="0" err="1">
                <a:latin typeface="굴림" panose="020B0600000101010101" pitchFamily="50" charset="-127"/>
                <a:ea typeface="굴림" panose="020B0600000101010101" pitchFamily="50" charset="-127"/>
              </a:rPr>
              <a:t>콜라비</a:t>
            </a:r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aphicFrame>
        <p:nvGraphicFramePr>
          <p:cNvPr id="9" name="다이어그램 8">
            <a:extLst>
              <a:ext uri="{FF2B5EF4-FFF2-40B4-BE49-F238E27FC236}">
                <a16:creationId xmlns:a16="http://schemas.microsoft.com/office/drawing/2014/main" id="{634DFA09-EC9A-4321-876B-5647AB0439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7532882"/>
              </p:ext>
            </p:extLst>
          </p:nvPr>
        </p:nvGraphicFramePr>
        <p:xfrm>
          <a:off x="2165696" y="4288519"/>
          <a:ext cx="2407299" cy="1147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6" name="AutoShape 1474">
            <a:extLst>
              <a:ext uri="{FF2B5EF4-FFF2-40B4-BE49-F238E27FC236}">
                <a16:creationId xmlns:a16="http://schemas.microsoft.com/office/drawing/2014/main" id="{3C40B27C-179B-43DF-AC51-6F2CEF7F3F33}"/>
              </a:ext>
            </a:extLst>
          </p:cNvPr>
          <p:cNvSpPr>
            <a:spLocks noChangeArrowheads="1"/>
          </p:cNvSpPr>
          <p:nvPr/>
        </p:nvSpPr>
        <p:spPr bwMode="auto">
          <a:xfrm rot="20843291">
            <a:off x="691704" y="3192835"/>
            <a:ext cx="1123166" cy="504600"/>
          </a:xfrm>
          <a:prstGeom prst="star8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>
                <a:latin typeface="굴림" panose="020B0600000101010101" pitchFamily="50" charset="-127"/>
                <a:ea typeface="굴림" panose="020B0600000101010101" pitchFamily="50" charset="-127"/>
              </a:rPr>
              <a:t>전시</a:t>
            </a:r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순서도: 문서 11">
            <a:extLst>
              <a:ext uri="{FF2B5EF4-FFF2-40B4-BE49-F238E27FC236}">
                <a16:creationId xmlns:a16="http://schemas.microsoft.com/office/drawing/2014/main" id="{1145E9B7-EB6A-4134-94D3-271FD5B304BD}"/>
              </a:ext>
            </a:extLst>
          </p:cNvPr>
          <p:cNvSpPr/>
          <p:nvPr/>
        </p:nvSpPr>
        <p:spPr>
          <a:xfrm flipV="1">
            <a:off x="7552261" y="4860756"/>
            <a:ext cx="1491057" cy="623513"/>
          </a:xfrm>
          <a:prstGeom prst="flowChartDocumen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A3C4C9B-ABC2-4CEE-8C62-4648804C2EAE}"/>
              </a:ext>
            </a:extLst>
          </p:cNvPr>
          <p:cNvSpPr txBox="1"/>
          <p:nvPr/>
        </p:nvSpPr>
        <p:spPr>
          <a:xfrm>
            <a:off x="7552261" y="4987846"/>
            <a:ext cx="1491057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dirty="0" err="1">
                <a:latin typeface="굴림" panose="020B0600000101010101" pitchFamily="50" charset="-127"/>
                <a:ea typeface="굴림" panose="020B0600000101010101" pitchFamily="50" charset="-127"/>
              </a:rPr>
              <a:t>비캔버스</a:t>
            </a:r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cxnSp>
        <p:nvCxnSpPr>
          <p:cNvPr id="15" name="연결선: 꺾임 14">
            <a:extLst>
              <a:ext uri="{FF2B5EF4-FFF2-40B4-BE49-F238E27FC236}">
                <a16:creationId xmlns:a16="http://schemas.microsoft.com/office/drawing/2014/main" id="{CF929535-4D32-41FE-845A-E768D606F748}"/>
              </a:ext>
            </a:extLst>
          </p:cNvPr>
          <p:cNvCxnSpPr>
            <a:cxnSpLocks/>
            <a:stCxn id="33" idx="0"/>
            <a:endCxn id="31" idx="3"/>
          </p:cNvCxnSpPr>
          <p:nvPr/>
        </p:nvCxnSpPr>
        <p:spPr>
          <a:xfrm rot="5400000" flipH="1" flipV="1">
            <a:off x="7302808" y="2575096"/>
            <a:ext cx="1047" cy="1324692"/>
          </a:xfrm>
          <a:prstGeom prst="bentConnector3">
            <a:avLst>
              <a:gd name="adj1" fmla="val 21933811"/>
            </a:avLst>
          </a:prstGeom>
          <a:noFill/>
          <a:ln w="38100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오른쪽 화살표 설명선 64">
            <a:extLst>
              <a:ext uri="{FF2B5EF4-FFF2-40B4-BE49-F238E27FC236}">
                <a16:creationId xmlns:a16="http://schemas.microsoft.com/office/drawing/2014/main" id="{17DC7FC6-1B38-4821-5DD5-3D8C7A9F31AC}"/>
              </a:ext>
            </a:extLst>
          </p:cNvPr>
          <p:cNvSpPr/>
          <p:nvPr/>
        </p:nvSpPr>
        <p:spPr>
          <a:xfrm>
            <a:off x="6351005" y="2249709"/>
            <a:ext cx="1914716" cy="576000"/>
          </a:xfrm>
          <a:prstGeom prst="rightArrowCallout">
            <a:avLst>
              <a:gd name="adj1" fmla="val 52976"/>
              <a:gd name="adj2" fmla="val 26488"/>
              <a:gd name="adj3" fmla="val 25000"/>
              <a:gd name="adj4" fmla="val 82143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타임라인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게시물</a:t>
            </a:r>
          </a:p>
        </p:txBody>
      </p:sp>
      <p:sp>
        <p:nvSpPr>
          <p:cNvPr id="8" name="오른쪽 화살표 10">
            <a:extLst>
              <a:ext uri="{FF2B5EF4-FFF2-40B4-BE49-F238E27FC236}">
                <a16:creationId xmlns:a16="http://schemas.microsoft.com/office/drawing/2014/main" id="{0AC03433-FF10-BE3D-22FF-57F562701C28}"/>
              </a:ext>
            </a:extLst>
          </p:cNvPr>
          <p:cNvSpPr/>
          <p:nvPr/>
        </p:nvSpPr>
        <p:spPr>
          <a:xfrm flipH="1">
            <a:off x="1325038" y="4160669"/>
            <a:ext cx="816073" cy="1420540"/>
          </a:xfrm>
          <a:prstGeom prst="verticalScroll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그룹회의</a:t>
            </a:r>
          </a:p>
        </p:txBody>
      </p:sp>
      <p:sp>
        <p:nvSpPr>
          <p:cNvPr id="10" name="Rectangle 79">
            <a:extLst>
              <a:ext uri="{FF2B5EF4-FFF2-40B4-BE49-F238E27FC236}">
                <a16:creationId xmlns:a16="http://schemas.microsoft.com/office/drawing/2014/main" id="{936AAE8D-A7AC-5854-9D37-7D2C113732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3282" y="4877763"/>
            <a:ext cx="1651597" cy="638253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캔버스</a:t>
            </a:r>
            <a:endParaRPr lang="en-US" altLang="ko-KR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원페이지</a:t>
            </a:r>
          </a:p>
        </p:txBody>
      </p:sp>
    </p:spTree>
    <p:extLst>
      <p:ext uri="{BB962C8B-B14F-4D97-AF65-F5344CB8AC3E}">
        <p14:creationId xmlns:p14="http://schemas.microsoft.com/office/powerpoint/2010/main" val="2033102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1336</TotalTime>
  <Words>169</Words>
  <Application>Microsoft Office PowerPoint</Application>
  <PresentationFormat>A4 용지(210x297mm)</PresentationFormat>
  <Paragraphs>65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Messenger Story</vt:lpstr>
      <vt:lpstr>목차</vt:lpstr>
      <vt:lpstr>1. 인터넷 메신저</vt:lpstr>
      <vt:lpstr>2. 메신저 이모티콘 공모전</vt:lpstr>
      <vt:lpstr>3. PC 메신저 이용 현황</vt:lpstr>
      <vt:lpstr>4. 메신저 활용 영역 및 스타일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135</cp:revision>
  <dcterms:created xsi:type="dcterms:W3CDTF">2019-10-10T08:42:01Z</dcterms:created>
  <dcterms:modified xsi:type="dcterms:W3CDTF">2023-02-10T08:41:37Z</dcterms:modified>
</cp:coreProperties>
</file>