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BFFF"/>
    <a:srgbClr val="B3DEFF"/>
    <a:srgbClr val="003760"/>
    <a:srgbClr val="0077D0"/>
    <a:srgbClr val="D1EBFF"/>
    <a:srgbClr val="8BCDFF"/>
    <a:srgbClr val="3FADFF"/>
    <a:srgbClr val="1199FF"/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4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0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연도별 여가 활동</a:t>
            </a:r>
            <a:r>
              <a:rPr lang="en-US" altLang="ko-KR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(</a:t>
            </a:r>
            <a:r>
              <a:rPr lang="ko-KR" altLang="en-US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단위</a:t>
            </a:r>
            <a:r>
              <a:rPr lang="en-US" altLang="ko-KR" sz="20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:%)</a:t>
            </a:r>
            <a:endParaRPr lang="ko-KR" sz="2000" b="1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2019년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6D7-40D5-9AE1-A0B963C264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TV시청</c:v>
                </c:pt>
                <c:pt idx="1">
                  <c:v>VOD 감상</c:v>
                </c:pt>
                <c:pt idx="2">
                  <c:v>산책</c:v>
                </c:pt>
                <c:pt idx="3">
                  <c:v>통화</c:v>
                </c:pt>
                <c:pt idx="4">
                  <c:v>인터넷</c:v>
                </c:pt>
              </c:strCache>
            </c:strRef>
          </c:cat>
          <c:val>
            <c:numRef>
              <c:f>Sheet1!$B$3:$F$3</c:f>
              <c:numCache>
                <c:formatCode>_-* #,##0.0_-;\-* #,##0.0_-;_-* "-"_-;_-@_-</c:formatCode>
                <c:ptCount val="5"/>
                <c:pt idx="0">
                  <c:v>67.2</c:v>
                </c:pt>
                <c:pt idx="1">
                  <c:v>20.8</c:v>
                </c:pt>
                <c:pt idx="2">
                  <c:v>32.1</c:v>
                </c:pt>
                <c:pt idx="3">
                  <c:v>38.200000000000003</c:v>
                </c:pt>
                <c:pt idx="4">
                  <c:v>35.5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2022년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TV시청</c:v>
                </c:pt>
                <c:pt idx="1">
                  <c:v>VOD 감상</c:v>
                </c:pt>
                <c:pt idx="2">
                  <c:v>산책</c:v>
                </c:pt>
                <c:pt idx="3">
                  <c:v>통화</c:v>
                </c:pt>
                <c:pt idx="4">
                  <c:v>인터넷</c:v>
                </c:pt>
              </c:strCache>
            </c:strRef>
          </c:cat>
          <c:val>
            <c:numRef>
              <c:f>Sheet1!$B$2:$F$2</c:f>
              <c:numCache>
                <c:formatCode>_-* #,##0.0_-;\-* #,##0.0_-;_-* "-"_-;_-@_-</c:formatCode>
                <c:ptCount val="5"/>
                <c:pt idx="0">
                  <c:v>71.400000000000006</c:v>
                </c:pt>
                <c:pt idx="1">
                  <c:v>42.8</c:v>
                </c:pt>
                <c:pt idx="2">
                  <c:v>42.1</c:v>
                </c:pt>
                <c:pt idx="3">
                  <c:v>40.299999999999997</c:v>
                </c:pt>
                <c:pt idx="4">
                  <c:v>36.5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61743424"/>
        <c:axId val="66174467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66174467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661743424"/>
        <c:crosses val="max"/>
        <c:crossBetween val="between"/>
        <c:majorUnit val="30"/>
      </c:valAx>
      <c:catAx>
        <c:axId val="6617434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6174467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F7DD7-271E-421C-8333-0A2F50C896D1}" type="doc">
      <dgm:prSet loTypeId="urn:microsoft.com/office/officeart/2005/8/layout/hProcess9" loCatId="process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pPr latinLnBrk="1"/>
          <a:endParaRPr lang="ko-KR" altLang="en-US"/>
        </a:p>
      </dgm:t>
    </dgm:pt>
    <dgm:pt modelId="{B4AD382E-A1F5-4EA9-9C1E-FCAFD6BD27E8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가족</a:t>
          </a:r>
        </a:p>
      </dgm:t>
    </dgm:pt>
    <dgm:pt modelId="{6425D2C5-40B0-41CD-858E-78C7149B13AF}" type="parTrans" cxnId="{B873F740-2A1E-43E5-ABCA-1C2EB1807F1C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2D51DEF-487A-4295-9ADB-D7BBDCC247B5}" type="sibTrans" cxnId="{B873F740-2A1E-43E5-ABCA-1C2EB1807F1C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7B5259A-D99C-477E-B33C-07790436FC69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친구</a:t>
          </a:r>
        </a:p>
      </dgm:t>
    </dgm:pt>
    <dgm:pt modelId="{D56465FF-C597-429F-826C-CFA37CBCA854}" type="parTrans" cxnId="{CFDE1C82-0C79-41BD-9AD2-022D634FAAE0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9129A09-C53E-4510-A066-2FC08CC38A76}" type="sibTrans" cxnId="{CFDE1C82-0C79-41BD-9AD2-022D634FAAE0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065F49A-EBF1-4B94-B5CF-D6D5C5CAF876}" type="pres">
      <dgm:prSet presAssocID="{75EF7DD7-271E-421C-8333-0A2F50C896D1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97AC9B5-9048-43F8-A906-B4B36C017F04}" type="pres">
      <dgm:prSet presAssocID="{75EF7DD7-271E-421C-8333-0A2F50C896D1}" presName="arrow" presStyleLbl="bgShp" presStyleIdx="0" presStyleCnt="1" custScaleX="104270"/>
      <dgm:spPr>
        <a:solidFill>
          <a:schemeClr val="accent5">
            <a:lumMod val="60000"/>
            <a:lumOff val="40000"/>
          </a:schemeClr>
        </a:solidFill>
      </dgm:spPr>
    </dgm:pt>
    <dgm:pt modelId="{440857B7-DBAE-41F2-9F52-104B3B19151B}" type="pres">
      <dgm:prSet presAssocID="{75EF7DD7-271E-421C-8333-0A2F50C896D1}" presName="linearProcess" presStyleCnt="0"/>
      <dgm:spPr/>
    </dgm:pt>
    <dgm:pt modelId="{94C4A3CC-3F80-4E09-9B60-85472F009C54}" type="pres">
      <dgm:prSet presAssocID="{B4AD382E-A1F5-4EA9-9C1E-FCAFD6BD27E8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4F273F5-DBEE-4F8B-B4BD-3096AF51C98A}" type="pres">
      <dgm:prSet presAssocID="{52D51DEF-487A-4295-9ADB-D7BBDCC247B5}" presName="sibTrans" presStyleCnt="0"/>
      <dgm:spPr/>
    </dgm:pt>
    <dgm:pt modelId="{187F1257-869E-445F-B52B-912C342C47C3}" type="pres">
      <dgm:prSet presAssocID="{97B5259A-D99C-477E-B33C-07790436FC69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816D10C6-7871-471A-9388-B9059CACC78B}" type="presOf" srcId="{B4AD382E-A1F5-4EA9-9C1E-FCAFD6BD27E8}" destId="{94C4A3CC-3F80-4E09-9B60-85472F009C54}" srcOrd="0" destOrd="0" presId="urn:microsoft.com/office/officeart/2005/8/layout/hProcess9"/>
    <dgm:cxn modelId="{B873F740-2A1E-43E5-ABCA-1C2EB1807F1C}" srcId="{75EF7DD7-271E-421C-8333-0A2F50C896D1}" destId="{B4AD382E-A1F5-4EA9-9C1E-FCAFD6BD27E8}" srcOrd="0" destOrd="0" parTransId="{6425D2C5-40B0-41CD-858E-78C7149B13AF}" sibTransId="{52D51DEF-487A-4295-9ADB-D7BBDCC247B5}"/>
    <dgm:cxn modelId="{B1E8526A-E0E1-4A72-9012-0E5E76F7C741}" type="presOf" srcId="{97B5259A-D99C-477E-B33C-07790436FC69}" destId="{187F1257-869E-445F-B52B-912C342C47C3}" srcOrd="0" destOrd="0" presId="urn:microsoft.com/office/officeart/2005/8/layout/hProcess9"/>
    <dgm:cxn modelId="{CFDE1C82-0C79-41BD-9AD2-022D634FAAE0}" srcId="{75EF7DD7-271E-421C-8333-0A2F50C896D1}" destId="{97B5259A-D99C-477E-B33C-07790436FC69}" srcOrd="1" destOrd="0" parTransId="{D56465FF-C597-429F-826C-CFA37CBCA854}" sibTransId="{79129A09-C53E-4510-A066-2FC08CC38A76}"/>
    <dgm:cxn modelId="{59C5BB9A-04C7-426B-848F-DDB62FBEABFF}" type="presOf" srcId="{75EF7DD7-271E-421C-8333-0A2F50C896D1}" destId="{C065F49A-EBF1-4B94-B5CF-D6D5C5CAF876}" srcOrd="0" destOrd="0" presId="urn:microsoft.com/office/officeart/2005/8/layout/hProcess9"/>
    <dgm:cxn modelId="{057E1A70-8271-4AEF-8782-D766E85D3432}" type="presParOf" srcId="{C065F49A-EBF1-4B94-B5CF-D6D5C5CAF876}" destId="{697AC9B5-9048-43F8-A906-B4B36C017F04}" srcOrd="0" destOrd="0" presId="urn:microsoft.com/office/officeart/2005/8/layout/hProcess9"/>
    <dgm:cxn modelId="{DE7770D3-9662-49E8-8416-BFCDAFA76A63}" type="presParOf" srcId="{C065F49A-EBF1-4B94-B5CF-D6D5C5CAF876}" destId="{440857B7-DBAE-41F2-9F52-104B3B19151B}" srcOrd="1" destOrd="0" presId="urn:microsoft.com/office/officeart/2005/8/layout/hProcess9"/>
    <dgm:cxn modelId="{502E1B80-ACC4-4ADD-BB2B-158CD481EF34}" type="presParOf" srcId="{440857B7-DBAE-41F2-9F52-104B3B19151B}" destId="{94C4A3CC-3F80-4E09-9B60-85472F009C54}" srcOrd="0" destOrd="0" presId="urn:microsoft.com/office/officeart/2005/8/layout/hProcess9"/>
    <dgm:cxn modelId="{BF7BE56B-2D53-4ACC-A933-0F5EC418DA36}" type="presParOf" srcId="{440857B7-DBAE-41F2-9F52-104B3B19151B}" destId="{04F273F5-DBEE-4F8B-B4BD-3096AF51C98A}" srcOrd="1" destOrd="0" presId="urn:microsoft.com/office/officeart/2005/8/layout/hProcess9"/>
    <dgm:cxn modelId="{F3C76C44-24EE-4B61-AE07-7288E616C454}" type="presParOf" srcId="{440857B7-DBAE-41F2-9F52-104B3B19151B}" destId="{187F1257-869E-445F-B52B-912C342C47C3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DC69E3-930C-4D93-81B3-9CF5EA84041C}" type="doc">
      <dgm:prSet loTypeId="urn:microsoft.com/office/officeart/2005/8/layout/cycle8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2F0D1C97-38C1-4E43-97E6-73B429E7E9B4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여행</a:t>
          </a:r>
        </a:p>
      </dgm:t>
    </dgm:pt>
    <dgm:pt modelId="{27C07E5C-C6C2-4591-BF65-5678E7F75D25}" type="parTrans" cxnId="{FFF578B6-3C3F-4D90-8B10-1269028227C1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4A53BBB-CF47-402F-9D70-1F51DDFD9D7E}" type="sibTrans" cxnId="{FFF578B6-3C3F-4D90-8B10-1269028227C1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9341249-D47B-4D8E-A8E2-15FC83D2989C}">
      <dgm:prSet phldrT="[텍스트]" custT="1"/>
      <dgm:spPr/>
      <dgm:t>
        <a:bodyPr vert="horz"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음악</a:t>
          </a:r>
        </a:p>
      </dgm:t>
    </dgm:pt>
    <dgm:pt modelId="{FC31BE6A-0820-4C46-870E-9047C9432759}" type="parTrans" cxnId="{0DC6460B-17FC-4326-8F17-B4AD30E3413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5A9FA9C-FAC4-4EA6-BDA9-6B45E846D2F9}" type="sibTrans" cxnId="{0DC6460B-17FC-4326-8F17-B4AD30E3413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02D89C3-2E80-4C09-957B-1580413E244A}">
      <dgm:prSet phldrT="[텍스트]" custT="1"/>
      <dgm:spPr/>
      <dgm:t>
        <a:bodyPr vert="horz"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독서</a:t>
          </a:r>
        </a:p>
      </dgm:t>
    </dgm:pt>
    <dgm:pt modelId="{E8330026-8EC4-4FD2-96FA-2C54D53D04FF}" type="parTrans" cxnId="{DD583EBE-BE65-4BA0-AE8B-5724A2F9710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DADC36C-E66E-41F7-92F9-168131DEC6EC}" type="sibTrans" cxnId="{DD583EBE-BE65-4BA0-AE8B-5724A2F9710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9997F23-620D-4BD3-B5EF-93107B608F8C}" type="pres">
      <dgm:prSet presAssocID="{25DC69E3-930C-4D93-81B3-9CF5EA84041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2FE0EDB-C4F6-4FE3-A13D-7CE66211882D}" type="pres">
      <dgm:prSet presAssocID="{25DC69E3-930C-4D93-81B3-9CF5EA84041C}" presName="wedge1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7BD903F2-ADDC-48D3-8062-656474E64FA2}" type="pres">
      <dgm:prSet presAssocID="{25DC69E3-930C-4D93-81B3-9CF5EA84041C}" presName="dummy1a" presStyleCnt="0"/>
      <dgm:spPr/>
    </dgm:pt>
    <dgm:pt modelId="{E2EC5F4F-AACC-4187-8488-E23C32525A85}" type="pres">
      <dgm:prSet presAssocID="{25DC69E3-930C-4D93-81B3-9CF5EA84041C}" presName="dummy1b" presStyleCnt="0"/>
      <dgm:spPr/>
    </dgm:pt>
    <dgm:pt modelId="{CDE21BCE-CF32-470E-B0BC-311C125D0F0B}" type="pres">
      <dgm:prSet presAssocID="{25DC69E3-930C-4D93-81B3-9CF5EA84041C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112E3A7-59A7-471A-BCFF-84781DCDAB79}" type="pres">
      <dgm:prSet presAssocID="{25DC69E3-930C-4D93-81B3-9CF5EA84041C}" presName="wedge2" presStyleLbl="node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3D059090-E8DC-4AAB-A56E-616242446C70}" type="pres">
      <dgm:prSet presAssocID="{25DC69E3-930C-4D93-81B3-9CF5EA84041C}" presName="dummy2a" presStyleCnt="0"/>
      <dgm:spPr/>
    </dgm:pt>
    <dgm:pt modelId="{3CB25DA6-EDF4-400E-99B0-2EB865D687FD}" type="pres">
      <dgm:prSet presAssocID="{25DC69E3-930C-4D93-81B3-9CF5EA84041C}" presName="dummy2b" presStyleCnt="0"/>
      <dgm:spPr/>
    </dgm:pt>
    <dgm:pt modelId="{F2C98B33-7CA0-438D-8D32-467C7E962EC7}" type="pres">
      <dgm:prSet presAssocID="{25DC69E3-930C-4D93-81B3-9CF5EA84041C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B22B563-5BA0-4C80-B972-AD003CBC4C0E}" type="pres">
      <dgm:prSet presAssocID="{25DC69E3-930C-4D93-81B3-9CF5EA84041C}" presName="wedge3" presStyleLbl="node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36F22BE5-F698-4C05-B84A-85A98AD7E8D8}" type="pres">
      <dgm:prSet presAssocID="{25DC69E3-930C-4D93-81B3-9CF5EA84041C}" presName="dummy3a" presStyleCnt="0"/>
      <dgm:spPr/>
    </dgm:pt>
    <dgm:pt modelId="{7DE8736C-1927-4567-8F47-0F1CDD67B6AD}" type="pres">
      <dgm:prSet presAssocID="{25DC69E3-930C-4D93-81B3-9CF5EA84041C}" presName="dummy3b" presStyleCnt="0"/>
      <dgm:spPr/>
    </dgm:pt>
    <dgm:pt modelId="{E6461CFF-47F2-4716-8E98-F1E9BD68FD64}" type="pres">
      <dgm:prSet presAssocID="{25DC69E3-930C-4D93-81B3-9CF5EA84041C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3898695-EE37-4A89-B2BB-1B8AF72D4810}" type="pres">
      <dgm:prSet presAssocID="{24A53BBB-CF47-402F-9D70-1F51DDFD9D7E}" presName="arrowWedge1" presStyleLbl="fgSibTrans2D1" presStyleIdx="0" presStyleCnt="3"/>
      <dgm:spPr/>
    </dgm:pt>
    <dgm:pt modelId="{18E3DB21-38CF-4DFF-928F-02E5DD6806DA}" type="pres">
      <dgm:prSet presAssocID="{75A9FA9C-FAC4-4EA6-BDA9-6B45E846D2F9}" presName="arrowWedge2" presStyleLbl="fgSibTrans2D1" presStyleIdx="1" presStyleCnt="3"/>
      <dgm:spPr/>
    </dgm:pt>
    <dgm:pt modelId="{3F901E89-107B-4A1C-9E41-573986DC3B8D}" type="pres">
      <dgm:prSet presAssocID="{FDADC36C-E66E-41F7-92F9-168131DEC6EC}" presName="arrowWedge3" presStyleLbl="fgSibTrans2D1" presStyleIdx="2" presStyleCnt="3"/>
      <dgm:spPr/>
    </dgm:pt>
  </dgm:ptLst>
  <dgm:cxnLst>
    <dgm:cxn modelId="{FFF578B6-3C3F-4D90-8B10-1269028227C1}" srcId="{25DC69E3-930C-4D93-81B3-9CF5EA84041C}" destId="{2F0D1C97-38C1-4E43-97E6-73B429E7E9B4}" srcOrd="0" destOrd="0" parTransId="{27C07E5C-C6C2-4591-BF65-5678E7F75D25}" sibTransId="{24A53BBB-CF47-402F-9D70-1F51DDFD9D7E}"/>
    <dgm:cxn modelId="{0DC6460B-17FC-4326-8F17-B4AD30E3413E}" srcId="{25DC69E3-930C-4D93-81B3-9CF5EA84041C}" destId="{19341249-D47B-4D8E-A8E2-15FC83D2989C}" srcOrd="1" destOrd="0" parTransId="{FC31BE6A-0820-4C46-870E-9047C9432759}" sibTransId="{75A9FA9C-FAC4-4EA6-BDA9-6B45E846D2F9}"/>
    <dgm:cxn modelId="{4DA7BF4E-947A-4E8F-880F-A2EAF686951F}" type="presOf" srcId="{2F0D1C97-38C1-4E43-97E6-73B429E7E9B4}" destId="{02FE0EDB-C4F6-4FE3-A13D-7CE66211882D}" srcOrd="0" destOrd="0" presId="urn:microsoft.com/office/officeart/2005/8/layout/cycle8"/>
    <dgm:cxn modelId="{E0FC2402-2086-474A-88EA-03A37473CBDE}" type="presOf" srcId="{19341249-D47B-4D8E-A8E2-15FC83D2989C}" destId="{F2C98B33-7CA0-438D-8D32-467C7E962EC7}" srcOrd="1" destOrd="0" presId="urn:microsoft.com/office/officeart/2005/8/layout/cycle8"/>
    <dgm:cxn modelId="{CD0BF8D0-ED14-4834-89BE-9F69575AF9E7}" type="presOf" srcId="{F02D89C3-2E80-4C09-957B-1580413E244A}" destId="{EB22B563-5BA0-4C80-B972-AD003CBC4C0E}" srcOrd="0" destOrd="0" presId="urn:microsoft.com/office/officeart/2005/8/layout/cycle8"/>
    <dgm:cxn modelId="{716E5D42-3425-4A36-9B15-71690D28B62E}" type="presOf" srcId="{19341249-D47B-4D8E-A8E2-15FC83D2989C}" destId="{7112E3A7-59A7-471A-BCFF-84781DCDAB79}" srcOrd="0" destOrd="0" presId="urn:microsoft.com/office/officeart/2005/8/layout/cycle8"/>
    <dgm:cxn modelId="{0298EC76-B536-4293-953D-68B7225BA89A}" type="presOf" srcId="{25DC69E3-930C-4D93-81B3-9CF5EA84041C}" destId="{69997F23-620D-4BD3-B5EF-93107B608F8C}" srcOrd="0" destOrd="0" presId="urn:microsoft.com/office/officeart/2005/8/layout/cycle8"/>
    <dgm:cxn modelId="{DD583EBE-BE65-4BA0-AE8B-5724A2F9710A}" srcId="{25DC69E3-930C-4D93-81B3-9CF5EA84041C}" destId="{F02D89C3-2E80-4C09-957B-1580413E244A}" srcOrd="2" destOrd="0" parTransId="{E8330026-8EC4-4FD2-96FA-2C54D53D04FF}" sibTransId="{FDADC36C-E66E-41F7-92F9-168131DEC6EC}"/>
    <dgm:cxn modelId="{55CFCA99-98A8-4C8C-8DB6-380725226216}" type="presOf" srcId="{F02D89C3-2E80-4C09-957B-1580413E244A}" destId="{E6461CFF-47F2-4716-8E98-F1E9BD68FD64}" srcOrd="1" destOrd="0" presId="urn:microsoft.com/office/officeart/2005/8/layout/cycle8"/>
    <dgm:cxn modelId="{94A4AB2E-E743-45C5-8B71-73E8CFBBC2C0}" type="presOf" srcId="{2F0D1C97-38C1-4E43-97E6-73B429E7E9B4}" destId="{CDE21BCE-CF32-470E-B0BC-311C125D0F0B}" srcOrd="1" destOrd="0" presId="urn:microsoft.com/office/officeart/2005/8/layout/cycle8"/>
    <dgm:cxn modelId="{6C9C5DF8-CD87-403F-B543-743EACC7EB49}" type="presParOf" srcId="{69997F23-620D-4BD3-B5EF-93107B608F8C}" destId="{02FE0EDB-C4F6-4FE3-A13D-7CE66211882D}" srcOrd="0" destOrd="0" presId="urn:microsoft.com/office/officeart/2005/8/layout/cycle8"/>
    <dgm:cxn modelId="{8BF2C0FA-03B7-41BE-9476-818B7147A036}" type="presParOf" srcId="{69997F23-620D-4BD3-B5EF-93107B608F8C}" destId="{7BD903F2-ADDC-48D3-8062-656474E64FA2}" srcOrd="1" destOrd="0" presId="urn:microsoft.com/office/officeart/2005/8/layout/cycle8"/>
    <dgm:cxn modelId="{10C08D94-8465-4F02-B59C-E6450788F1D1}" type="presParOf" srcId="{69997F23-620D-4BD3-B5EF-93107B608F8C}" destId="{E2EC5F4F-AACC-4187-8488-E23C32525A85}" srcOrd="2" destOrd="0" presId="urn:microsoft.com/office/officeart/2005/8/layout/cycle8"/>
    <dgm:cxn modelId="{6FE5D800-1CC3-44BB-B002-C9CFAC8E063C}" type="presParOf" srcId="{69997F23-620D-4BD3-B5EF-93107B608F8C}" destId="{CDE21BCE-CF32-470E-B0BC-311C125D0F0B}" srcOrd="3" destOrd="0" presId="urn:microsoft.com/office/officeart/2005/8/layout/cycle8"/>
    <dgm:cxn modelId="{0499FF0A-86A6-4002-A08B-527498EEF800}" type="presParOf" srcId="{69997F23-620D-4BD3-B5EF-93107B608F8C}" destId="{7112E3A7-59A7-471A-BCFF-84781DCDAB79}" srcOrd="4" destOrd="0" presId="urn:microsoft.com/office/officeart/2005/8/layout/cycle8"/>
    <dgm:cxn modelId="{0727DEB2-E41B-46B9-A8F0-365545B4F1B3}" type="presParOf" srcId="{69997F23-620D-4BD3-B5EF-93107B608F8C}" destId="{3D059090-E8DC-4AAB-A56E-616242446C70}" srcOrd="5" destOrd="0" presId="urn:microsoft.com/office/officeart/2005/8/layout/cycle8"/>
    <dgm:cxn modelId="{E9B5A2BF-3277-48E3-A61A-5E6AB62AC41E}" type="presParOf" srcId="{69997F23-620D-4BD3-B5EF-93107B608F8C}" destId="{3CB25DA6-EDF4-400E-99B0-2EB865D687FD}" srcOrd="6" destOrd="0" presId="urn:microsoft.com/office/officeart/2005/8/layout/cycle8"/>
    <dgm:cxn modelId="{8A09C38B-D020-4E57-B57B-44B467C7F2DE}" type="presParOf" srcId="{69997F23-620D-4BD3-B5EF-93107B608F8C}" destId="{F2C98B33-7CA0-438D-8D32-467C7E962EC7}" srcOrd="7" destOrd="0" presId="urn:microsoft.com/office/officeart/2005/8/layout/cycle8"/>
    <dgm:cxn modelId="{E5F5B668-EBDF-439D-87EF-BCAA1BBBC7F6}" type="presParOf" srcId="{69997F23-620D-4BD3-B5EF-93107B608F8C}" destId="{EB22B563-5BA0-4C80-B972-AD003CBC4C0E}" srcOrd="8" destOrd="0" presId="urn:microsoft.com/office/officeart/2005/8/layout/cycle8"/>
    <dgm:cxn modelId="{9AA95906-B2A6-483C-A928-09AFB0493615}" type="presParOf" srcId="{69997F23-620D-4BD3-B5EF-93107B608F8C}" destId="{36F22BE5-F698-4C05-B84A-85A98AD7E8D8}" srcOrd="9" destOrd="0" presId="urn:microsoft.com/office/officeart/2005/8/layout/cycle8"/>
    <dgm:cxn modelId="{2E5E8D56-58BB-463F-ACC5-6ED696B778E8}" type="presParOf" srcId="{69997F23-620D-4BD3-B5EF-93107B608F8C}" destId="{7DE8736C-1927-4567-8F47-0F1CDD67B6AD}" srcOrd="10" destOrd="0" presId="urn:microsoft.com/office/officeart/2005/8/layout/cycle8"/>
    <dgm:cxn modelId="{758E7B74-5032-4A61-B0F8-A45237838926}" type="presParOf" srcId="{69997F23-620D-4BD3-B5EF-93107B608F8C}" destId="{E6461CFF-47F2-4716-8E98-F1E9BD68FD64}" srcOrd="11" destOrd="0" presId="urn:microsoft.com/office/officeart/2005/8/layout/cycle8"/>
    <dgm:cxn modelId="{4C8AFA50-0C4A-4E22-9BDC-F9873F8B7F6C}" type="presParOf" srcId="{69997F23-620D-4BD3-B5EF-93107B608F8C}" destId="{13898695-EE37-4A89-B2BB-1B8AF72D4810}" srcOrd="12" destOrd="0" presId="urn:microsoft.com/office/officeart/2005/8/layout/cycle8"/>
    <dgm:cxn modelId="{74DE7ABB-3A8E-48EF-8D1D-B10073006224}" type="presParOf" srcId="{69997F23-620D-4BD3-B5EF-93107B608F8C}" destId="{18E3DB21-38CF-4DFF-928F-02E5DD6806DA}" srcOrd="13" destOrd="0" presId="urn:microsoft.com/office/officeart/2005/8/layout/cycle8"/>
    <dgm:cxn modelId="{4E987B4A-7C96-4F4C-A88C-CCE0CDA6F39E}" type="presParOf" srcId="{69997F23-620D-4BD3-B5EF-93107B608F8C}" destId="{3F901E89-107B-4A1C-9E41-573986DC3B8D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7AC9B5-9048-43F8-A906-B4B36C017F04}">
      <dsp:nvSpPr>
        <dsp:cNvPr id="0" name=""/>
        <dsp:cNvSpPr/>
      </dsp:nvSpPr>
      <dsp:spPr>
        <a:xfrm>
          <a:off x="255439" y="0"/>
          <a:ext cx="3982136" cy="1197525"/>
        </a:xfrm>
        <a:prstGeom prst="rightArrow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94C4A3CC-3F80-4E09-9B60-85472F009C54}">
      <dsp:nvSpPr>
        <dsp:cNvPr id="0" name=""/>
        <dsp:cNvSpPr/>
      </dsp:nvSpPr>
      <dsp:spPr>
        <a:xfrm>
          <a:off x="786277" y="359257"/>
          <a:ext cx="1347904" cy="47901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가족</a:t>
          </a:r>
        </a:p>
      </dsp:txBody>
      <dsp:txXfrm>
        <a:off x="809660" y="382640"/>
        <a:ext cx="1301138" cy="432244"/>
      </dsp:txXfrm>
    </dsp:sp>
    <dsp:sp modelId="{187F1257-869E-445F-B52B-912C342C47C3}">
      <dsp:nvSpPr>
        <dsp:cNvPr id="0" name=""/>
        <dsp:cNvSpPr/>
      </dsp:nvSpPr>
      <dsp:spPr>
        <a:xfrm>
          <a:off x="2358832" y="359257"/>
          <a:ext cx="1347904" cy="47901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친구</a:t>
          </a:r>
        </a:p>
      </dsp:txBody>
      <dsp:txXfrm>
        <a:off x="2382215" y="382640"/>
        <a:ext cx="1301138" cy="4322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FE0EDB-C4F6-4FE3-A13D-7CE66211882D}">
      <dsp:nvSpPr>
        <dsp:cNvPr id="0" name=""/>
        <dsp:cNvSpPr/>
      </dsp:nvSpPr>
      <dsp:spPr>
        <a:xfrm>
          <a:off x="744370" y="107418"/>
          <a:ext cx="1388182" cy="1388182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여행</a:t>
          </a:r>
        </a:p>
      </dsp:txBody>
      <dsp:txXfrm>
        <a:off x="1475975" y="401581"/>
        <a:ext cx="495779" cy="413149"/>
      </dsp:txXfrm>
    </dsp:sp>
    <dsp:sp modelId="{7112E3A7-59A7-471A-BCFF-84781DCDAB79}">
      <dsp:nvSpPr>
        <dsp:cNvPr id="0" name=""/>
        <dsp:cNvSpPr/>
      </dsp:nvSpPr>
      <dsp:spPr>
        <a:xfrm>
          <a:off x="715780" y="156996"/>
          <a:ext cx="1388182" cy="1388182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음악</a:t>
          </a:r>
        </a:p>
      </dsp:txBody>
      <dsp:txXfrm>
        <a:off x="1046300" y="1057662"/>
        <a:ext cx="743669" cy="363571"/>
      </dsp:txXfrm>
    </dsp:sp>
    <dsp:sp modelId="{EB22B563-5BA0-4C80-B972-AD003CBC4C0E}">
      <dsp:nvSpPr>
        <dsp:cNvPr id="0" name=""/>
        <dsp:cNvSpPr/>
      </dsp:nvSpPr>
      <dsp:spPr>
        <a:xfrm>
          <a:off x="687190" y="107418"/>
          <a:ext cx="1388182" cy="1388182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독서</a:t>
          </a:r>
        </a:p>
      </dsp:txBody>
      <dsp:txXfrm>
        <a:off x="847988" y="401581"/>
        <a:ext cx="495779" cy="413149"/>
      </dsp:txXfrm>
    </dsp:sp>
    <dsp:sp modelId="{13898695-EE37-4A89-B2BB-1B8AF72D4810}">
      <dsp:nvSpPr>
        <dsp:cNvPr id="0" name=""/>
        <dsp:cNvSpPr/>
      </dsp:nvSpPr>
      <dsp:spPr>
        <a:xfrm>
          <a:off x="658550" y="21483"/>
          <a:ext cx="1560052" cy="1560052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E3DB21-38CF-4DFF-928F-02E5DD6806DA}">
      <dsp:nvSpPr>
        <dsp:cNvPr id="0" name=""/>
        <dsp:cNvSpPr/>
      </dsp:nvSpPr>
      <dsp:spPr>
        <a:xfrm>
          <a:off x="629845" y="70973"/>
          <a:ext cx="1560052" cy="1560052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901E89-107B-4A1C-9E41-573986DC3B8D}">
      <dsp:nvSpPr>
        <dsp:cNvPr id="0" name=""/>
        <dsp:cNvSpPr/>
      </dsp:nvSpPr>
      <dsp:spPr>
        <a:xfrm>
          <a:off x="601141" y="21483"/>
          <a:ext cx="1560052" cy="1560052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화살표: 오각형 5">
            <a:extLst>
              <a:ext uri="{FF2B5EF4-FFF2-40B4-BE49-F238E27FC236}">
                <a16:creationId xmlns:a16="http://schemas.microsoft.com/office/drawing/2014/main" id="{CA7D9FAB-21E2-F83E-1BCD-B45FAD9F04E7}"/>
              </a:ext>
            </a:extLst>
          </p:cNvPr>
          <p:cNvSpPr/>
          <p:nvPr userDrawn="1"/>
        </p:nvSpPr>
        <p:spPr>
          <a:xfrm>
            <a:off x="0" y="606085"/>
            <a:ext cx="9906000" cy="547213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한쪽 모서리는 잘리고 다른 쪽 모서리는 둥근 사각형 7">
            <a:extLst>
              <a:ext uri="{FF2B5EF4-FFF2-40B4-BE49-F238E27FC236}">
                <a16:creationId xmlns:a16="http://schemas.microsoft.com/office/drawing/2014/main" id="{94F182AA-6A1E-3E5A-6CFB-8FABC88A4139}"/>
              </a:ext>
            </a:extLst>
          </p:cNvPr>
          <p:cNvSpPr/>
          <p:nvPr userDrawn="1"/>
        </p:nvSpPr>
        <p:spPr>
          <a:xfrm flipH="1">
            <a:off x="-2" y="221673"/>
            <a:ext cx="9899849" cy="931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8868850-61E8-2A6F-46C4-747EEC2B4E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9" name="화살표: 오각형 8">
            <a:extLst>
              <a:ext uri="{FF2B5EF4-FFF2-40B4-BE49-F238E27FC236}">
                <a16:creationId xmlns:a16="http://schemas.microsoft.com/office/drawing/2014/main" id="{7F3A5E91-8881-5034-0980-4A6DC312C8F2}"/>
              </a:ext>
            </a:extLst>
          </p:cNvPr>
          <p:cNvSpPr/>
          <p:nvPr userDrawn="1"/>
        </p:nvSpPr>
        <p:spPr>
          <a:xfrm flipH="1">
            <a:off x="804010" y="-1"/>
            <a:ext cx="8304132" cy="1153297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BC775EB-2166-E95C-CE0C-7FEE48F87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1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잘린 한쪽 모서리 2"/>
          <p:cNvSpPr/>
          <p:nvPr/>
        </p:nvSpPr>
        <p:spPr>
          <a:xfrm>
            <a:off x="0" y="0"/>
            <a:ext cx="4748667" cy="6854360"/>
          </a:xfrm>
          <a:prstGeom prst="snip1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805" y="71374"/>
            <a:ext cx="1861064" cy="688263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5800" y="3101443"/>
            <a:ext cx="7274400" cy="1411111"/>
          </a:xfrm>
        </p:spPr>
        <p:txBody>
          <a:bodyPr>
            <a:prstTxWarp prst="textInflate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Spare Time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/>
              <a:t>  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0" t="5813" r="56597" b="71438"/>
          <a:stretch/>
        </p:blipFill>
        <p:spPr>
          <a:xfrm>
            <a:off x="484303" y="1985976"/>
            <a:ext cx="1829116" cy="1423176"/>
          </a:xfrm>
          <a:prstGeom prst="rect">
            <a:avLst/>
          </a:prstGeom>
        </p:spPr>
      </p:pic>
      <p:sp>
        <p:nvSpPr>
          <p:cNvPr id="19" name="직사각형 18"/>
          <p:cNvSpPr/>
          <p:nvPr/>
        </p:nvSpPr>
        <p:spPr>
          <a:xfrm>
            <a:off x="4120907" y="2103665"/>
            <a:ext cx="4335028" cy="5509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여가 생활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4F76B13-1447-E1A6-ED9A-49DB4098519E}"/>
              </a:ext>
            </a:extLst>
          </p:cNvPr>
          <p:cNvSpPr/>
          <p:nvPr/>
        </p:nvSpPr>
        <p:spPr>
          <a:xfrm>
            <a:off x="4120907" y="3162413"/>
            <a:ext cx="4335028" cy="5509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직장인과 일반인 여가 비교</a:t>
            </a:r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7F5437A-882A-BA9D-30E2-30AE8B4A0643}"/>
              </a:ext>
            </a:extLst>
          </p:cNvPr>
          <p:cNvSpPr/>
          <p:nvPr/>
        </p:nvSpPr>
        <p:spPr>
          <a:xfrm>
            <a:off x="4120907" y="4210213"/>
            <a:ext cx="4335028" cy="5509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한국인의 여가 활동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9A0DFC3-1C5A-8CCA-505F-72957FD2B2FC}"/>
              </a:ext>
            </a:extLst>
          </p:cNvPr>
          <p:cNvSpPr/>
          <p:nvPr/>
        </p:nvSpPr>
        <p:spPr>
          <a:xfrm>
            <a:off x="4120907" y="5259389"/>
            <a:ext cx="4335028" cy="5509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즐거운 여가 생활</a:t>
            </a: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DF678A6B-EF32-D19B-DB3D-3EEB779FA042}"/>
              </a:ext>
            </a:extLst>
          </p:cNvPr>
          <p:cNvSpPr/>
          <p:nvPr/>
        </p:nvSpPr>
        <p:spPr>
          <a:xfrm flipH="1">
            <a:off x="3342913" y="2484851"/>
            <a:ext cx="5810139" cy="365125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한쪽 모서리가 잘린 사각형 2"/>
          <p:cNvSpPr/>
          <p:nvPr/>
        </p:nvSpPr>
        <p:spPr>
          <a:xfrm>
            <a:off x="2887361" y="1985976"/>
            <a:ext cx="1229150" cy="864000"/>
          </a:xfrm>
          <a:prstGeom prst="flowChartOnlineStorag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L 도형 15">
            <a:extLst>
              <a:ext uri="{FF2B5EF4-FFF2-40B4-BE49-F238E27FC236}">
                <a16:creationId xmlns:a16="http://schemas.microsoft.com/office/drawing/2014/main" id="{19C9650A-59A4-4F94-7FD6-CC7BDA221E65}"/>
              </a:ext>
            </a:extLst>
          </p:cNvPr>
          <p:cNvSpPr/>
          <p:nvPr/>
        </p:nvSpPr>
        <p:spPr>
          <a:xfrm flipH="1">
            <a:off x="3342913" y="3537802"/>
            <a:ext cx="5810139" cy="365125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한쪽 모서리가 잘린 사각형 2">
            <a:extLst>
              <a:ext uri="{FF2B5EF4-FFF2-40B4-BE49-F238E27FC236}">
                <a16:creationId xmlns:a16="http://schemas.microsoft.com/office/drawing/2014/main" id="{AF8EA48D-EF4C-C38D-2429-22166D15AADB}"/>
              </a:ext>
            </a:extLst>
          </p:cNvPr>
          <p:cNvSpPr/>
          <p:nvPr/>
        </p:nvSpPr>
        <p:spPr>
          <a:xfrm>
            <a:off x="2887361" y="3038927"/>
            <a:ext cx="1229150" cy="864000"/>
          </a:xfrm>
          <a:prstGeom prst="flowChartOnlineStorag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L 도형 22">
            <a:extLst>
              <a:ext uri="{FF2B5EF4-FFF2-40B4-BE49-F238E27FC236}">
                <a16:creationId xmlns:a16="http://schemas.microsoft.com/office/drawing/2014/main" id="{2A2493BE-7458-E5E0-692D-38F697DBEDDB}"/>
              </a:ext>
            </a:extLst>
          </p:cNvPr>
          <p:cNvSpPr/>
          <p:nvPr/>
        </p:nvSpPr>
        <p:spPr>
          <a:xfrm flipH="1">
            <a:off x="3342913" y="4590753"/>
            <a:ext cx="5810139" cy="365125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한쪽 모서리가 잘린 사각형 2">
            <a:extLst>
              <a:ext uri="{FF2B5EF4-FFF2-40B4-BE49-F238E27FC236}">
                <a16:creationId xmlns:a16="http://schemas.microsoft.com/office/drawing/2014/main" id="{7F5CAD6E-D57A-1089-E157-6599FF7D23B0}"/>
              </a:ext>
            </a:extLst>
          </p:cNvPr>
          <p:cNvSpPr/>
          <p:nvPr/>
        </p:nvSpPr>
        <p:spPr>
          <a:xfrm>
            <a:off x="2887361" y="4091878"/>
            <a:ext cx="1229150" cy="864000"/>
          </a:xfrm>
          <a:prstGeom prst="flowChartOnlineStorag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6" name="L 도형 25">
            <a:extLst>
              <a:ext uri="{FF2B5EF4-FFF2-40B4-BE49-F238E27FC236}">
                <a16:creationId xmlns:a16="http://schemas.microsoft.com/office/drawing/2014/main" id="{75F35C4A-AC63-ADC9-0EE6-79D1DCBC7C5B}"/>
              </a:ext>
            </a:extLst>
          </p:cNvPr>
          <p:cNvSpPr/>
          <p:nvPr/>
        </p:nvSpPr>
        <p:spPr>
          <a:xfrm flipH="1">
            <a:off x="3342913" y="5643703"/>
            <a:ext cx="5810139" cy="365125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한쪽 모서리가 잘린 사각형 2">
            <a:extLst>
              <a:ext uri="{FF2B5EF4-FFF2-40B4-BE49-F238E27FC236}">
                <a16:creationId xmlns:a16="http://schemas.microsoft.com/office/drawing/2014/main" id="{9AA8E73A-365A-4CDD-5AA9-E3B1D6E65187}"/>
              </a:ext>
            </a:extLst>
          </p:cNvPr>
          <p:cNvSpPr/>
          <p:nvPr/>
        </p:nvSpPr>
        <p:spPr>
          <a:xfrm>
            <a:off x="2887361" y="5144828"/>
            <a:ext cx="1229150" cy="864000"/>
          </a:xfrm>
          <a:prstGeom prst="flowChartOnlineStorag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여가 생활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4913" y="1593850"/>
            <a:ext cx="6739263" cy="2033311"/>
          </a:xfrm>
          <a:prstGeom prst="rect">
            <a:avLst/>
          </a:prstGeom>
        </p:spPr>
        <p:txBody>
          <a:bodyPr/>
          <a:lstStyle/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Spare Time</a:t>
            </a: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This is time spent away from business, work, job hunting, and education, as well as necessary activities such as eating and sleeping</a:t>
            </a: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endParaRPr lang="ko-KR" altLang="en-US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54913" y="3892208"/>
            <a:ext cx="8968890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여가 생활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개인의 선택권이 보장되는 시간적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활동</a:t>
            </a:r>
            <a:endParaRPr lang="en-US" altLang="ko-KR" sz="2000" dirty="0">
              <a:latin typeface="굴림" pitchFamily="50" charset="-127"/>
              <a:ea typeface="굴림" pitchFamily="50" charset="-127"/>
            </a:endParaRP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의무시간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(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일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가사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이동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교육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)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과 필수시간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(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수면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식사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)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에서 자유로운 선택적인 시간을 의미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19263" y="2136927"/>
            <a:ext cx="19812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사다리꼴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2486076" y="1416377"/>
            <a:ext cx="3384000" cy="787073"/>
          </a:xfrm>
          <a:prstGeom prst="trapezoid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2" name="사다리꼴 21">
            <a:extLst>
              <a:ext uri="{FF2B5EF4-FFF2-40B4-BE49-F238E27FC236}">
                <a16:creationId xmlns:a16="http://schemas.microsoft.com/office/drawing/2014/main" id="{127D2354-F434-76A5-8790-4F8CD2EA2C69}"/>
              </a:ext>
            </a:extLst>
          </p:cNvPr>
          <p:cNvSpPr/>
          <p:nvPr/>
        </p:nvSpPr>
        <p:spPr>
          <a:xfrm>
            <a:off x="5875788" y="1416377"/>
            <a:ext cx="3387600" cy="787073"/>
          </a:xfrm>
          <a:prstGeom prst="trapezoid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직장인과 일반인 여가 비교</a:t>
            </a:r>
            <a:endParaRPr lang="ko-KR" altLang="en-US" dirty="0"/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>
            <a:off x="583337" y="2201182"/>
            <a:ext cx="1909003" cy="1883138"/>
          </a:xfrm>
          <a:prstGeom prst="snip1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직장인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>
            <a:off x="583337" y="4084321"/>
            <a:ext cx="1909003" cy="1965078"/>
          </a:xfrm>
          <a:prstGeom prst="snip1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일반인</a:t>
            </a:r>
          </a:p>
        </p:txBody>
      </p:sp>
      <p:sp>
        <p:nvSpPr>
          <p:cNvPr id="20" name="순서도: 준비 19">
            <a:extLst>
              <a:ext uri="{FF2B5EF4-FFF2-40B4-BE49-F238E27FC236}">
                <a16:creationId xmlns:a16="http://schemas.microsoft.com/office/drawing/2014/main" id="{510B60CE-9CF9-F6F5-774A-B8AD03E46141}"/>
              </a:ext>
            </a:extLst>
          </p:cNvPr>
          <p:cNvSpPr/>
          <p:nvPr/>
        </p:nvSpPr>
        <p:spPr>
          <a:xfrm>
            <a:off x="2589238" y="1416377"/>
            <a:ext cx="3157512" cy="787073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특징</a:t>
            </a:r>
          </a:p>
        </p:txBody>
      </p:sp>
      <p:sp>
        <p:nvSpPr>
          <p:cNvPr id="21" name="순서도: 준비 20">
            <a:extLst>
              <a:ext uri="{FF2B5EF4-FFF2-40B4-BE49-F238E27FC236}">
                <a16:creationId xmlns:a16="http://schemas.microsoft.com/office/drawing/2014/main" id="{88BB05F4-2A41-52F9-CB86-54A60E9A5EF5}"/>
              </a:ext>
            </a:extLst>
          </p:cNvPr>
          <p:cNvSpPr/>
          <p:nvPr/>
        </p:nvSpPr>
        <p:spPr>
          <a:xfrm>
            <a:off x="5966974" y="1416377"/>
            <a:ext cx="3183376" cy="787073"/>
          </a:xfrm>
          <a:prstGeom prst="flowChartPreparation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차이점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90622626"/>
              </p:ext>
            </p:extLst>
          </p:nvPr>
        </p:nvGraphicFramePr>
        <p:xfrm>
          <a:off x="2492340" y="2203450"/>
          <a:ext cx="6771048" cy="384594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384025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3387023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</a:tblGrid>
              <a:tr h="1281600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경제적</a:t>
                      </a:r>
                      <a:r>
                        <a:rPr lang="en-US" altLang="ko-KR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시간적</a:t>
                      </a:r>
                      <a:r>
                        <a:rPr lang="en-US" altLang="ko-KR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시설적 상황에</a:t>
                      </a:r>
                      <a:endParaRPr lang="en-US" altLang="ko-KR" baseline="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의존하는 여가</a:t>
                      </a:r>
                      <a:endParaRPr lang="en-US" altLang="ko-KR" b="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주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5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일제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근무로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여가 시간 증가</a:t>
                      </a:r>
                      <a:endParaRPr lang="ko-KR" altLang="en-US" b="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641087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여가를 활용하는</a:t>
                      </a:r>
                      <a:endParaRPr lang="en-US" altLang="ko-KR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패턴에서는 유사성 발견</a:t>
                      </a:r>
                      <a:endParaRPr lang="en-US" altLang="ko-KR" b="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적극적 여가 생활의 요인 내재</a:t>
                      </a:r>
                      <a:endParaRPr lang="ko-KR" altLang="en-US" b="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6410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절대적인 여가 시간의 활용 </a:t>
                      </a:r>
                      <a:endParaRPr lang="ko-KR" altLang="en-US" b="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3081516"/>
                  </a:ext>
                </a:extLst>
              </a:tr>
              <a:tr h="12821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다양한 공간에서 </a:t>
                      </a:r>
                      <a:endParaRPr lang="en-US" altLang="ko-KR" baseline="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즐길 수 있는 여가의 발견</a:t>
                      </a:r>
                      <a:endParaRPr lang="ko-KR" altLang="en-US" b="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소극적 여가 생활의 빈도 높음</a:t>
                      </a:r>
                      <a:endParaRPr lang="ko-KR" altLang="en-US" b="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한국인의 여가 활동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291305182"/>
              </p:ext>
            </p:extLst>
          </p:nvPr>
        </p:nvGraphicFramePr>
        <p:xfrm>
          <a:off x="681037" y="1504950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각형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5712468" y="2352258"/>
            <a:ext cx="2424418" cy="579630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latin typeface="굴림" panose="020B0600000101010101" pitchFamily="50" charset="-127"/>
                <a:ea typeface="굴림" panose="020B0600000101010101" pitchFamily="50" charset="-127"/>
              </a:rPr>
              <a:t>비대면</a:t>
            </a: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 활동 증가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즐거운 여가 생활</a:t>
            </a:r>
          </a:p>
        </p:txBody>
      </p:sp>
      <p:sp>
        <p:nvSpPr>
          <p:cNvPr id="7" name="한쪽 모서리가 둥근 사각형 5">
            <a:extLst>
              <a:ext uri="{FF2B5EF4-FFF2-40B4-BE49-F238E27FC236}">
                <a16:creationId xmlns:a16="http://schemas.microsoft.com/office/drawing/2014/main" id="{A9D131DB-1539-A9A4-EC26-D8211565814E}"/>
              </a:ext>
            </a:extLst>
          </p:cNvPr>
          <p:cNvSpPr/>
          <p:nvPr/>
        </p:nvSpPr>
        <p:spPr>
          <a:xfrm flipH="1">
            <a:off x="5046197" y="1743075"/>
            <a:ext cx="4524332" cy="4222296"/>
          </a:xfrm>
          <a:prstGeom prst="round1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오른쪽 화살표 설명선 64">
            <a:extLst>
              <a:ext uri="{FF2B5EF4-FFF2-40B4-BE49-F238E27FC236}">
                <a16:creationId xmlns:a16="http://schemas.microsoft.com/office/drawing/2014/main" id="{20D7A775-4F31-EEB7-30D1-E51BDECF26EF}"/>
              </a:ext>
            </a:extLst>
          </p:cNvPr>
          <p:cNvSpPr/>
          <p:nvPr/>
        </p:nvSpPr>
        <p:spPr>
          <a:xfrm flipH="1">
            <a:off x="5417163" y="2354580"/>
            <a:ext cx="1778760" cy="726894"/>
          </a:xfrm>
          <a:prstGeom prst="flowChartDelay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특별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활동</a:t>
            </a:r>
          </a:p>
        </p:txBody>
      </p:sp>
      <p:sp>
        <p:nvSpPr>
          <p:cNvPr id="9" name="사각형: 위쪽 모서리의 한쪽은 둥글고 다른 한쪽은 잘림 8">
            <a:extLst>
              <a:ext uri="{FF2B5EF4-FFF2-40B4-BE49-F238E27FC236}">
                <a16:creationId xmlns:a16="http://schemas.microsoft.com/office/drawing/2014/main" id="{79B83B71-418E-C785-78F1-6FA2CECBFA96}"/>
              </a:ext>
            </a:extLst>
          </p:cNvPr>
          <p:cNvSpPr/>
          <p:nvPr/>
        </p:nvSpPr>
        <p:spPr>
          <a:xfrm>
            <a:off x="5417162" y="3370083"/>
            <a:ext cx="1778761" cy="481497"/>
          </a:xfrm>
          <a:prstGeom prst="snipRound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군부대 방문</a:t>
            </a:r>
          </a:p>
        </p:txBody>
      </p:sp>
      <p:sp>
        <p:nvSpPr>
          <p:cNvPr id="10" name="순서도: 저장 데이터 9">
            <a:extLst>
              <a:ext uri="{FF2B5EF4-FFF2-40B4-BE49-F238E27FC236}">
                <a16:creationId xmlns:a16="http://schemas.microsoft.com/office/drawing/2014/main" id="{3EFFA8F0-CFB7-3769-B583-4E3C5543FC01}"/>
              </a:ext>
            </a:extLst>
          </p:cNvPr>
          <p:cNvSpPr/>
          <p:nvPr/>
        </p:nvSpPr>
        <p:spPr>
          <a:xfrm>
            <a:off x="5332949" y="1428736"/>
            <a:ext cx="3950830" cy="453032"/>
          </a:xfrm>
          <a:prstGeom prst="flowChartOnlineStorage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노후 여가 프로그램</a:t>
            </a:r>
          </a:p>
        </p:txBody>
      </p:sp>
      <p:sp>
        <p:nvSpPr>
          <p:cNvPr id="30" name="순서도: 문서 29">
            <a:extLst>
              <a:ext uri="{FF2B5EF4-FFF2-40B4-BE49-F238E27FC236}">
                <a16:creationId xmlns:a16="http://schemas.microsoft.com/office/drawing/2014/main" id="{1743B548-1A7C-54A4-27CC-F9B130980FED}"/>
              </a:ext>
            </a:extLst>
          </p:cNvPr>
          <p:cNvSpPr/>
          <p:nvPr/>
        </p:nvSpPr>
        <p:spPr>
          <a:xfrm>
            <a:off x="5417162" y="4543879"/>
            <a:ext cx="1778761" cy="481497"/>
          </a:xfrm>
          <a:prstGeom prst="flowChartDocumen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봉사활동</a:t>
            </a:r>
          </a:p>
        </p:txBody>
      </p:sp>
      <p:sp>
        <p:nvSpPr>
          <p:cNvPr id="31" name="순서도: 수행의 시작/종료 30">
            <a:extLst>
              <a:ext uri="{FF2B5EF4-FFF2-40B4-BE49-F238E27FC236}">
                <a16:creationId xmlns:a16="http://schemas.microsoft.com/office/drawing/2014/main" id="{970FA366-BDE7-2129-69E3-FDDD3348269D}"/>
              </a:ext>
            </a:extLst>
          </p:cNvPr>
          <p:cNvSpPr/>
          <p:nvPr/>
        </p:nvSpPr>
        <p:spPr>
          <a:xfrm>
            <a:off x="7468096" y="4543879"/>
            <a:ext cx="1778761" cy="481497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노래</a:t>
            </a:r>
          </a:p>
        </p:txBody>
      </p:sp>
      <p:sp>
        <p:nvSpPr>
          <p:cNvPr id="34" name="사각형: 둥근 위쪽 모서리 33">
            <a:extLst>
              <a:ext uri="{FF2B5EF4-FFF2-40B4-BE49-F238E27FC236}">
                <a16:creationId xmlns:a16="http://schemas.microsoft.com/office/drawing/2014/main" id="{662692C2-56C0-8F18-6621-9AF75B86094B}"/>
              </a:ext>
            </a:extLst>
          </p:cNvPr>
          <p:cNvSpPr/>
          <p:nvPr/>
        </p:nvSpPr>
        <p:spPr>
          <a:xfrm>
            <a:off x="5417162" y="5130193"/>
            <a:ext cx="1778761" cy="481497"/>
          </a:xfrm>
          <a:prstGeom prst="round2Same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전적지 순례</a:t>
            </a:r>
          </a:p>
        </p:txBody>
      </p:sp>
      <p:sp>
        <p:nvSpPr>
          <p:cNvPr id="42" name="한쪽 모서리가 둥근 사각형 4">
            <a:extLst>
              <a:ext uri="{FF2B5EF4-FFF2-40B4-BE49-F238E27FC236}">
                <a16:creationId xmlns:a16="http://schemas.microsoft.com/office/drawing/2014/main" id="{A3D85840-F8AD-37B4-CC11-BE69A6BEB94B}"/>
              </a:ext>
            </a:extLst>
          </p:cNvPr>
          <p:cNvSpPr/>
          <p:nvPr/>
        </p:nvSpPr>
        <p:spPr>
          <a:xfrm>
            <a:off x="284651" y="1743075"/>
            <a:ext cx="4524332" cy="4222296"/>
          </a:xfrm>
          <a:prstGeom prst="round1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순서도: 저장 데이터 42">
            <a:extLst>
              <a:ext uri="{FF2B5EF4-FFF2-40B4-BE49-F238E27FC236}">
                <a16:creationId xmlns:a16="http://schemas.microsoft.com/office/drawing/2014/main" id="{9624BA03-A3FD-97DA-138D-01ADE6154345}"/>
              </a:ext>
            </a:extLst>
          </p:cNvPr>
          <p:cNvSpPr/>
          <p:nvPr/>
        </p:nvSpPr>
        <p:spPr>
          <a:xfrm flipH="1">
            <a:off x="571403" y="1428736"/>
            <a:ext cx="3950828" cy="453032"/>
          </a:xfrm>
          <a:prstGeom prst="flowChartOnlineStorage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주요 여가 생활</a:t>
            </a:r>
          </a:p>
        </p:txBody>
      </p:sp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90956370-8107-A454-FCAF-121594C59C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1877163"/>
              </p:ext>
            </p:extLst>
          </p:nvPr>
        </p:nvGraphicFramePr>
        <p:xfrm>
          <a:off x="300310" y="3952500"/>
          <a:ext cx="4493015" cy="11975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0" name="오른쪽 화살표 설명선 64">
            <a:extLst>
              <a:ext uri="{FF2B5EF4-FFF2-40B4-BE49-F238E27FC236}">
                <a16:creationId xmlns:a16="http://schemas.microsoft.com/office/drawing/2014/main" id="{02B310E8-342C-D914-B899-C6791E96DB16}"/>
              </a:ext>
            </a:extLst>
          </p:cNvPr>
          <p:cNvSpPr/>
          <p:nvPr/>
        </p:nvSpPr>
        <p:spPr>
          <a:xfrm>
            <a:off x="7464455" y="2354580"/>
            <a:ext cx="1778760" cy="726894"/>
          </a:xfrm>
          <a:prstGeom prst="flowChartDelay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교양</a:t>
            </a:r>
          </a:p>
        </p:txBody>
      </p:sp>
      <p:sp>
        <p:nvSpPr>
          <p:cNvPr id="51" name="화살표: 갈매기형 수장 50">
            <a:extLst>
              <a:ext uri="{FF2B5EF4-FFF2-40B4-BE49-F238E27FC236}">
                <a16:creationId xmlns:a16="http://schemas.microsoft.com/office/drawing/2014/main" id="{3367866B-8708-98C5-D3E5-FF6774370141}"/>
              </a:ext>
            </a:extLst>
          </p:cNvPr>
          <p:cNvSpPr/>
          <p:nvPr/>
        </p:nvSpPr>
        <p:spPr>
          <a:xfrm>
            <a:off x="7464454" y="3370083"/>
            <a:ext cx="1778761" cy="481497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서예</a:t>
            </a:r>
          </a:p>
        </p:txBody>
      </p:sp>
      <p:sp>
        <p:nvSpPr>
          <p:cNvPr id="52" name="설명선: 왼쪽/오른쪽 화살표 51">
            <a:extLst>
              <a:ext uri="{FF2B5EF4-FFF2-40B4-BE49-F238E27FC236}">
                <a16:creationId xmlns:a16="http://schemas.microsoft.com/office/drawing/2014/main" id="{12B5B2A2-0FC4-DC88-20CA-5C91B0D89F9D}"/>
              </a:ext>
            </a:extLst>
          </p:cNvPr>
          <p:cNvSpPr/>
          <p:nvPr/>
        </p:nvSpPr>
        <p:spPr>
          <a:xfrm>
            <a:off x="5417161" y="3948305"/>
            <a:ext cx="1778761" cy="481497"/>
          </a:xfrm>
          <a:prstGeom prst="leftRightArrowCallout">
            <a:avLst>
              <a:gd name="adj1" fmla="val 50000"/>
              <a:gd name="adj2" fmla="val 25000"/>
              <a:gd name="adj3" fmla="val 25000"/>
              <a:gd name="adj4" fmla="val 71256"/>
            </a:avLst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영화 관람</a:t>
            </a:r>
          </a:p>
        </p:txBody>
      </p:sp>
      <p:sp>
        <p:nvSpPr>
          <p:cNvPr id="53" name="사각형: 둥근 대각선 방향 모서리 52">
            <a:extLst>
              <a:ext uri="{FF2B5EF4-FFF2-40B4-BE49-F238E27FC236}">
                <a16:creationId xmlns:a16="http://schemas.microsoft.com/office/drawing/2014/main" id="{C3414793-C6BA-FC90-DD67-3418449A9614}"/>
              </a:ext>
            </a:extLst>
          </p:cNvPr>
          <p:cNvSpPr/>
          <p:nvPr/>
        </p:nvSpPr>
        <p:spPr>
          <a:xfrm>
            <a:off x="7464454" y="3948305"/>
            <a:ext cx="1778761" cy="481497"/>
          </a:xfrm>
          <a:prstGeom prst="round2DiagRect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사진</a:t>
            </a:r>
          </a:p>
        </p:txBody>
      </p:sp>
      <p:sp>
        <p:nvSpPr>
          <p:cNvPr id="54" name="육각형 53">
            <a:extLst>
              <a:ext uri="{FF2B5EF4-FFF2-40B4-BE49-F238E27FC236}">
                <a16:creationId xmlns:a16="http://schemas.microsoft.com/office/drawing/2014/main" id="{407BE297-B5A6-4F68-1409-AD6AD66EF424}"/>
              </a:ext>
            </a:extLst>
          </p:cNvPr>
          <p:cNvSpPr/>
          <p:nvPr/>
        </p:nvSpPr>
        <p:spPr>
          <a:xfrm>
            <a:off x="7464454" y="5130193"/>
            <a:ext cx="1778761" cy="481497"/>
          </a:xfrm>
          <a:prstGeom prst="hexagon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언어</a:t>
            </a:r>
          </a:p>
        </p:txBody>
      </p:sp>
      <p:sp>
        <p:nvSpPr>
          <p:cNvPr id="11" name="별: 꼭짓점 8개 10">
            <a:extLst>
              <a:ext uri="{FF2B5EF4-FFF2-40B4-BE49-F238E27FC236}">
                <a16:creationId xmlns:a16="http://schemas.microsoft.com/office/drawing/2014/main" id="{26535C08-BBBD-65FE-9DB0-568297DF5B03}"/>
              </a:ext>
            </a:extLst>
          </p:cNvPr>
          <p:cNvSpPr/>
          <p:nvPr/>
        </p:nvSpPr>
        <p:spPr>
          <a:xfrm rot="19992920">
            <a:off x="878162" y="2098783"/>
            <a:ext cx="1305927" cy="1336980"/>
          </a:xfrm>
          <a:prstGeom prst="star8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운동</a:t>
            </a:r>
          </a:p>
        </p:txBody>
      </p:sp>
      <p:sp>
        <p:nvSpPr>
          <p:cNvPr id="12" name="사다리꼴 11">
            <a:extLst>
              <a:ext uri="{FF2B5EF4-FFF2-40B4-BE49-F238E27FC236}">
                <a16:creationId xmlns:a16="http://schemas.microsoft.com/office/drawing/2014/main" id="{F36305FB-9AB1-698C-634D-3DD2EB03267D}"/>
              </a:ext>
            </a:extLst>
          </p:cNvPr>
          <p:cNvSpPr/>
          <p:nvPr/>
        </p:nvSpPr>
        <p:spPr>
          <a:xfrm>
            <a:off x="614248" y="3642868"/>
            <a:ext cx="2396103" cy="453033"/>
          </a:xfrm>
          <a:prstGeom prst="trapezoid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여가 생활의 동반자</a:t>
            </a:r>
          </a:p>
        </p:txBody>
      </p:sp>
      <p:sp>
        <p:nvSpPr>
          <p:cNvPr id="13" name="두루마리 모양: 가로로 말림 12">
            <a:extLst>
              <a:ext uri="{FF2B5EF4-FFF2-40B4-BE49-F238E27FC236}">
                <a16:creationId xmlns:a16="http://schemas.microsoft.com/office/drawing/2014/main" id="{C57582C9-A431-E3EF-DA82-7904795A08E8}"/>
              </a:ext>
            </a:extLst>
          </p:cNvPr>
          <p:cNvSpPr/>
          <p:nvPr/>
        </p:nvSpPr>
        <p:spPr>
          <a:xfrm>
            <a:off x="571403" y="5130193"/>
            <a:ext cx="1877617" cy="661110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latinLnBrk="1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동료</a:t>
            </a:r>
          </a:p>
        </p:txBody>
      </p:sp>
      <p:sp>
        <p:nvSpPr>
          <p:cNvPr id="14" name="오각형 13">
            <a:extLst>
              <a:ext uri="{FF2B5EF4-FFF2-40B4-BE49-F238E27FC236}">
                <a16:creationId xmlns:a16="http://schemas.microsoft.com/office/drawing/2014/main" id="{1AA14CC0-120F-8EC2-BF34-87C889655919}"/>
              </a:ext>
            </a:extLst>
          </p:cNvPr>
          <p:cNvSpPr/>
          <p:nvPr/>
        </p:nvSpPr>
        <p:spPr>
          <a:xfrm flipV="1">
            <a:off x="2656573" y="5130193"/>
            <a:ext cx="1784798" cy="661110"/>
          </a:xfrm>
          <a:prstGeom prst="pentagon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35" name="연결선: 구부러짐 34">
            <a:extLst>
              <a:ext uri="{FF2B5EF4-FFF2-40B4-BE49-F238E27FC236}">
                <a16:creationId xmlns:a16="http://schemas.microsoft.com/office/drawing/2014/main" id="{A9BEAF1E-8B1E-B092-606D-1A11E720FDE8}"/>
              </a:ext>
            </a:extLst>
          </p:cNvPr>
          <p:cNvCxnSpPr>
            <a:cxnSpLocks/>
            <a:stCxn id="50" idx="0"/>
            <a:endCxn id="8" idx="0"/>
          </p:cNvCxnSpPr>
          <p:nvPr/>
        </p:nvCxnSpPr>
        <p:spPr>
          <a:xfrm rot="16200000" flipV="1">
            <a:off x="7330189" y="1330934"/>
            <a:ext cx="12700" cy="2047292"/>
          </a:xfrm>
          <a:prstGeom prst="curvedConnector3">
            <a:avLst>
              <a:gd name="adj1" fmla="val 1800000"/>
            </a:avLst>
          </a:prstGeom>
          <a:ln w="28575">
            <a:solidFill>
              <a:schemeClr val="tx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다이어그램 44">
            <a:extLst>
              <a:ext uri="{FF2B5EF4-FFF2-40B4-BE49-F238E27FC236}">
                <a16:creationId xmlns:a16="http://schemas.microsoft.com/office/drawing/2014/main" id="{8A84C6AF-D479-B2DB-E11F-0644CAC9BE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4942699"/>
              </p:ext>
            </p:extLst>
          </p:nvPr>
        </p:nvGraphicFramePr>
        <p:xfrm>
          <a:off x="1934074" y="1940974"/>
          <a:ext cx="2819744" cy="1652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ABDE204A-A1A0-9592-A8AC-9A09EFFD0814}"/>
              </a:ext>
            </a:extLst>
          </p:cNvPr>
          <p:cNvSpPr txBox="1"/>
          <p:nvPr/>
        </p:nvSpPr>
        <p:spPr>
          <a:xfrm>
            <a:off x="2776333" y="5276082"/>
            <a:ext cx="1539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동호회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</a:schemeClr>
        </a:solidFill>
        <a:ln w="3175">
          <a:solidFill>
            <a:schemeClr val="tx1"/>
          </a:solidFill>
        </a:ln>
      </a:spPr>
      <a:bodyPr rtlCol="0" anchor="ctr"/>
      <a:lstStyle>
        <a:defPPr algn="ctr">
          <a:defRPr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776</TotalTime>
  <Words>188</Words>
  <Application>Microsoft Office PowerPoint</Application>
  <PresentationFormat>A4 용지(210x297mm)</PresentationFormat>
  <Paragraphs>63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굴림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Spare Time</vt:lpstr>
      <vt:lpstr>  목차</vt:lpstr>
      <vt:lpstr>1. 여가 생활</vt:lpstr>
      <vt:lpstr>2. 직장인과 일반인 여가 비교</vt:lpstr>
      <vt:lpstr>3. 한국인의 여가 활동</vt:lpstr>
      <vt:lpstr>4. 즐거운 여가 생활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77</cp:revision>
  <dcterms:created xsi:type="dcterms:W3CDTF">2019-10-10T08:42:01Z</dcterms:created>
  <dcterms:modified xsi:type="dcterms:W3CDTF">2023-04-08T01:02:22Z</dcterms:modified>
</cp:coreProperties>
</file>