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image3.JPG" ContentType="image/gif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sldIdLst>
    <p:sldId id="259" r:id="rId2"/>
    <p:sldId id="258" r:id="rId3"/>
    <p:sldId id="260" r:id="rId4"/>
    <p:sldId id="261" r:id="rId5"/>
    <p:sldId id="262" r:id="rId6"/>
    <p:sldId id="263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9BFFF"/>
    <a:srgbClr val="B3DEFF"/>
    <a:srgbClr val="003760"/>
    <a:srgbClr val="0077D0"/>
    <a:srgbClr val="D1EBFF"/>
    <a:srgbClr val="8BCDFF"/>
    <a:srgbClr val="3FADFF"/>
    <a:srgbClr val="1199FF"/>
    <a:srgbClr val="4454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75DCB02-9BB8-47FD-8907-85C794F793BA}" styleName="테마 스타일 1 - 강조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744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50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  <a:cs typeface="+mn-cs"/>
              </a:defRPr>
            </a:pPr>
            <a:r>
              <a:rPr lang="ko-KR" altLang="en-US" sz="20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미국 디지털헬스 투자 추이</a:t>
            </a:r>
            <a:endParaRPr lang="ko-KR" sz="2000" b="1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c:rich>
      </c:tx>
      <c:layout/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algn="l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  <a:cs typeface="+mn-cs"/>
            </a:defRPr>
          </a:pPr>
          <a:endParaRPr lang="ko-KR"/>
        </a:p>
      </c:txPr>
    </c:title>
    <c:autoTitleDeleted val="0"/>
    <c:plotArea>
      <c:layout/>
      <c:barChart>
        <c:barDir val="col"/>
        <c:grouping val="clustere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딜 수(건)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3"/>
              <c:layout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/>
                      </a:solidFill>
                      <a:latin typeface="돋움" panose="020B0600000101010101" pitchFamily="50" charset="-127"/>
                      <a:ea typeface="돋움" panose="020B0600000101010101" pitchFamily="50" charset="-127"/>
                      <a:cs typeface="+mn-cs"/>
                    </a:defRPr>
                  </a:pPr>
                  <a:endParaRPr lang="ko-K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4463-4458-84E0-92F0482681F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2016년</c:v>
                </c:pt>
                <c:pt idx="1">
                  <c:v>2017년</c:v>
                </c:pt>
                <c:pt idx="2">
                  <c:v>2018년</c:v>
                </c:pt>
                <c:pt idx="3">
                  <c:v>2019년</c:v>
                </c:pt>
                <c:pt idx="4">
                  <c:v>2020년</c:v>
                </c:pt>
              </c:strCache>
            </c:strRef>
          </c:cat>
          <c:val>
            <c:numRef>
              <c:f>Sheet1!$B$3:$F$3</c:f>
              <c:numCache>
                <c:formatCode>_(* #,##0_);_(* \(#,##0\);_(* "-"_);_(@_)</c:formatCode>
                <c:ptCount val="5"/>
                <c:pt idx="0">
                  <c:v>342</c:v>
                </c:pt>
                <c:pt idx="1">
                  <c:v>374</c:v>
                </c:pt>
                <c:pt idx="2">
                  <c:v>383</c:v>
                </c:pt>
                <c:pt idx="3">
                  <c:v>400</c:v>
                </c:pt>
                <c:pt idx="4">
                  <c:v>460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0731552"/>
        <c:axId val="360736800"/>
      </c:barChar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투자금액(억 달러)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Sheet1!$B$1:$F$1</c:f>
              <c:strCache>
                <c:ptCount val="5"/>
                <c:pt idx="0">
                  <c:v>2016년</c:v>
                </c:pt>
                <c:pt idx="1">
                  <c:v>2017년</c:v>
                </c:pt>
                <c:pt idx="2">
                  <c:v>2018년</c:v>
                </c:pt>
                <c:pt idx="3">
                  <c:v>2019년</c:v>
                </c:pt>
                <c:pt idx="4">
                  <c:v>2020년</c:v>
                </c:pt>
              </c:strCache>
            </c:strRef>
          </c:cat>
          <c:val>
            <c:numRef>
              <c:f>Sheet1!$B$2:$F$2</c:f>
              <c:numCache>
                <c:formatCode>_(* #,##0_);_(* \(#,##0\);_(* "-"_);_(@_)</c:formatCode>
                <c:ptCount val="5"/>
                <c:pt idx="0">
                  <c:v>4600</c:v>
                </c:pt>
                <c:pt idx="1">
                  <c:v>5000</c:v>
                </c:pt>
                <c:pt idx="2">
                  <c:v>8300</c:v>
                </c:pt>
                <c:pt idx="3">
                  <c:v>7700</c:v>
                </c:pt>
                <c:pt idx="4">
                  <c:v>14600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61743424"/>
        <c:axId val="661744672"/>
      </c:lineChart>
      <c:catAx>
        <c:axId val="360731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6800"/>
        <c:crosses val="autoZero"/>
        <c:auto val="1"/>
        <c:lblAlgn val="ctr"/>
        <c:lblOffset val="100"/>
        <c:noMultiLvlLbl val="0"/>
      </c:catAx>
      <c:valAx>
        <c:axId val="360736800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1552"/>
        <c:crosses val="autoZero"/>
        <c:crossBetween val="between"/>
      </c:valAx>
      <c:valAx>
        <c:axId val="661744672"/>
        <c:scaling>
          <c:orientation val="minMax"/>
        </c:scaling>
        <c:delete val="0"/>
        <c:axPos val="r"/>
        <c:numFmt formatCode="#,##0_);[Red]\(#,##0\)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661743424"/>
        <c:crosses val="max"/>
        <c:crossBetween val="between"/>
        <c:majorUnit val="4000"/>
      </c:valAx>
      <c:catAx>
        <c:axId val="66174342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661744672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5EF7DD7-271E-421C-8333-0A2F50C896D1}" type="doc">
      <dgm:prSet loTypeId="urn:microsoft.com/office/officeart/2005/8/layout/chevron1" loCatId="process" qsTypeId="urn:microsoft.com/office/officeart/2005/8/quickstyle/3d2" qsCatId="3D" csTypeId="urn:microsoft.com/office/officeart/2005/8/colors/accent1_5" csCatId="accent1" phldr="1"/>
      <dgm:spPr/>
      <dgm:t>
        <a:bodyPr/>
        <a:lstStyle/>
        <a:p>
          <a:pPr latinLnBrk="1"/>
          <a:endParaRPr lang="ko-KR" altLang="en-US"/>
        </a:p>
      </dgm:t>
    </dgm:pt>
    <dgm:pt modelId="{B4AD382E-A1F5-4EA9-9C1E-FCAFD6BD27E8}">
      <dgm:prSet phldrT="[텍스트]" custT="1"/>
      <dgm:spPr/>
      <dgm:t>
        <a:bodyPr/>
        <a:lstStyle/>
        <a:p>
          <a:pPr latinLnBrk="1"/>
          <a:r>
            <a:rPr lang="ko-KR" altLang="en-US" sz="18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곤약밥</a:t>
          </a:r>
          <a:endParaRPr lang="ko-KR" altLang="en-US" sz="18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6425D2C5-40B0-41CD-858E-78C7149B13AF}" type="parTrans" cxnId="{B873F740-2A1E-43E5-ABCA-1C2EB1807F1C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52D51DEF-487A-4295-9ADB-D7BBDCC247B5}" type="sibTrans" cxnId="{B873F740-2A1E-43E5-ABCA-1C2EB1807F1C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97B5259A-D99C-477E-B33C-07790436FC69}">
      <dgm:prSet phldrT="[텍스트]" custT="1"/>
      <dgm:spPr/>
      <dgm:t>
        <a:bodyPr/>
        <a:lstStyle/>
        <a:p>
          <a:pPr latinLnBrk="1"/>
          <a:r>
            <a:rPr lang="ko-KR" altLang="en-US" sz="18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곤약</a:t>
          </a:r>
          <a:r>
            <a:rPr lang="en-US" altLang="ko-KR" sz="18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/>
          </a:r>
          <a:br>
            <a:rPr lang="en-US" altLang="ko-KR" sz="18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떡볶이</a:t>
          </a:r>
          <a:endParaRPr lang="ko-KR" altLang="en-US" sz="18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D56465FF-C597-429F-826C-CFA37CBCA854}" type="parTrans" cxnId="{CFDE1C82-0C79-41BD-9AD2-022D634FAAE0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79129A09-C53E-4510-A066-2FC08CC38A76}" type="sibTrans" cxnId="{CFDE1C82-0C79-41BD-9AD2-022D634FAAE0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886E4280-443A-41A4-9533-347DF29E24EF}" type="pres">
      <dgm:prSet presAssocID="{75EF7DD7-271E-421C-8333-0A2F50C896D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765B0FF7-AFE5-4E6E-BF08-45217E4CB3BE}" type="pres">
      <dgm:prSet presAssocID="{B4AD382E-A1F5-4EA9-9C1E-FCAFD6BD27E8}" presName="parTxOnly" presStyleLbl="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F876A23E-DD63-4D3C-A1FA-12984B041342}" type="pres">
      <dgm:prSet presAssocID="{52D51DEF-487A-4295-9ADB-D7BBDCC247B5}" presName="parTxOnlySpace" presStyleCnt="0"/>
      <dgm:spPr/>
    </dgm:pt>
    <dgm:pt modelId="{4A63540C-5078-423C-A94F-999FE8EFC5D1}" type="pres">
      <dgm:prSet presAssocID="{97B5259A-D99C-477E-B33C-07790436FC69}" presName="parTxOnly" presStyleLbl="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EDB2829B-4261-453A-AB8D-573C63B914CD}" type="presOf" srcId="{B4AD382E-A1F5-4EA9-9C1E-FCAFD6BD27E8}" destId="{765B0FF7-AFE5-4E6E-BF08-45217E4CB3BE}" srcOrd="0" destOrd="0" presId="urn:microsoft.com/office/officeart/2005/8/layout/chevron1"/>
    <dgm:cxn modelId="{B94B0EF1-091F-4016-8748-0D24E6814BF8}" type="presOf" srcId="{75EF7DD7-271E-421C-8333-0A2F50C896D1}" destId="{886E4280-443A-41A4-9533-347DF29E24EF}" srcOrd="0" destOrd="0" presId="urn:microsoft.com/office/officeart/2005/8/layout/chevron1"/>
    <dgm:cxn modelId="{74961737-3458-4CAF-9A8B-6DA3CD0FE90A}" type="presOf" srcId="{97B5259A-D99C-477E-B33C-07790436FC69}" destId="{4A63540C-5078-423C-A94F-999FE8EFC5D1}" srcOrd="0" destOrd="0" presId="urn:microsoft.com/office/officeart/2005/8/layout/chevron1"/>
    <dgm:cxn modelId="{B873F740-2A1E-43E5-ABCA-1C2EB1807F1C}" srcId="{75EF7DD7-271E-421C-8333-0A2F50C896D1}" destId="{B4AD382E-A1F5-4EA9-9C1E-FCAFD6BD27E8}" srcOrd="0" destOrd="0" parTransId="{6425D2C5-40B0-41CD-858E-78C7149B13AF}" sibTransId="{52D51DEF-487A-4295-9ADB-D7BBDCC247B5}"/>
    <dgm:cxn modelId="{CFDE1C82-0C79-41BD-9AD2-022D634FAAE0}" srcId="{75EF7DD7-271E-421C-8333-0A2F50C896D1}" destId="{97B5259A-D99C-477E-B33C-07790436FC69}" srcOrd="1" destOrd="0" parTransId="{D56465FF-C597-429F-826C-CFA37CBCA854}" sibTransId="{79129A09-C53E-4510-A066-2FC08CC38A76}"/>
    <dgm:cxn modelId="{4CA354D3-17F4-4357-A623-910271573C76}" type="presParOf" srcId="{886E4280-443A-41A4-9533-347DF29E24EF}" destId="{765B0FF7-AFE5-4E6E-BF08-45217E4CB3BE}" srcOrd="0" destOrd="0" presId="urn:microsoft.com/office/officeart/2005/8/layout/chevron1"/>
    <dgm:cxn modelId="{BC4CDBE0-5EEF-4B77-B6FA-397AF9188466}" type="presParOf" srcId="{886E4280-443A-41A4-9533-347DF29E24EF}" destId="{F876A23E-DD63-4D3C-A1FA-12984B041342}" srcOrd="1" destOrd="0" presId="urn:microsoft.com/office/officeart/2005/8/layout/chevron1"/>
    <dgm:cxn modelId="{0ECEB572-6278-4E3A-8F11-62F8AC9DBD4D}" type="presParOf" srcId="{886E4280-443A-41A4-9533-347DF29E24EF}" destId="{4A63540C-5078-423C-A94F-999FE8EFC5D1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5DC69E3-930C-4D93-81B3-9CF5EA84041C}" type="doc">
      <dgm:prSet loTypeId="urn:microsoft.com/office/officeart/2005/8/layout/list1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2F0D1C97-38C1-4E43-97E6-73B429E7E9B4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식단 관리</a:t>
          </a:r>
        </a:p>
      </dgm:t>
    </dgm:pt>
    <dgm:pt modelId="{27C07E5C-C6C2-4591-BF65-5678E7F75D25}" type="parTrans" cxnId="{FFF578B6-3C3F-4D90-8B10-1269028227C1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24A53BBB-CF47-402F-9D70-1F51DDFD9D7E}" type="sibTrans" cxnId="{FFF578B6-3C3F-4D90-8B10-1269028227C1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19341249-D47B-4D8E-A8E2-15FC83D2989C}">
      <dgm:prSet phldrT="[텍스트]" custT="1"/>
      <dgm:spPr/>
      <dgm:t>
        <a:bodyPr vert="horz"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운동 관리</a:t>
          </a:r>
        </a:p>
      </dgm:t>
    </dgm:pt>
    <dgm:pt modelId="{FC31BE6A-0820-4C46-870E-9047C9432759}" type="parTrans" cxnId="{0DC6460B-17FC-4326-8F17-B4AD30E3413E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75A9FA9C-FAC4-4EA6-BDA9-6B45E846D2F9}" type="sibTrans" cxnId="{0DC6460B-17FC-4326-8F17-B4AD30E3413E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F02D89C3-2E80-4C09-957B-1580413E244A}">
      <dgm:prSet phldrT="[텍스트]" custT="1"/>
      <dgm:spPr/>
      <dgm:t>
        <a:bodyPr vert="horz"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멘탈 관리</a:t>
          </a:r>
        </a:p>
      </dgm:t>
    </dgm:pt>
    <dgm:pt modelId="{E8330026-8EC4-4FD2-96FA-2C54D53D04FF}" type="parTrans" cxnId="{DD583EBE-BE65-4BA0-AE8B-5724A2F9710A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FDADC36C-E66E-41F7-92F9-168131DEC6EC}" type="sibTrans" cxnId="{DD583EBE-BE65-4BA0-AE8B-5724A2F9710A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EBB50CD6-97AE-4CAF-8C77-1268B71A65EB}" type="pres">
      <dgm:prSet presAssocID="{25DC69E3-930C-4D93-81B3-9CF5EA84041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01DF6986-571C-4FB5-BFC7-0708E8440611}" type="pres">
      <dgm:prSet presAssocID="{2F0D1C97-38C1-4E43-97E6-73B429E7E9B4}" presName="parentLin" presStyleCnt="0"/>
      <dgm:spPr/>
    </dgm:pt>
    <dgm:pt modelId="{84470E5C-4152-4EAB-8B22-3C478AC4573D}" type="pres">
      <dgm:prSet presAssocID="{2F0D1C97-38C1-4E43-97E6-73B429E7E9B4}" presName="parentLeftMargin" presStyleLbl="node1" presStyleIdx="0" presStyleCnt="3"/>
      <dgm:spPr/>
      <dgm:t>
        <a:bodyPr/>
        <a:lstStyle/>
        <a:p>
          <a:pPr latinLnBrk="1"/>
          <a:endParaRPr lang="ko-KR" altLang="en-US"/>
        </a:p>
      </dgm:t>
    </dgm:pt>
    <dgm:pt modelId="{4D66E276-58EA-4FAA-B134-830BE10F0D99}" type="pres">
      <dgm:prSet presAssocID="{2F0D1C97-38C1-4E43-97E6-73B429E7E9B4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AFA9FA4-B30D-4074-AF83-6C1B3F5FA79C}" type="pres">
      <dgm:prSet presAssocID="{2F0D1C97-38C1-4E43-97E6-73B429E7E9B4}" presName="negativeSpace" presStyleCnt="0"/>
      <dgm:spPr/>
    </dgm:pt>
    <dgm:pt modelId="{38AF3573-EF68-46AC-A95E-3B76B415A552}" type="pres">
      <dgm:prSet presAssocID="{2F0D1C97-38C1-4E43-97E6-73B429E7E9B4}" presName="childText" presStyleLbl="conFgAcc1" presStyleIdx="0" presStyleCnt="3">
        <dgm:presLayoutVars>
          <dgm:bulletEnabled val="1"/>
        </dgm:presLayoutVars>
      </dgm:prSet>
      <dgm:spPr/>
    </dgm:pt>
    <dgm:pt modelId="{58348CEC-E5A8-4747-9A01-745920667985}" type="pres">
      <dgm:prSet presAssocID="{24A53BBB-CF47-402F-9D70-1F51DDFD9D7E}" presName="spaceBetweenRectangles" presStyleCnt="0"/>
      <dgm:spPr/>
    </dgm:pt>
    <dgm:pt modelId="{47D29800-63FD-4370-BB4C-0BAC43E21F28}" type="pres">
      <dgm:prSet presAssocID="{19341249-D47B-4D8E-A8E2-15FC83D2989C}" presName="parentLin" presStyleCnt="0"/>
      <dgm:spPr/>
    </dgm:pt>
    <dgm:pt modelId="{5CEF9AD2-8FC9-420D-974E-4F1D12981F39}" type="pres">
      <dgm:prSet presAssocID="{19341249-D47B-4D8E-A8E2-15FC83D2989C}" presName="parentLeftMargin" presStyleLbl="node1" presStyleIdx="0" presStyleCnt="3"/>
      <dgm:spPr/>
      <dgm:t>
        <a:bodyPr/>
        <a:lstStyle/>
        <a:p>
          <a:pPr latinLnBrk="1"/>
          <a:endParaRPr lang="ko-KR" altLang="en-US"/>
        </a:p>
      </dgm:t>
    </dgm:pt>
    <dgm:pt modelId="{227CCC0A-2C62-4FF3-A52E-824B52BC15F6}" type="pres">
      <dgm:prSet presAssocID="{19341249-D47B-4D8E-A8E2-15FC83D2989C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64104B90-1C02-4324-A8DE-9EFA91DCC07F}" type="pres">
      <dgm:prSet presAssocID="{19341249-D47B-4D8E-A8E2-15FC83D2989C}" presName="negativeSpace" presStyleCnt="0"/>
      <dgm:spPr/>
    </dgm:pt>
    <dgm:pt modelId="{61DEEDCD-651B-43AF-80F9-9CE67F8612B9}" type="pres">
      <dgm:prSet presAssocID="{19341249-D47B-4D8E-A8E2-15FC83D2989C}" presName="childText" presStyleLbl="conFgAcc1" presStyleIdx="1" presStyleCnt="3">
        <dgm:presLayoutVars>
          <dgm:bulletEnabled val="1"/>
        </dgm:presLayoutVars>
      </dgm:prSet>
      <dgm:spPr/>
    </dgm:pt>
    <dgm:pt modelId="{07B432CB-4112-4BB2-9FAC-926ED92DFDE6}" type="pres">
      <dgm:prSet presAssocID="{75A9FA9C-FAC4-4EA6-BDA9-6B45E846D2F9}" presName="spaceBetweenRectangles" presStyleCnt="0"/>
      <dgm:spPr/>
    </dgm:pt>
    <dgm:pt modelId="{72C68AED-6673-4956-B1A4-41D65312EB64}" type="pres">
      <dgm:prSet presAssocID="{F02D89C3-2E80-4C09-957B-1580413E244A}" presName="parentLin" presStyleCnt="0"/>
      <dgm:spPr/>
    </dgm:pt>
    <dgm:pt modelId="{E4D68885-70A7-4722-BAD6-3DB39BCF200C}" type="pres">
      <dgm:prSet presAssocID="{F02D89C3-2E80-4C09-957B-1580413E244A}" presName="parentLeftMargin" presStyleLbl="node1" presStyleIdx="1" presStyleCnt="3"/>
      <dgm:spPr/>
      <dgm:t>
        <a:bodyPr/>
        <a:lstStyle/>
        <a:p>
          <a:pPr latinLnBrk="1"/>
          <a:endParaRPr lang="ko-KR" altLang="en-US"/>
        </a:p>
      </dgm:t>
    </dgm:pt>
    <dgm:pt modelId="{C811E9A2-8D0D-4E4E-935B-6A7C68EE062D}" type="pres">
      <dgm:prSet presAssocID="{F02D89C3-2E80-4C09-957B-1580413E244A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E0A72412-AC73-4E5D-86D7-E9AAA096B211}" type="pres">
      <dgm:prSet presAssocID="{F02D89C3-2E80-4C09-957B-1580413E244A}" presName="negativeSpace" presStyleCnt="0"/>
      <dgm:spPr/>
    </dgm:pt>
    <dgm:pt modelId="{D6CCB8C7-171D-4F69-97E8-762A54DF6019}" type="pres">
      <dgm:prSet presAssocID="{F02D89C3-2E80-4C09-957B-1580413E244A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FFF578B6-3C3F-4D90-8B10-1269028227C1}" srcId="{25DC69E3-930C-4D93-81B3-9CF5EA84041C}" destId="{2F0D1C97-38C1-4E43-97E6-73B429E7E9B4}" srcOrd="0" destOrd="0" parTransId="{27C07E5C-C6C2-4591-BF65-5678E7F75D25}" sibTransId="{24A53BBB-CF47-402F-9D70-1F51DDFD9D7E}"/>
    <dgm:cxn modelId="{0DC6460B-17FC-4326-8F17-B4AD30E3413E}" srcId="{25DC69E3-930C-4D93-81B3-9CF5EA84041C}" destId="{19341249-D47B-4D8E-A8E2-15FC83D2989C}" srcOrd="1" destOrd="0" parTransId="{FC31BE6A-0820-4C46-870E-9047C9432759}" sibTransId="{75A9FA9C-FAC4-4EA6-BDA9-6B45E846D2F9}"/>
    <dgm:cxn modelId="{FC12433C-BE14-4DE8-AFFC-F0D825DB1ECF}" type="presOf" srcId="{F02D89C3-2E80-4C09-957B-1580413E244A}" destId="{E4D68885-70A7-4722-BAD6-3DB39BCF200C}" srcOrd="0" destOrd="0" presId="urn:microsoft.com/office/officeart/2005/8/layout/list1"/>
    <dgm:cxn modelId="{1A2EE208-ED5D-4949-954D-06798A2A9877}" type="presOf" srcId="{2F0D1C97-38C1-4E43-97E6-73B429E7E9B4}" destId="{4D66E276-58EA-4FAA-B134-830BE10F0D99}" srcOrd="1" destOrd="0" presId="urn:microsoft.com/office/officeart/2005/8/layout/list1"/>
    <dgm:cxn modelId="{2612B04E-F5B2-42C9-845C-C937E8ABCA65}" type="presOf" srcId="{F02D89C3-2E80-4C09-957B-1580413E244A}" destId="{C811E9A2-8D0D-4E4E-935B-6A7C68EE062D}" srcOrd="1" destOrd="0" presId="urn:microsoft.com/office/officeart/2005/8/layout/list1"/>
    <dgm:cxn modelId="{EB3151E7-3F4C-41D2-B89B-04324C5B2458}" type="presOf" srcId="{25DC69E3-930C-4D93-81B3-9CF5EA84041C}" destId="{EBB50CD6-97AE-4CAF-8C77-1268B71A65EB}" srcOrd="0" destOrd="0" presId="urn:microsoft.com/office/officeart/2005/8/layout/list1"/>
    <dgm:cxn modelId="{5B50BED2-43B3-45A5-9210-B03EBEC9BFBA}" type="presOf" srcId="{2F0D1C97-38C1-4E43-97E6-73B429E7E9B4}" destId="{84470E5C-4152-4EAB-8B22-3C478AC4573D}" srcOrd="0" destOrd="0" presId="urn:microsoft.com/office/officeart/2005/8/layout/list1"/>
    <dgm:cxn modelId="{DD583EBE-BE65-4BA0-AE8B-5724A2F9710A}" srcId="{25DC69E3-930C-4D93-81B3-9CF5EA84041C}" destId="{F02D89C3-2E80-4C09-957B-1580413E244A}" srcOrd="2" destOrd="0" parTransId="{E8330026-8EC4-4FD2-96FA-2C54D53D04FF}" sibTransId="{FDADC36C-E66E-41F7-92F9-168131DEC6EC}"/>
    <dgm:cxn modelId="{7B7443FD-F20B-436E-915E-4696EF908540}" type="presOf" srcId="{19341249-D47B-4D8E-A8E2-15FC83D2989C}" destId="{227CCC0A-2C62-4FF3-A52E-824B52BC15F6}" srcOrd="1" destOrd="0" presId="urn:microsoft.com/office/officeart/2005/8/layout/list1"/>
    <dgm:cxn modelId="{13CFCBC9-09E6-482A-B3ED-C8B19AA1026E}" type="presOf" srcId="{19341249-D47B-4D8E-A8E2-15FC83D2989C}" destId="{5CEF9AD2-8FC9-420D-974E-4F1D12981F39}" srcOrd="0" destOrd="0" presId="urn:microsoft.com/office/officeart/2005/8/layout/list1"/>
    <dgm:cxn modelId="{E8683233-A807-4FEA-8E8F-4BBED69A3AC2}" type="presParOf" srcId="{EBB50CD6-97AE-4CAF-8C77-1268B71A65EB}" destId="{01DF6986-571C-4FB5-BFC7-0708E8440611}" srcOrd="0" destOrd="0" presId="urn:microsoft.com/office/officeart/2005/8/layout/list1"/>
    <dgm:cxn modelId="{B9AFE85A-F97E-4812-BEAD-3101D41187A3}" type="presParOf" srcId="{01DF6986-571C-4FB5-BFC7-0708E8440611}" destId="{84470E5C-4152-4EAB-8B22-3C478AC4573D}" srcOrd="0" destOrd="0" presId="urn:microsoft.com/office/officeart/2005/8/layout/list1"/>
    <dgm:cxn modelId="{1F1AC4A5-7BDA-4395-AA64-FB4EDC080AC6}" type="presParOf" srcId="{01DF6986-571C-4FB5-BFC7-0708E8440611}" destId="{4D66E276-58EA-4FAA-B134-830BE10F0D99}" srcOrd="1" destOrd="0" presId="urn:microsoft.com/office/officeart/2005/8/layout/list1"/>
    <dgm:cxn modelId="{4223F0BD-C5C5-49A1-8912-6A416ADD4201}" type="presParOf" srcId="{EBB50CD6-97AE-4CAF-8C77-1268B71A65EB}" destId="{8AFA9FA4-B30D-4074-AF83-6C1B3F5FA79C}" srcOrd="1" destOrd="0" presId="urn:microsoft.com/office/officeart/2005/8/layout/list1"/>
    <dgm:cxn modelId="{19339DBF-47A5-4A66-981F-44505DCE0435}" type="presParOf" srcId="{EBB50CD6-97AE-4CAF-8C77-1268B71A65EB}" destId="{38AF3573-EF68-46AC-A95E-3B76B415A552}" srcOrd="2" destOrd="0" presId="urn:microsoft.com/office/officeart/2005/8/layout/list1"/>
    <dgm:cxn modelId="{D62DBD9E-B86B-4D0E-A77B-E3D359D92E3C}" type="presParOf" srcId="{EBB50CD6-97AE-4CAF-8C77-1268B71A65EB}" destId="{58348CEC-E5A8-4747-9A01-745920667985}" srcOrd="3" destOrd="0" presId="urn:microsoft.com/office/officeart/2005/8/layout/list1"/>
    <dgm:cxn modelId="{702576BC-B6AA-4824-B0AE-4662C8687883}" type="presParOf" srcId="{EBB50CD6-97AE-4CAF-8C77-1268B71A65EB}" destId="{47D29800-63FD-4370-BB4C-0BAC43E21F28}" srcOrd="4" destOrd="0" presId="urn:microsoft.com/office/officeart/2005/8/layout/list1"/>
    <dgm:cxn modelId="{D6850F3D-310F-4AB8-A720-A3FA895BFEAA}" type="presParOf" srcId="{47D29800-63FD-4370-BB4C-0BAC43E21F28}" destId="{5CEF9AD2-8FC9-420D-974E-4F1D12981F39}" srcOrd="0" destOrd="0" presId="urn:microsoft.com/office/officeart/2005/8/layout/list1"/>
    <dgm:cxn modelId="{A839C59E-D5D6-4288-BBD0-29ECC50E7B02}" type="presParOf" srcId="{47D29800-63FD-4370-BB4C-0BAC43E21F28}" destId="{227CCC0A-2C62-4FF3-A52E-824B52BC15F6}" srcOrd="1" destOrd="0" presId="urn:microsoft.com/office/officeart/2005/8/layout/list1"/>
    <dgm:cxn modelId="{900B40B1-4A66-490E-A170-8CE10E8F1876}" type="presParOf" srcId="{EBB50CD6-97AE-4CAF-8C77-1268B71A65EB}" destId="{64104B90-1C02-4324-A8DE-9EFA91DCC07F}" srcOrd="5" destOrd="0" presId="urn:microsoft.com/office/officeart/2005/8/layout/list1"/>
    <dgm:cxn modelId="{9D387CAA-641D-49C1-9108-FA91596C0311}" type="presParOf" srcId="{EBB50CD6-97AE-4CAF-8C77-1268B71A65EB}" destId="{61DEEDCD-651B-43AF-80F9-9CE67F8612B9}" srcOrd="6" destOrd="0" presId="urn:microsoft.com/office/officeart/2005/8/layout/list1"/>
    <dgm:cxn modelId="{1FB32627-0595-452B-9736-8168C73AF1FB}" type="presParOf" srcId="{EBB50CD6-97AE-4CAF-8C77-1268B71A65EB}" destId="{07B432CB-4112-4BB2-9FAC-926ED92DFDE6}" srcOrd="7" destOrd="0" presId="urn:microsoft.com/office/officeart/2005/8/layout/list1"/>
    <dgm:cxn modelId="{593344EC-4D2A-4400-B583-DC45DEF93B4B}" type="presParOf" srcId="{EBB50CD6-97AE-4CAF-8C77-1268B71A65EB}" destId="{72C68AED-6673-4956-B1A4-41D65312EB64}" srcOrd="8" destOrd="0" presId="urn:microsoft.com/office/officeart/2005/8/layout/list1"/>
    <dgm:cxn modelId="{D3CF2A04-1786-46D0-922B-C6821191A07C}" type="presParOf" srcId="{72C68AED-6673-4956-B1A4-41D65312EB64}" destId="{E4D68885-70A7-4722-BAD6-3DB39BCF200C}" srcOrd="0" destOrd="0" presId="urn:microsoft.com/office/officeart/2005/8/layout/list1"/>
    <dgm:cxn modelId="{5B543491-0344-4975-A8E0-C3486699B04E}" type="presParOf" srcId="{72C68AED-6673-4956-B1A4-41D65312EB64}" destId="{C811E9A2-8D0D-4E4E-935B-6A7C68EE062D}" srcOrd="1" destOrd="0" presId="urn:microsoft.com/office/officeart/2005/8/layout/list1"/>
    <dgm:cxn modelId="{7B2B4801-199F-40C5-A38C-46C285254825}" type="presParOf" srcId="{EBB50CD6-97AE-4CAF-8C77-1268B71A65EB}" destId="{E0A72412-AC73-4E5D-86D7-E9AAA096B211}" srcOrd="9" destOrd="0" presId="urn:microsoft.com/office/officeart/2005/8/layout/list1"/>
    <dgm:cxn modelId="{4234B76F-336C-4F60-8674-150DC545F720}" type="presParOf" srcId="{EBB50CD6-97AE-4CAF-8C77-1268B71A65EB}" destId="{D6CCB8C7-171D-4F69-97E8-762A54DF6019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5B0FF7-AFE5-4E6E-BF08-45217E4CB3BE}">
      <dsp:nvSpPr>
        <dsp:cNvPr id="0" name=""/>
        <dsp:cNvSpPr/>
      </dsp:nvSpPr>
      <dsp:spPr>
        <a:xfrm>
          <a:off x="3472" y="0"/>
          <a:ext cx="2075727" cy="615540"/>
        </a:xfrm>
        <a:prstGeom prst="chevron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곤약밥</a:t>
          </a:r>
          <a:endParaRPr lang="ko-KR" altLang="en-US" sz="1800" kern="12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311242" y="0"/>
        <a:ext cx="1460187" cy="615540"/>
      </dsp:txXfrm>
    </dsp:sp>
    <dsp:sp modelId="{4A63540C-5078-423C-A94F-999FE8EFC5D1}">
      <dsp:nvSpPr>
        <dsp:cNvPr id="0" name=""/>
        <dsp:cNvSpPr/>
      </dsp:nvSpPr>
      <dsp:spPr>
        <a:xfrm>
          <a:off x="1871627" y="0"/>
          <a:ext cx="2075727" cy="615540"/>
        </a:xfrm>
        <a:prstGeom prst="chevron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4000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곤약</a:t>
          </a:r>
          <a:r>
            <a:rPr lang="en-US" altLang="ko-KR" sz="1800" kern="12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/>
          </a:r>
          <a:br>
            <a:rPr lang="en-US" altLang="ko-KR" sz="1800" kern="12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kern="12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떡볶이</a:t>
          </a:r>
          <a:endParaRPr lang="ko-KR" altLang="en-US" sz="1800" kern="12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2179397" y="0"/>
        <a:ext cx="1460187" cy="61554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AF3573-EF68-46AC-A95E-3B76B415A552}">
      <dsp:nvSpPr>
        <dsp:cNvPr id="0" name=""/>
        <dsp:cNvSpPr/>
      </dsp:nvSpPr>
      <dsp:spPr>
        <a:xfrm>
          <a:off x="0" y="177830"/>
          <a:ext cx="2246582" cy="27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D66E276-58EA-4FAA-B134-830BE10F0D99}">
      <dsp:nvSpPr>
        <dsp:cNvPr id="0" name=""/>
        <dsp:cNvSpPr/>
      </dsp:nvSpPr>
      <dsp:spPr>
        <a:xfrm>
          <a:off x="112329" y="15470"/>
          <a:ext cx="1572607" cy="3247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9441" tIns="0" rIns="59441" bIns="0" numCol="1" spcCol="1270" anchor="ctr" anchorCtr="0">
          <a:noAutofit/>
        </a:bodyPr>
        <a:lstStyle/>
        <a:p>
          <a:pPr lvl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식단 관리</a:t>
          </a:r>
        </a:p>
      </dsp:txBody>
      <dsp:txXfrm>
        <a:off x="128181" y="31322"/>
        <a:ext cx="1540903" cy="293016"/>
      </dsp:txXfrm>
    </dsp:sp>
    <dsp:sp modelId="{61DEEDCD-651B-43AF-80F9-9CE67F8612B9}">
      <dsp:nvSpPr>
        <dsp:cNvPr id="0" name=""/>
        <dsp:cNvSpPr/>
      </dsp:nvSpPr>
      <dsp:spPr>
        <a:xfrm>
          <a:off x="0" y="676790"/>
          <a:ext cx="2246582" cy="27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7CCC0A-2C62-4FF3-A52E-824B52BC15F6}">
      <dsp:nvSpPr>
        <dsp:cNvPr id="0" name=""/>
        <dsp:cNvSpPr/>
      </dsp:nvSpPr>
      <dsp:spPr>
        <a:xfrm>
          <a:off x="112329" y="514430"/>
          <a:ext cx="1572607" cy="3247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9441" tIns="0" rIns="59441" bIns="0" numCol="1" spcCol="1270" anchor="ctr" anchorCtr="0">
          <a:noAutofit/>
        </a:bodyPr>
        <a:lstStyle/>
        <a:p>
          <a:pPr lvl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운동 관리</a:t>
          </a:r>
        </a:p>
      </dsp:txBody>
      <dsp:txXfrm>
        <a:off x="128181" y="530282"/>
        <a:ext cx="1540903" cy="293016"/>
      </dsp:txXfrm>
    </dsp:sp>
    <dsp:sp modelId="{D6CCB8C7-171D-4F69-97E8-762A54DF6019}">
      <dsp:nvSpPr>
        <dsp:cNvPr id="0" name=""/>
        <dsp:cNvSpPr/>
      </dsp:nvSpPr>
      <dsp:spPr>
        <a:xfrm>
          <a:off x="0" y="1175750"/>
          <a:ext cx="2246582" cy="27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811E9A2-8D0D-4E4E-935B-6A7C68EE062D}">
      <dsp:nvSpPr>
        <dsp:cNvPr id="0" name=""/>
        <dsp:cNvSpPr/>
      </dsp:nvSpPr>
      <dsp:spPr>
        <a:xfrm>
          <a:off x="112329" y="1013390"/>
          <a:ext cx="1572607" cy="3247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9441" tIns="0" rIns="59441" bIns="0" numCol="1" spcCol="1270" anchor="ctr" anchorCtr="0">
          <a:noAutofit/>
        </a:bodyPr>
        <a:lstStyle/>
        <a:p>
          <a:pPr lvl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멘탈 관리</a:t>
          </a:r>
        </a:p>
      </dsp:txBody>
      <dsp:txXfrm>
        <a:off x="128181" y="1029242"/>
        <a:ext cx="1540903" cy="2930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2016C3-086C-4999-9D43-E0453338D530}" type="datetimeFigureOut">
              <a:rPr lang="ko-KR" altLang="en-US" smtClean="0"/>
              <a:t>2023-04-08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097A8-FC4E-4A31-A641-44758014BD4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319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488F5D5-D739-4194-9FB2-B3FFF2557B62}" type="datetime1">
              <a:rPr lang="ko-KR" altLang="en-US" smtClean="0"/>
              <a:t>2023-04-08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3400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068FCF2-0E46-4553-8496-689BE494DA6B}" type="datetime1">
              <a:rPr lang="ko-KR" altLang="en-US" smtClean="0"/>
              <a:t>2023-04-08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8270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35FBC78-C7A9-4B14-A845-FC2879A5F943}" type="datetime1">
              <a:rPr lang="ko-KR" altLang="en-US" smtClean="0"/>
              <a:t>2023-04-08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4947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AF39B6C1-C06A-4EC1-A19F-0D832ECFCA8C}" type="datetime1">
              <a:rPr lang="ko-KR" altLang="en-US" smtClean="0"/>
              <a:t>2023-04-08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69402" y="6355580"/>
            <a:ext cx="2228850" cy="365125"/>
          </a:xfrm>
        </p:spPr>
        <p:txBody>
          <a:bodyPr/>
          <a:lstStyle>
            <a:lvl1pPr>
              <a:defRPr sz="1300"/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5883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E23892CB-BD2D-4A71-8D3D-DCEEE98ECA83}" type="datetime1">
              <a:rPr lang="ko-KR" altLang="en-US" smtClean="0"/>
              <a:t>2023-04-08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2853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924DC29-BEBB-424F-831F-847E9A04BE09}" type="datetime1">
              <a:rPr lang="ko-KR" altLang="en-US" smtClean="0"/>
              <a:t>2023-04-08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4106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CEB95358-A838-478D-9B72-79859A83FD9B}" type="datetime1">
              <a:rPr lang="ko-KR" altLang="en-US" smtClean="0"/>
              <a:t>2023-04-08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5879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평행 사변형 5">
            <a:extLst>
              <a:ext uri="{FF2B5EF4-FFF2-40B4-BE49-F238E27FC236}">
                <a16:creationId xmlns:a16="http://schemas.microsoft.com/office/drawing/2014/main" id="{CA7D9FAB-21E2-F83E-1BCD-B45FAD9F04E7}"/>
              </a:ext>
            </a:extLst>
          </p:cNvPr>
          <p:cNvSpPr/>
          <p:nvPr userDrawn="1"/>
        </p:nvSpPr>
        <p:spPr>
          <a:xfrm>
            <a:off x="0" y="606085"/>
            <a:ext cx="9906000" cy="547213"/>
          </a:xfrm>
          <a:prstGeom prst="parallelogram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한쪽 모서리는 잘리고 다른 쪽 모서리는 둥근 사각형 7">
            <a:extLst>
              <a:ext uri="{FF2B5EF4-FFF2-40B4-BE49-F238E27FC236}">
                <a16:creationId xmlns:a16="http://schemas.microsoft.com/office/drawing/2014/main" id="{94F182AA-6A1E-3E5A-6CFB-8FABC88A4139}"/>
              </a:ext>
            </a:extLst>
          </p:cNvPr>
          <p:cNvSpPr/>
          <p:nvPr userDrawn="1"/>
        </p:nvSpPr>
        <p:spPr>
          <a:xfrm flipH="1">
            <a:off x="-2" y="221673"/>
            <a:ext cx="9899849" cy="9316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A8868850-61E8-2A6F-46C4-747EEC2B4E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63" y="6265307"/>
            <a:ext cx="1479665" cy="547213"/>
          </a:xfrm>
          <a:prstGeom prst="rect">
            <a:avLst/>
          </a:prstGeom>
        </p:spPr>
      </p:pic>
      <p:sp>
        <p:nvSpPr>
          <p:cNvPr id="9" name="평행 사변형 8">
            <a:extLst>
              <a:ext uri="{FF2B5EF4-FFF2-40B4-BE49-F238E27FC236}">
                <a16:creationId xmlns:a16="http://schemas.microsoft.com/office/drawing/2014/main" id="{7F3A5E91-8881-5034-0980-4A6DC312C8F2}"/>
              </a:ext>
            </a:extLst>
          </p:cNvPr>
          <p:cNvSpPr/>
          <p:nvPr userDrawn="1"/>
        </p:nvSpPr>
        <p:spPr>
          <a:xfrm flipH="1">
            <a:off x="804010" y="-1"/>
            <a:ext cx="8304132" cy="1153297"/>
          </a:xfrm>
          <a:prstGeom prst="parallelogram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BC775EB-2166-E95C-CE0C-7FEE48F878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51" y="0"/>
            <a:ext cx="9899849" cy="1153297"/>
          </a:xfrm>
          <a:prstGeom prst="rect">
            <a:avLst/>
          </a:prstGeom>
        </p:spPr>
        <p:txBody>
          <a:bodyPr anchor="ctr"/>
          <a:lstStyle>
            <a:lvl1pPr algn="ctr">
              <a:defRPr sz="400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1663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0E52529-CE08-4C4E-88D6-ECF8AD3D837F}" type="datetime1">
              <a:rPr lang="ko-KR" altLang="en-US" smtClean="0"/>
              <a:t>2023-04-08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1282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19743A8B-73CB-479E-98FA-9C44118C786D}" type="datetime1">
              <a:rPr lang="ko-KR" altLang="en-US" smtClean="0"/>
              <a:t>2023-04-08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8334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5493C1A0-D60E-4A2A-A02E-AC8186A6BAEC}" type="datetime1">
              <a:rPr lang="ko-KR" altLang="en-US" smtClean="0"/>
              <a:t>2023-04-08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6125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1735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사각형: 잘린 한쪽 모서리 2"/>
          <p:cNvSpPr/>
          <p:nvPr/>
        </p:nvSpPr>
        <p:spPr>
          <a:xfrm>
            <a:off x="0" y="3710316"/>
            <a:ext cx="9906000" cy="3144044"/>
          </a:xfrm>
          <a:prstGeom prst="snip1Rect">
            <a:avLst/>
          </a:prstGeom>
          <a:blipFill dpi="0" rotWithShape="1"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BE417A86-4430-4B4F-A502-D670DF6CC75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9660" y="116177"/>
            <a:ext cx="2181080" cy="806612"/>
          </a:xfrm>
          <a:prstGeom prst="rect">
            <a:avLst/>
          </a:prstGeom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1B08C1C9-8BFC-4BE1-8505-B31AFCC1E3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5800" y="1452348"/>
            <a:ext cx="7274400" cy="1411111"/>
          </a:xfrm>
        </p:spPr>
        <p:txBody>
          <a:bodyPr>
            <a:prstTxWarp prst="textInflate">
              <a:avLst/>
            </a:prstTxWarp>
          </a:bodyPr>
          <a:lstStyle/>
          <a:p>
            <a:r>
              <a:rPr lang="en-US" altLang="ko-KR" b="1" dirty="0">
                <a:effectLst>
                  <a:reflection blurRad="6350" stA="50000" endA="300" endPos="50000" dist="29997" dir="5400000" sy="-100000" algn="bl" rotWithShape="0"/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Healthy Pleasure</a:t>
            </a:r>
            <a:endParaRPr lang="ko-KR" altLang="en-US" b="1" dirty="0">
              <a:effectLst>
                <a:reflection blurRad="6350" stA="50000" endA="300" endPos="50000" dist="29997" dir="5400000" sy="-100000" algn="bl" rotWithShape="0"/>
              </a:effectLst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6239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ECF67A3-2BEF-4441-96D7-AC1E5C275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2</a:t>
            </a:fld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A80A21B-1C34-4403-A974-17613A903BF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ko-KR" altLang="en-US"/>
              <a:t>  목차</a:t>
            </a: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CFDC00CE-D75A-49E0-A109-492C77298C1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0" t="5813" r="56597" b="71438"/>
          <a:stretch/>
        </p:blipFill>
        <p:spPr>
          <a:xfrm>
            <a:off x="484303" y="1985976"/>
            <a:ext cx="1829116" cy="1423176"/>
          </a:xfrm>
          <a:prstGeom prst="rect">
            <a:avLst/>
          </a:prstGeom>
        </p:spPr>
      </p:pic>
      <p:sp>
        <p:nvSpPr>
          <p:cNvPr id="19" name="직사각형 18"/>
          <p:cNvSpPr/>
          <p:nvPr/>
        </p:nvSpPr>
        <p:spPr>
          <a:xfrm>
            <a:off x="4120907" y="2103665"/>
            <a:ext cx="4335028" cy="5509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400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헬시플레저란</a:t>
            </a:r>
            <a:r>
              <a:rPr lang="en-US" altLang="ko-KR" sz="2400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?</a:t>
            </a:r>
            <a:endParaRPr lang="ko-KR" altLang="en-US" sz="24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44F76B13-1447-E1A6-ED9A-49DB4098519E}"/>
              </a:ext>
            </a:extLst>
          </p:cNvPr>
          <p:cNvSpPr/>
          <p:nvPr/>
        </p:nvSpPr>
        <p:spPr>
          <a:xfrm>
            <a:off x="4120907" y="3162413"/>
            <a:ext cx="4335028" cy="5509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400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hlinkClick r:id="rId3" action="ppaction://hlinksldjump"/>
              </a:rPr>
              <a:t>헬시플레저를</a:t>
            </a:r>
            <a:r>
              <a:rPr lang="ko-KR" altLang="en-US" sz="2400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hlinkClick r:id="rId3" action="ppaction://hlinksldjump"/>
              </a:rPr>
              <a:t> 실천하는 방법</a:t>
            </a:r>
            <a:endParaRPr lang="ko-KR" altLang="en-US" sz="24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87F5437A-882A-BA9D-30E2-30AE8B4A0643}"/>
              </a:ext>
            </a:extLst>
          </p:cNvPr>
          <p:cNvSpPr/>
          <p:nvPr/>
        </p:nvSpPr>
        <p:spPr>
          <a:xfrm>
            <a:off x="4120907" y="4210213"/>
            <a:ext cx="4335028" cy="5509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400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디지털헬스</a:t>
            </a:r>
            <a:r>
              <a:rPr lang="ko-KR" altLang="en-US" sz="2400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 투자 추이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D9A0DFC3-1C5A-8CCA-505F-72957FD2B2FC}"/>
              </a:ext>
            </a:extLst>
          </p:cNvPr>
          <p:cNvSpPr/>
          <p:nvPr/>
        </p:nvSpPr>
        <p:spPr>
          <a:xfrm>
            <a:off x="4120907" y="5259389"/>
            <a:ext cx="4335028" cy="5509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400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헬시플레저</a:t>
            </a:r>
            <a:r>
              <a:rPr lang="ko-KR" altLang="en-US" sz="2400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ko-KR" altLang="en-US" sz="2400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실천맵</a:t>
            </a:r>
            <a:endParaRPr lang="ko-KR" altLang="en-US" sz="24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5" name="L 도형 4">
            <a:extLst>
              <a:ext uri="{FF2B5EF4-FFF2-40B4-BE49-F238E27FC236}">
                <a16:creationId xmlns:a16="http://schemas.microsoft.com/office/drawing/2014/main" id="{DF678A6B-EF32-D19B-DB3D-3EEB779FA042}"/>
              </a:ext>
            </a:extLst>
          </p:cNvPr>
          <p:cNvSpPr/>
          <p:nvPr/>
        </p:nvSpPr>
        <p:spPr>
          <a:xfrm flipH="1">
            <a:off x="3342913" y="2484851"/>
            <a:ext cx="5810139" cy="365125"/>
          </a:xfrm>
          <a:prstGeom prst="corner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한쪽 모서리가 잘린 사각형 2"/>
          <p:cNvSpPr/>
          <p:nvPr/>
        </p:nvSpPr>
        <p:spPr>
          <a:xfrm>
            <a:off x="2887361" y="1985976"/>
            <a:ext cx="1229150" cy="864000"/>
          </a:xfrm>
          <a:prstGeom prst="homePlat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1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6" name="L 도형 15">
            <a:extLst>
              <a:ext uri="{FF2B5EF4-FFF2-40B4-BE49-F238E27FC236}">
                <a16:creationId xmlns:a16="http://schemas.microsoft.com/office/drawing/2014/main" id="{19C9650A-59A4-4F94-7FD6-CC7BDA221E65}"/>
              </a:ext>
            </a:extLst>
          </p:cNvPr>
          <p:cNvSpPr/>
          <p:nvPr/>
        </p:nvSpPr>
        <p:spPr>
          <a:xfrm flipH="1">
            <a:off x="3342913" y="3537802"/>
            <a:ext cx="5810139" cy="365125"/>
          </a:xfrm>
          <a:prstGeom prst="corner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한쪽 모서리가 잘린 사각형 2">
            <a:extLst>
              <a:ext uri="{FF2B5EF4-FFF2-40B4-BE49-F238E27FC236}">
                <a16:creationId xmlns:a16="http://schemas.microsoft.com/office/drawing/2014/main" id="{AF8EA48D-EF4C-C38D-2429-22166D15AADB}"/>
              </a:ext>
            </a:extLst>
          </p:cNvPr>
          <p:cNvSpPr/>
          <p:nvPr/>
        </p:nvSpPr>
        <p:spPr>
          <a:xfrm>
            <a:off x="2887361" y="3038927"/>
            <a:ext cx="1229150" cy="864000"/>
          </a:xfrm>
          <a:prstGeom prst="homePlat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2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3" name="L 도형 22">
            <a:extLst>
              <a:ext uri="{FF2B5EF4-FFF2-40B4-BE49-F238E27FC236}">
                <a16:creationId xmlns:a16="http://schemas.microsoft.com/office/drawing/2014/main" id="{2A2493BE-7458-E5E0-692D-38F697DBEDDB}"/>
              </a:ext>
            </a:extLst>
          </p:cNvPr>
          <p:cNvSpPr/>
          <p:nvPr/>
        </p:nvSpPr>
        <p:spPr>
          <a:xfrm flipH="1">
            <a:off x="3342913" y="4590753"/>
            <a:ext cx="5810139" cy="365125"/>
          </a:xfrm>
          <a:prstGeom prst="corner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한쪽 모서리가 잘린 사각형 2">
            <a:extLst>
              <a:ext uri="{FF2B5EF4-FFF2-40B4-BE49-F238E27FC236}">
                <a16:creationId xmlns:a16="http://schemas.microsoft.com/office/drawing/2014/main" id="{7F5CAD6E-D57A-1089-E157-6599FF7D23B0}"/>
              </a:ext>
            </a:extLst>
          </p:cNvPr>
          <p:cNvSpPr/>
          <p:nvPr/>
        </p:nvSpPr>
        <p:spPr>
          <a:xfrm>
            <a:off x="2887361" y="4091878"/>
            <a:ext cx="1229150" cy="864000"/>
          </a:xfrm>
          <a:prstGeom prst="homePlat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3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6" name="L 도형 25">
            <a:extLst>
              <a:ext uri="{FF2B5EF4-FFF2-40B4-BE49-F238E27FC236}">
                <a16:creationId xmlns:a16="http://schemas.microsoft.com/office/drawing/2014/main" id="{75F35C4A-AC63-ADC9-0EE6-79D1DCBC7C5B}"/>
              </a:ext>
            </a:extLst>
          </p:cNvPr>
          <p:cNvSpPr/>
          <p:nvPr/>
        </p:nvSpPr>
        <p:spPr>
          <a:xfrm flipH="1">
            <a:off x="3342913" y="5643703"/>
            <a:ext cx="5810139" cy="365125"/>
          </a:xfrm>
          <a:prstGeom prst="corner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한쪽 모서리가 잘린 사각형 2">
            <a:extLst>
              <a:ext uri="{FF2B5EF4-FFF2-40B4-BE49-F238E27FC236}">
                <a16:creationId xmlns:a16="http://schemas.microsoft.com/office/drawing/2014/main" id="{9AA8E73A-365A-4CDD-5AA9-E3B1D6E65187}"/>
              </a:ext>
            </a:extLst>
          </p:cNvPr>
          <p:cNvSpPr/>
          <p:nvPr/>
        </p:nvSpPr>
        <p:spPr>
          <a:xfrm>
            <a:off x="2887361" y="5144828"/>
            <a:ext cx="1229150" cy="864000"/>
          </a:xfrm>
          <a:prstGeom prst="homePlat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4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24995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C6858544-C66C-4DCC-8236-11BE5768B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3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A6056FBD-BCC7-4E75-B5E6-4FBC7AE735A8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 err="1"/>
              <a:t>헬시플레저란</a:t>
            </a:r>
            <a:r>
              <a:rPr lang="en-US" altLang="ko-KR" dirty="0"/>
              <a:t>?</a:t>
            </a:r>
            <a:endParaRPr lang="ko-KR" altLang="en-US" dirty="0"/>
          </a:p>
        </p:txBody>
      </p:sp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A43E2F25-EBD4-4E9E-B7FD-0DD365416DD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4913" y="1593850"/>
            <a:ext cx="6864350" cy="2149475"/>
          </a:xfrm>
          <a:prstGeom prst="rect">
            <a:avLst/>
          </a:prstGeom>
        </p:spPr>
        <p:txBody>
          <a:bodyPr/>
          <a:lstStyle/>
          <a:p>
            <a:pPr marL="361950" indent="-361950" latinLnBrk="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Healthy</a:t>
            </a: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Pleasure</a:t>
            </a:r>
          </a:p>
          <a:p>
            <a:pPr marL="715963" lvl="1" indent="-354013" latinLnBrk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en-US" altLang="ko-KR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A compound word of HEALTH and PLEASURE</a:t>
            </a:r>
          </a:p>
          <a:p>
            <a:pPr marL="715963" lvl="1" indent="-354013" latinLnBrk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en-US" altLang="ko-KR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A word that means the pleasure of health care instead of the painful past health care</a:t>
            </a:r>
            <a:endParaRPr lang="ko-KR" altLang="en-US" sz="2000" dirty="0">
              <a:solidFill>
                <a:prstClr val="black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5" name="내용 개체 틀 1">
            <a:extLst>
              <a:ext uri="{FF2B5EF4-FFF2-40B4-BE49-F238E27FC236}">
                <a16:creationId xmlns:a16="http://schemas.microsoft.com/office/drawing/2014/main" id="{BEF6380C-942C-41C2-B9B2-280C4B273AFB}"/>
              </a:ext>
            </a:extLst>
          </p:cNvPr>
          <p:cNvSpPr txBox="1">
            <a:spLocks/>
          </p:cNvSpPr>
          <p:nvPr/>
        </p:nvSpPr>
        <p:spPr>
          <a:xfrm>
            <a:off x="454913" y="3892208"/>
            <a:ext cx="8968890" cy="203331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indent="-361950" latinLnBrk="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2400" b="1" dirty="0" err="1">
                <a:latin typeface="굴림" panose="020B0600000101010101" pitchFamily="50" charset="-127"/>
                <a:ea typeface="굴림" panose="020B0600000101010101" pitchFamily="50" charset="-127"/>
              </a:rPr>
              <a:t>헬시플레저</a:t>
            </a:r>
            <a:endParaRPr lang="en-US" altLang="ko-KR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715963" lvl="1" indent="-354013" latinLnBrk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ko-KR" altLang="en-US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건강과 기쁨이 합쳐진 단어로 건강 관리의 즐거움을 뜻하며 과거의 고통스러운 건강 관리 대신 즐겁고 재미있게 놀이처럼 즐길 수 있는 새롭고 편리한 건강 관리 방식을 의미</a:t>
            </a:r>
            <a:endParaRPr lang="en-US" altLang="ko-KR" sz="2000" dirty="0">
              <a:solidFill>
                <a:prstClr val="black"/>
              </a:solidFill>
              <a:latin typeface="굴림" pitchFamily="50" charset="-127"/>
              <a:ea typeface="굴림" pitchFamily="50" charset="-127"/>
            </a:endParaRPr>
          </a:p>
        </p:txBody>
      </p:sp>
      <p:pic>
        <p:nvPicPr>
          <p:cNvPr id="6" name="동영상">
            <a:hlinkClick r:id="" action="ppaction://media"/>
            <a:extLst>
              <a:ext uri="{FF2B5EF4-FFF2-40B4-BE49-F238E27FC236}">
                <a16:creationId xmlns:a16="http://schemas.microsoft.com/office/drawing/2014/main" id="{82F08340-7F5E-4C05-B8E5-2DDE264AE74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319263" y="2136927"/>
            <a:ext cx="198120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12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사다리꼴 11">
            <a:extLst>
              <a:ext uri="{FF2B5EF4-FFF2-40B4-BE49-F238E27FC236}">
                <a16:creationId xmlns:a16="http://schemas.microsoft.com/office/drawing/2014/main" id="{D0239B3D-E6FB-4DAD-BC48-2CF1D55D21F5}"/>
              </a:ext>
            </a:extLst>
          </p:cNvPr>
          <p:cNvSpPr/>
          <p:nvPr/>
        </p:nvSpPr>
        <p:spPr>
          <a:xfrm>
            <a:off x="2486076" y="1416377"/>
            <a:ext cx="2840400" cy="787073"/>
          </a:xfrm>
          <a:prstGeom prst="trapezoid">
            <a:avLst/>
          </a:prstGeom>
          <a:solidFill>
            <a:schemeClr val="accent5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2" name="사다리꼴 21">
            <a:extLst>
              <a:ext uri="{FF2B5EF4-FFF2-40B4-BE49-F238E27FC236}">
                <a16:creationId xmlns:a16="http://schemas.microsoft.com/office/drawing/2014/main" id="{127D2354-F434-76A5-8790-4F8CD2EA2C69}"/>
              </a:ext>
            </a:extLst>
          </p:cNvPr>
          <p:cNvSpPr/>
          <p:nvPr/>
        </p:nvSpPr>
        <p:spPr>
          <a:xfrm>
            <a:off x="5329332" y="1416377"/>
            <a:ext cx="3931200" cy="787073"/>
          </a:xfrm>
          <a:prstGeom prst="trapezoid">
            <a:avLst/>
          </a:prstGeom>
          <a:solidFill>
            <a:schemeClr val="accent5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90991D5-C103-4BC1-9A08-CD7E6ECFC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4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47F65C8A-5058-4601-9F8E-241095381541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>
                <a:cs typeface="+mn-cs"/>
              </a:rPr>
              <a:t>2. </a:t>
            </a:r>
            <a:r>
              <a:rPr lang="ko-KR" altLang="en-US" dirty="0" err="1">
                <a:cs typeface="+mn-cs"/>
              </a:rPr>
              <a:t>헬시플레저를</a:t>
            </a:r>
            <a:r>
              <a:rPr lang="ko-KR" altLang="en-US" dirty="0">
                <a:cs typeface="+mn-cs"/>
              </a:rPr>
              <a:t> 실천하는 방법</a:t>
            </a:r>
            <a:endParaRPr lang="ko-KR" altLang="en-US" dirty="0"/>
          </a:p>
        </p:txBody>
      </p:sp>
      <p:sp>
        <p:nvSpPr>
          <p:cNvPr id="15" name="오각형 12">
            <a:extLst>
              <a:ext uri="{FF2B5EF4-FFF2-40B4-BE49-F238E27FC236}">
                <a16:creationId xmlns:a16="http://schemas.microsoft.com/office/drawing/2014/main" id="{77050217-396B-4D79-83D2-B08A5E952EA6}"/>
              </a:ext>
            </a:extLst>
          </p:cNvPr>
          <p:cNvSpPr/>
          <p:nvPr/>
        </p:nvSpPr>
        <p:spPr>
          <a:xfrm>
            <a:off x="583337" y="2201182"/>
            <a:ext cx="1909003" cy="1396800"/>
          </a:xfrm>
          <a:prstGeom prst="round2SameRect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식단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6" name="오각형 14">
            <a:extLst>
              <a:ext uri="{FF2B5EF4-FFF2-40B4-BE49-F238E27FC236}">
                <a16:creationId xmlns:a16="http://schemas.microsoft.com/office/drawing/2014/main" id="{9011564F-F957-448A-951A-AD5CAA892458}"/>
              </a:ext>
            </a:extLst>
          </p:cNvPr>
          <p:cNvSpPr/>
          <p:nvPr/>
        </p:nvSpPr>
        <p:spPr>
          <a:xfrm>
            <a:off x="583337" y="4873827"/>
            <a:ext cx="1909003" cy="1281600"/>
          </a:xfrm>
          <a:prstGeom prst="round2SameRect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멘탈</a:t>
            </a:r>
            <a:r>
              <a:rPr lang="en-US" altLang="ko-KR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/</a:t>
            </a:r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수면</a:t>
            </a:r>
          </a:p>
        </p:txBody>
      </p:sp>
      <p:sp>
        <p:nvSpPr>
          <p:cNvPr id="17" name="오각형 17">
            <a:extLst>
              <a:ext uri="{FF2B5EF4-FFF2-40B4-BE49-F238E27FC236}">
                <a16:creationId xmlns:a16="http://schemas.microsoft.com/office/drawing/2014/main" id="{85C30C28-AEC0-4A43-9320-4D0E50E3A893}"/>
              </a:ext>
            </a:extLst>
          </p:cNvPr>
          <p:cNvSpPr/>
          <p:nvPr/>
        </p:nvSpPr>
        <p:spPr>
          <a:xfrm>
            <a:off x="583337" y="3597489"/>
            <a:ext cx="1909003" cy="1281600"/>
          </a:xfrm>
          <a:prstGeom prst="round2SameRect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운동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0" name="사각형: 잘린 대각선 방향 모서리 19">
            <a:extLst>
              <a:ext uri="{FF2B5EF4-FFF2-40B4-BE49-F238E27FC236}">
                <a16:creationId xmlns:a16="http://schemas.microsoft.com/office/drawing/2014/main" id="{510B60CE-9CF9-F6F5-774A-B8AD03E46141}"/>
              </a:ext>
            </a:extLst>
          </p:cNvPr>
          <p:cNvSpPr/>
          <p:nvPr/>
        </p:nvSpPr>
        <p:spPr>
          <a:xfrm>
            <a:off x="2692400" y="1416377"/>
            <a:ext cx="2432050" cy="787073"/>
          </a:xfrm>
          <a:prstGeom prst="snip2DiagRect">
            <a:avLst/>
          </a:prstGeom>
          <a:solidFill>
            <a:schemeClr val="accent4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구분</a:t>
            </a:r>
          </a:p>
        </p:txBody>
      </p:sp>
      <p:sp>
        <p:nvSpPr>
          <p:cNvPr id="21" name="사각형: 잘린 대각선 방향 모서리 20">
            <a:extLst>
              <a:ext uri="{FF2B5EF4-FFF2-40B4-BE49-F238E27FC236}">
                <a16:creationId xmlns:a16="http://schemas.microsoft.com/office/drawing/2014/main" id="{88BB05F4-2A41-52F9-CB86-54A60E9A5EF5}"/>
              </a:ext>
            </a:extLst>
          </p:cNvPr>
          <p:cNvSpPr/>
          <p:nvPr/>
        </p:nvSpPr>
        <p:spPr>
          <a:xfrm>
            <a:off x="5526536" y="1416377"/>
            <a:ext cx="3534914" cy="787073"/>
          </a:xfrm>
          <a:prstGeom prst="snip2DiagRect">
            <a:avLst/>
          </a:prstGeom>
          <a:solidFill>
            <a:schemeClr val="accent4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실천 방법</a:t>
            </a:r>
          </a:p>
        </p:txBody>
      </p:sp>
      <p:graphicFrame>
        <p:nvGraphicFramePr>
          <p:cNvPr id="5" name="표 5">
            <a:extLst>
              <a:ext uri="{FF2B5EF4-FFF2-40B4-BE49-F238E27FC236}">
                <a16:creationId xmlns:a16="http://schemas.microsoft.com/office/drawing/2014/main" id="{B9CB352A-EDBE-4FC2-96CC-BAA4DBC177D2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501855827"/>
              </p:ext>
            </p:extLst>
          </p:nvPr>
        </p:nvGraphicFramePr>
        <p:xfrm>
          <a:off x="2492340" y="2203450"/>
          <a:ext cx="6771048" cy="3960177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2839535">
                  <a:extLst>
                    <a:ext uri="{9D8B030D-6E8A-4147-A177-3AD203B41FA5}">
                      <a16:colId xmlns:a16="http://schemas.microsoft.com/office/drawing/2014/main" val="2146560551"/>
                    </a:ext>
                  </a:extLst>
                </a:gridCol>
                <a:gridCol w="3931513">
                  <a:extLst>
                    <a:ext uri="{9D8B030D-6E8A-4147-A177-3AD203B41FA5}">
                      <a16:colId xmlns:a16="http://schemas.microsoft.com/office/drawing/2014/main" val="380537234"/>
                    </a:ext>
                  </a:extLst>
                </a:gridCol>
              </a:tblGrid>
              <a:tr h="1395829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맛과 건강을 모두 챙기는 음식 먹기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latinLnBrk="0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곤약을 사용한 떡볶이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</a:t>
                      </a:r>
                    </a:p>
                    <a:p>
                      <a:pPr marL="0" indent="0" algn="ctr" latinLnBrk="0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두부면 파스타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sz="1800" dirty="0" err="1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무알콜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 음료와 무설탕 식품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1468742"/>
                  </a:ext>
                </a:extLst>
              </a:tr>
              <a:tr h="1282174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혼자서도 그룹처럼 재미있게 운동하기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ko-KR" altLang="en-US" sz="1800" kern="1200" dirty="0" err="1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스마트워치</a:t>
                      </a:r>
                      <a:r>
                        <a:rPr lang="ko-KR" altLang="en-US" sz="1800" kern="12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 및 헬스케어 앱 사용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18415507"/>
                  </a:ext>
                </a:extLst>
              </a:tr>
              <a:tr h="1282174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멘탈 관리를 위한 전략적인 휴식하기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ko-KR" altLang="en-US" sz="1800" kern="1200" dirty="0" err="1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불멍</a:t>
                      </a:r>
                      <a:r>
                        <a:rPr lang="en-US" altLang="ko-KR" sz="1800" kern="12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sz="1800" kern="1200" dirty="0" err="1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물멍</a:t>
                      </a:r>
                      <a:r>
                        <a:rPr lang="en-US" altLang="ko-KR" sz="1800" kern="12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sz="1800" kern="12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아침</a:t>
                      </a:r>
                      <a:r>
                        <a:rPr lang="en-US" altLang="ko-KR" sz="1800" kern="12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sz="1800" kern="12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저녁으로 명상</a:t>
                      </a:r>
                      <a:endParaRPr lang="en-US" altLang="ko-KR" sz="1800" kern="12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80224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4859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3EFAB0D0-AF68-4A64-9522-052C3F3E9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5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C0440D4-52C5-4F9F-A507-04557B9A8BFB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3. </a:t>
            </a:r>
            <a:r>
              <a:rPr lang="ko-KR" altLang="en-US" dirty="0" err="1"/>
              <a:t>디지털헬스</a:t>
            </a:r>
            <a:r>
              <a:rPr lang="ko-KR" altLang="en-US" dirty="0"/>
              <a:t> 투자 추이</a:t>
            </a:r>
          </a:p>
        </p:txBody>
      </p:sp>
      <p:graphicFrame>
        <p:nvGraphicFramePr>
          <p:cNvPr id="11" name="내용 개체 틀 10">
            <a:extLst>
              <a:ext uri="{FF2B5EF4-FFF2-40B4-BE49-F238E27FC236}">
                <a16:creationId xmlns:a16="http://schemas.microsoft.com/office/drawing/2014/main" id="{09D0E751-55A6-4253-AA03-647E97BCEA56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296297287"/>
              </p:ext>
            </p:extLst>
          </p:nvPr>
        </p:nvGraphicFramePr>
        <p:xfrm>
          <a:off x="681037" y="1504950"/>
          <a:ext cx="8543925" cy="4672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화살표: 오른쪽 11">
            <a:extLst>
              <a:ext uri="{FF2B5EF4-FFF2-40B4-BE49-F238E27FC236}">
                <a16:creationId xmlns:a16="http://schemas.microsoft.com/office/drawing/2014/main" id="{E53F0560-EF9A-46CD-8450-DB2869120613}"/>
              </a:ext>
            </a:extLst>
          </p:cNvPr>
          <p:cNvSpPr/>
          <p:nvPr/>
        </p:nvSpPr>
        <p:spPr>
          <a:xfrm>
            <a:off x="3740790" y="2150754"/>
            <a:ext cx="2424418" cy="755009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latin typeface="굴림" panose="020B0600000101010101" pitchFamily="50" charset="-127"/>
                <a:ea typeface="굴림" panose="020B0600000101010101" pitchFamily="50" charset="-127"/>
              </a:rPr>
              <a:t>투자액 증가</a:t>
            </a:r>
          </a:p>
        </p:txBody>
      </p:sp>
    </p:spTree>
    <p:extLst>
      <p:ext uri="{BB962C8B-B14F-4D97-AF65-F5344CB8AC3E}">
        <p14:creationId xmlns:p14="http://schemas.microsoft.com/office/powerpoint/2010/main" val="4118213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E98731A-7DBC-4F86-9832-AD41B1C37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6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11138DC-642E-4E98-9ED1-8275F76599B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4. </a:t>
            </a:r>
            <a:r>
              <a:rPr lang="ko-KR" altLang="en-US" dirty="0" err="1"/>
              <a:t>헬시플레저</a:t>
            </a:r>
            <a:r>
              <a:rPr lang="ko-KR" altLang="en-US" dirty="0"/>
              <a:t> </a:t>
            </a:r>
            <a:r>
              <a:rPr lang="ko-KR" altLang="en-US" dirty="0" err="1"/>
              <a:t>실천맵</a:t>
            </a:r>
            <a:endParaRPr lang="ko-KR" altLang="en-US" dirty="0"/>
          </a:p>
        </p:txBody>
      </p:sp>
      <p:sp>
        <p:nvSpPr>
          <p:cNvPr id="7" name="한쪽 모서리가 둥근 사각형 5">
            <a:extLst>
              <a:ext uri="{FF2B5EF4-FFF2-40B4-BE49-F238E27FC236}">
                <a16:creationId xmlns:a16="http://schemas.microsoft.com/office/drawing/2014/main" id="{A9D131DB-1539-A9A4-EC26-D8211565814E}"/>
              </a:ext>
            </a:extLst>
          </p:cNvPr>
          <p:cNvSpPr/>
          <p:nvPr/>
        </p:nvSpPr>
        <p:spPr>
          <a:xfrm flipH="1">
            <a:off x="5046197" y="1743075"/>
            <a:ext cx="4524332" cy="4222296"/>
          </a:xfrm>
          <a:prstGeom prst="snip1Rect">
            <a:avLst/>
          </a:prstGeom>
          <a:solidFill>
            <a:schemeClr val="accent4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8" name="오른쪽 화살표 설명선 64">
            <a:extLst>
              <a:ext uri="{FF2B5EF4-FFF2-40B4-BE49-F238E27FC236}">
                <a16:creationId xmlns:a16="http://schemas.microsoft.com/office/drawing/2014/main" id="{20D7A775-4F31-EEB7-30D1-E51BDECF26EF}"/>
              </a:ext>
            </a:extLst>
          </p:cNvPr>
          <p:cNvSpPr/>
          <p:nvPr/>
        </p:nvSpPr>
        <p:spPr>
          <a:xfrm flipH="1">
            <a:off x="5417163" y="2354580"/>
            <a:ext cx="1778760" cy="726894"/>
          </a:xfrm>
          <a:prstGeom prst="chevron">
            <a:avLst/>
          </a:prstGeom>
          <a:solidFill>
            <a:schemeClr val="accent5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운동 관리</a:t>
            </a:r>
          </a:p>
        </p:txBody>
      </p:sp>
      <p:sp>
        <p:nvSpPr>
          <p:cNvPr id="9" name="사각형: 위쪽 모서리의 한쪽은 둥글고 다른 한쪽은 잘림 8">
            <a:extLst>
              <a:ext uri="{FF2B5EF4-FFF2-40B4-BE49-F238E27FC236}">
                <a16:creationId xmlns:a16="http://schemas.microsoft.com/office/drawing/2014/main" id="{79B83B71-418E-C785-78F1-6FA2CECBFA96}"/>
              </a:ext>
            </a:extLst>
          </p:cNvPr>
          <p:cNvSpPr/>
          <p:nvPr/>
        </p:nvSpPr>
        <p:spPr>
          <a:xfrm>
            <a:off x="5417162" y="3370083"/>
            <a:ext cx="1778761" cy="481497"/>
          </a:xfrm>
          <a:prstGeom prst="snipRoundRect">
            <a:avLst/>
          </a:prstGeom>
          <a:solidFill>
            <a:srgbClr val="69BFFF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스마트 </a:t>
            </a:r>
            <a:r>
              <a:rPr lang="ko-KR" altLang="en-US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워치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0" name="평행 사변형 9">
            <a:extLst>
              <a:ext uri="{FF2B5EF4-FFF2-40B4-BE49-F238E27FC236}">
                <a16:creationId xmlns:a16="http://schemas.microsoft.com/office/drawing/2014/main" id="{3EFFA8F0-CFB7-3769-B583-4E3C5543FC01}"/>
              </a:ext>
            </a:extLst>
          </p:cNvPr>
          <p:cNvSpPr/>
          <p:nvPr/>
        </p:nvSpPr>
        <p:spPr>
          <a:xfrm>
            <a:off x="5332949" y="1428736"/>
            <a:ext cx="3950830" cy="453032"/>
          </a:xfrm>
          <a:prstGeom prst="parallelogram">
            <a:avLst/>
          </a:prstGeom>
          <a:solidFill>
            <a:schemeClr val="accent5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운동 관리와 </a:t>
            </a:r>
            <a:r>
              <a:rPr lang="ko-KR" altLang="en-US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멘탈관리</a:t>
            </a:r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 방법</a:t>
            </a:r>
          </a:p>
        </p:txBody>
      </p:sp>
      <p:sp>
        <p:nvSpPr>
          <p:cNvPr id="30" name="정육면체 29">
            <a:extLst>
              <a:ext uri="{FF2B5EF4-FFF2-40B4-BE49-F238E27FC236}">
                <a16:creationId xmlns:a16="http://schemas.microsoft.com/office/drawing/2014/main" id="{1743B548-1A7C-54A4-27CC-F9B130980FED}"/>
              </a:ext>
            </a:extLst>
          </p:cNvPr>
          <p:cNvSpPr/>
          <p:nvPr/>
        </p:nvSpPr>
        <p:spPr>
          <a:xfrm>
            <a:off x="5417162" y="4613161"/>
            <a:ext cx="1778761" cy="481497"/>
          </a:xfrm>
          <a:prstGeom prst="cube">
            <a:avLst/>
          </a:prstGeom>
          <a:solidFill>
            <a:srgbClr val="B3DEFF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캠핑</a:t>
            </a:r>
          </a:p>
        </p:txBody>
      </p:sp>
      <p:sp>
        <p:nvSpPr>
          <p:cNvPr id="31" name="배지 30">
            <a:extLst>
              <a:ext uri="{FF2B5EF4-FFF2-40B4-BE49-F238E27FC236}">
                <a16:creationId xmlns:a16="http://schemas.microsoft.com/office/drawing/2014/main" id="{970FA366-BDE7-2129-69E3-FDDD3348269D}"/>
              </a:ext>
            </a:extLst>
          </p:cNvPr>
          <p:cNvSpPr/>
          <p:nvPr/>
        </p:nvSpPr>
        <p:spPr>
          <a:xfrm>
            <a:off x="5417162" y="3991622"/>
            <a:ext cx="1778761" cy="481497"/>
          </a:xfrm>
          <a:prstGeom prst="plaque">
            <a:avLst/>
          </a:prstGeom>
          <a:solidFill>
            <a:schemeClr val="accent5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헬스케어 앱</a:t>
            </a:r>
          </a:p>
        </p:txBody>
      </p:sp>
      <p:sp>
        <p:nvSpPr>
          <p:cNvPr id="34" name="오각형 33">
            <a:extLst>
              <a:ext uri="{FF2B5EF4-FFF2-40B4-BE49-F238E27FC236}">
                <a16:creationId xmlns:a16="http://schemas.microsoft.com/office/drawing/2014/main" id="{662692C2-56C0-8F18-6621-9AF75B86094B}"/>
              </a:ext>
            </a:extLst>
          </p:cNvPr>
          <p:cNvSpPr/>
          <p:nvPr/>
        </p:nvSpPr>
        <p:spPr>
          <a:xfrm>
            <a:off x="5417162" y="5217283"/>
            <a:ext cx="1778761" cy="481497"/>
          </a:xfrm>
          <a:prstGeom prst="pentagon">
            <a:avLst/>
          </a:prstGeom>
          <a:solidFill>
            <a:srgbClr val="0070C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클라이밍</a:t>
            </a:r>
            <a:endParaRPr lang="ko-KR" altLang="en-US" dirty="0">
              <a:solidFill>
                <a:schemeClr val="bg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2" name="한쪽 모서리가 둥근 사각형 4">
            <a:extLst>
              <a:ext uri="{FF2B5EF4-FFF2-40B4-BE49-F238E27FC236}">
                <a16:creationId xmlns:a16="http://schemas.microsoft.com/office/drawing/2014/main" id="{A3D85840-F8AD-37B4-CC11-BE69A6BEB94B}"/>
              </a:ext>
            </a:extLst>
          </p:cNvPr>
          <p:cNvSpPr/>
          <p:nvPr/>
        </p:nvSpPr>
        <p:spPr>
          <a:xfrm>
            <a:off x="284651" y="1743075"/>
            <a:ext cx="4524332" cy="4222296"/>
          </a:xfrm>
          <a:prstGeom prst="snip1Rect">
            <a:avLst/>
          </a:prstGeom>
          <a:solidFill>
            <a:schemeClr val="accent4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3" name="평행 사변형 42">
            <a:extLst>
              <a:ext uri="{FF2B5EF4-FFF2-40B4-BE49-F238E27FC236}">
                <a16:creationId xmlns:a16="http://schemas.microsoft.com/office/drawing/2014/main" id="{9624BA03-A3FD-97DA-138D-01ADE6154345}"/>
              </a:ext>
            </a:extLst>
          </p:cNvPr>
          <p:cNvSpPr/>
          <p:nvPr/>
        </p:nvSpPr>
        <p:spPr>
          <a:xfrm flipH="1">
            <a:off x="571403" y="1428736"/>
            <a:ext cx="3950828" cy="453032"/>
          </a:xfrm>
          <a:prstGeom prst="parallelogram">
            <a:avLst/>
          </a:prstGeom>
          <a:solidFill>
            <a:schemeClr val="accent5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헬시플레저</a:t>
            </a:r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 종류와 사례</a:t>
            </a:r>
          </a:p>
        </p:txBody>
      </p:sp>
      <p:graphicFrame>
        <p:nvGraphicFramePr>
          <p:cNvPr id="44" name="다이어그램 43">
            <a:extLst>
              <a:ext uri="{FF2B5EF4-FFF2-40B4-BE49-F238E27FC236}">
                <a16:creationId xmlns:a16="http://schemas.microsoft.com/office/drawing/2014/main" id="{90956370-8107-A454-FCAF-121594C59C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33579171"/>
              </p:ext>
            </p:extLst>
          </p:nvPr>
        </p:nvGraphicFramePr>
        <p:xfrm>
          <a:off x="571403" y="4409447"/>
          <a:ext cx="3950828" cy="6155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0" name="오른쪽 화살표 설명선 64">
            <a:extLst>
              <a:ext uri="{FF2B5EF4-FFF2-40B4-BE49-F238E27FC236}">
                <a16:creationId xmlns:a16="http://schemas.microsoft.com/office/drawing/2014/main" id="{02B310E8-342C-D914-B899-C6791E96DB16}"/>
              </a:ext>
            </a:extLst>
          </p:cNvPr>
          <p:cNvSpPr/>
          <p:nvPr/>
        </p:nvSpPr>
        <p:spPr>
          <a:xfrm>
            <a:off x="7464455" y="2354580"/>
            <a:ext cx="1778760" cy="726894"/>
          </a:xfrm>
          <a:prstGeom prst="chevron">
            <a:avLst/>
          </a:prstGeom>
          <a:solidFill>
            <a:schemeClr val="accent5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멘탈 관리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51" name="화살표: 오각형 50">
            <a:extLst>
              <a:ext uri="{FF2B5EF4-FFF2-40B4-BE49-F238E27FC236}">
                <a16:creationId xmlns:a16="http://schemas.microsoft.com/office/drawing/2014/main" id="{3367866B-8708-98C5-D3E5-FF6774370141}"/>
              </a:ext>
            </a:extLst>
          </p:cNvPr>
          <p:cNvSpPr/>
          <p:nvPr/>
        </p:nvSpPr>
        <p:spPr>
          <a:xfrm>
            <a:off x="7464454" y="3370083"/>
            <a:ext cx="1778761" cy="481497"/>
          </a:xfrm>
          <a:prstGeom prst="homePlate">
            <a:avLst/>
          </a:prstGeom>
          <a:solidFill>
            <a:srgbClr val="69BFFF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충분한 휴식</a:t>
            </a:r>
          </a:p>
        </p:txBody>
      </p:sp>
      <p:sp>
        <p:nvSpPr>
          <p:cNvPr id="52" name="설명선: 왼쪽/오른쪽 화살표 51">
            <a:extLst>
              <a:ext uri="{FF2B5EF4-FFF2-40B4-BE49-F238E27FC236}">
                <a16:creationId xmlns:a16="http://schemas.microsoft.com/office/drawing/2014/main" id="{12B5B2A2-0FC4-DC88-20CA-5C91B0D89F9D}"/>
              </a:ext>
            </a:extLst>
          </p:cNvPr>
          <p:cNvSpPr/>
          <p:nvPr/>
        </p:nvSpPr>
        <p:spPr>
          <a:xfrm>
            <a:off x="7464454" y="4613161"/>
            <a:ext cx="1778761" cy="481497"/>
          </a:xfrm>
          <a:prstGeom prst="leftRightArrowCallout">
            <a:avLst>
              <a:gd name="adj1" fmla="val 50000"/>
              <a:gd name="adj2" fmla="val 25000"/>
              <a:gd name="adj3" fmla="val 25000"/>
              <a:gd name="adj4" fmla="val 71256"/>
            </a:avLst>
          </a:prstGeom>
          <a:solidFill>
            <a:srgbClr val="B3DEFF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멍 때리기</a:t>
            </a:r>
          </a:p>
        </p:txBody>
      </p:sp>
      <p:sp>
        <p:nvSpPr>
          <p:cNvPr id="53" name="사각형: 둥근 대각선 방향 모서리 52">
            <a:extLst>
              <a:ext uri="{FF2B5EF4-FFF2-40B4-BE49-F238E27FC236}">
                <a16:creationId xmlns:a16="http://schemas.microsoft.com/office/drawing/2014/main" id="{C3414793-C6BA-FC90-DD67-3418449A9614}"/>
              </a:ext>
            </a:extLst>
          </p:cNvPr>
          <p:cNvSpPr/>
          <p:nvPr/>
        </p:nvSpPr>
        <p:spPr>
          <a:xfrm>
            <a:off x="7464454" y="3991622"/>
            <a:ext cx="1778761" cy="481497"/>
          </a:xfrm>
          <a:prstGeom prst="round2DiagRect">
            <a:avLst/>
          </a:prstGeom>
          <a:solidFill>
            <a:schemeClr val="accent5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멘탈 관리 앱</a:t>
            </a:r>
          </a:p>
        </p:txBody>
      </p:sp>
      <p:sp>
        <p:nvSpPr>
          <p:cNvPr id="54" name="순서도: 지연 53">
            <a:extLst>
              <a:ext uri="{FF2B5EF4-FFF2-40B4-BE49-F238E27FC236}">
                <a16:creationId xmlns:a16="http://schemas.microsoft.com/office/drawing/2014/main" id="{407BE297-B5A6-4F68-1409-AD6AD66EF424}"/>
              </a:ext>
            </a:extLst>
          </p:cNvPr>
          <p:cNvSpPr/>
          <p:nvPr/>
        </p:nvSpPr>
        <p:spPr>
          <a:xfrm>
            <a:off x="7464454" y="5217283"/>
            <a:ext cx="1778761" cy="481497"/>
          </a:xfrm>
          <a:prstGeom prst="flowChartDelay">
            <a:avLst/>
          </a:prstGeom>
          <a:solidFill>
            <a:srgbClr val="69BFFF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명상하기</a:t>
            </a:r>
          </a:p>
        </p:txBody>
      </p:sp>
      <p:sp>
        <p:nvSpPr>
          <p:cNvPr id="11" name="두루마리 모양: 세로로 말림 10">
            <a:extLst>
              <a:ext uri="{FF2B5EF4-FFF2-40B4-BE49-F238E27FC236}">
                <a16:creationId xmlns:a16="http://schemas.microsoft.com/office/drawing/2014/main" id="{26535C08-BBBD-65FE-9DB0-568297DF5B03}"/>
              </a:ext>
            </a:extLst>
          </p:cNvPr>
          <p:cNvSpPr/>
          <p:nvPr/>
        </p:nvSpPr>
        <p:spPr>
          <a:xfrm rot="20603414">
            <a:off x="584033" y="2238858"/>
            <a:ext cx="1222713" cy="1167626"/>
          </a:xfrm>
          <a:prstGeom prst="verticalScroll">
            <a:avLst/>
          </a:prstGeom>
          <a:solidFill>
            <a:schemeClr val="accent5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헬시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플레저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2" name="사다리꼴 11">
            <a:extLst>
              <a:ext uri="{FF2B5EF4-FFF2-40B4-BE49-F238E27FC236}">
                <a16:creationId xmlns:a16="http://schemas.microsoft.com/office/drawing/2014/main" id="{F36305FB-9AB1-698C-634D-3DD2EB03267D}"/>
              </a:ext>
            </a:extLst>
          </p:cNvPr>
          <p:cNvSpPr/>
          <p:nvPr/>
        </p:nvSpPr>
        <p:spPr>
          <a:xfrm>
            <a:off x="1657437" y="3705991"/>
            <a:ext cx="1778761" cy="453033"/>
          </a:xfrm>
          <a:prstGeom prst="trapezoid">
            <a:avLst/>
          </a:prstGeom>
          <a:solidFill>
            <a:schemeClr val="accent5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식단 관리</a:t>
            </a:r>
          </a:p>
        </p:txBody>
      </p:sp>
      <p:sp>
        <p:nvSpPr>
          <p:cNvPr id="13" name="순서도: 저장 데이터 12">
            <a:extLst>
              <a:ext uri="{FF2B5EF4-FFF2-40B4-BE49-F238E27FC236}">
                <a16:creationId xmlns:a16="http://schemas.microsoft.com/office/drawing/2014/main" id="{C57582C9-A431-E3EF-DA82-7904795A08E8}"/>
              </a:ext>
            </a:extLst>
          </p:cNvPr>
          <p:cNvSpPr/>
          <p:nvPr/>
        </p:nvSpPr>
        <p:spPr>
          <a:xfrm>
            <a:off x="799781" y="5236287"/>
            <a:ext cx="1778761" cy="555016"/>
          </a:xfrm>
          <a:prstGeom prst="flowChartOnlineStorage">
            <a:avLst/>
          </a:prstGeom>
          <a:solidFill>
            <a:schemeClr val="accent5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latinLnBrk="1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단백질칩</a:t>
            </a:r>
          </a:p>
        </p:txBody>
      </p:sp>
      <p:sp>
        <p:nvSpPr>
          <p:cNvPr id="14" name="순서도: 순차적 액세스 저장소 13">
            <a:extLst>
              <a:ext uri="{FF2B5EF4-FFF2-40B4-BE49-F238E27FC236}">
                <a16:creationId xmlns:a16="http://schemas.microsoft.com/office/drawing/2014/main" id="{1AA14CC0-120F-8EC2-BF34-87C889655919}"/>
              </a:ext>
            </a:extLst>
          </p:cNvPr>
          <p:cNvSpPr/>
          <p:nvPr/>
        </p:nvSpPr>
        <p:spPr>
          <a:xfrm flipV="1">
            <a:off x="2656573" y="5236287"/>
            <a:ext cx="1778761" cy="555016"/>
          </a:xfrm>
          <a:prstGeom prst="flowChartMagneticTape">
            <a:avLst/>
          </a:prstGeom>
          <a:solidFill>
            <a:schemeClr val="accent5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cxnSp>
        <p:nvCxnSpPr>
          <p:cNvPr id="35" name="연결선: 구부러짐 34">
            <a:extLst>
              <a:ext uri="{FF2B5EF4-FFF2-40B4-BE49-F238E27FC236}">
                <a16:creationId xmlns:a16="http://schemas.microsoft.com/office/drawing/2014/main" id="{A9BEAF1E-8B1E-B092-606D-1A11E720FDE8}"/>
              </a:ext>
            </a:extLst>
          </p:cNvPr>
          <p:cNvCxnSpPr>
            <a:cxnSpLocks/>
            <a:stCxn id="50" idx="0"/>
            <a:endCxn id="8" idx="0"/>
          </p:cNvCxnSpPr>
          <p:nvPr/>
        </p:nvCxnSpPr>
        <p:spPr>
          <a:xfrm rot="16200000" flipV="1">
            <a:off x="7330189" y="1512657"/>
            <a:ext cx="12700" cy="1683846"/>
          </a:xfrm>
          <a:prstGeom prst="curvedConnector3">
            <a:avLst>
              <a:gd name="adj1" fmla="val 1800000"/>
            </a:avLst>
          </a:prstGeom>
          <a:ln w="28575">
            <a:solidFill>
              <a:schemeClr val="tx1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5" name="다이어그램 44">
            <a:extLst>
              <a:ext uri="{FF2B5EF4-FFF2-40B4-BE49-F238E27FC236}">
                <a16:creationId xmlns:a16="http://schemas.microsoft.com/office/drawing/2014/main" id="{8A84C6AF-D479-B2DB-E11F-0644CAC9BE8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3933507"/>
              </p:ext>
            </p:extLst>
          </p:nvPr>
        </p:nvGraphicFramePr>
        <p:xfrm>
          <a:off x="2106127" y="2006299"/>
          <a:ext cx="2246582" cy="14684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ABDE204A-A1A0-9592-A8AC-9A09EFFD0814}"/>
              </a:ext>
            </a:extLst>
          </p:cNvPr>
          <p:cNvSpPr txBox="1"/>
          <p:nvPr/>
        </p:nvSpPr>
        <p:spPr>
          <a:xfrm>
            <a:off x="2776333" y="5329129"/>
            <a:ext cx="15392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보리커피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516520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4">
            <a:lumMod val="20000"/>
            <a:lumOff val="80000"/>
          </a:schemeClr>
        </a:solidFill>
        <a:ln w="3175">
          <a:solidFill>
            <a:schemeClr val="tx1"/>
          </a:solidFill>
        </a:ln>
      </a:spPr>
      <a:bodyPr rtlCol="0" anchor="ctr"/>
      <a:lstStyle>
        <a:defPPr algn="ctr">
          <a:defRPr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696</TotalTime>
  <Words>187</Words>
  <Application>Microsoft Office PowerPoint</Application>
  <PresentationFormat>A4 용지(210x297mm)</PresentationFormat>
  <Paragraphs>61</Paragraphs>
  <Slides>6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4" baseType="lpstr">
      <vt:lpstr>굴림</vt:lpstr>
      <vt:lpstr>돋움</vt:lpstr>
      <vt:lpstr>맑은 고딕</vt:lpstr>
      <vt:lpstr>Arial</vt:lpstr>
      <vt:lpstr>Calibri</vt:lpstr>
      <vt:lpstr>Calibri Light</vt:lpstr>
      <vt:lpstr>Wingdings</vt:lpstr>
      <vt:lpstr>Office 테마</vt:lpstr>
      <vt:lpstr>Healthy Pleasure</vt:lpstr>
      <vt:lpstr>  목차</vt:lpstr>
      <vt:lpstr>1. 헬시플레저란?</vt:lpstr>
      <vt:lpstr>2. 헬시플레저를 실천하는 방법</vt:lpstr>
      <vt:lpstr>3. 디지털헬스 투자 추이</vt:lpstr>
      <vt:lpstr>4. 헬시플레저 실천맵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User</cp:lastModifiedBy>
  <cp:revision>64</cp:revision>
  <dcterms:created xsi:type="dcterms:W3CDTF">2019-10-10T08:42:01Z</dcterms:created>
  <dcterms:modified xsi:type="dcterms:W3CDTF">2023-04-08T00:47:48Z</dcterms:modified>
</cp:coreProperties>
</file>