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6E4"/>
    <a:srgbClr val="203864"/>
    <a:srgbClr val="DAE3F3"/>
    <a:srgbClr val="9DC3E6"/>
    <a:srgbClr val="4472C4"/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5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단풍여행 추천 장소 </a:t>
            </a:r>
            <a:r>
              <a:rPr lang="ko-KR" altLang="en-US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비율</a:t>
            </a:r>
            <a:r>
              <a:rPr lang="en-US" altLang="ko-KR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:%)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1456467607100952"/>
          <c:y val="0.17261296147934521"/>
          <c:w val="0.78473909824817045"/>
          <c:h val="0.57532288544573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여자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52-46AD-84BD-04EE4E06BD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내장산</c:v>
                </c:pt>
                <c:pt idx="1">
                  <c:v>설악산</c:v>
                </c:pt>
                <c:pt idx="2">
                  <c:v>수목원</c:v>
                </c:pt>
                <c:pt idx="3">
                  <c:v>남이섬</c:v>
                </c:pt>
                <c:pt idx="4">
                  <c:v>화담숲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26.8</c:v>
                </c:pt>
                <c:pt idx="1">
                  <c:v>12.2</c:v>
                </c:pt>
                <c:pt idx="2">
                  <c:v>2.1999999999999997</c:v>
                </c:pt>
                <c:pt idx="3">
                  <c:v>5.2</c:v>
                </c:pt>
                <c:pt idx="4">
                  <c:v>29.799999999999997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Sheet1!$A$2</c:f>
              <c:strCache>
                <c:ptCount val="1"/>
                <c:pt idx="0">
                  <c:v>남자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내장산</c:v>
                </c:pt>
                <c:pt idx="1">
                  <c:v>설악산</c:v>
                </c:pt>
                <c:pt idx="2">
                  <c:v>수목원</c:v>
                </c:pt>
                <c:pt idx="3">
                  <c:v>남이섬</c:v>
                </c:pt>
                <c:pt idx="4">
                  <c:v>화담숲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31.7</c:v>
                </c:pt>
                <c:pt idx="1">
                  <c:v>16.400000000000002</c:v>
                </c:pt>
                <c:pt idx="2">
                  <c:v>15.4</c:v>
                </c:pt>
                <c:pt idx="3">
                  <c:v>9.3000000000000007</c:v>
                </c:pt>
                <c:pt idx="4">
                  <c:v>23.5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1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arrow1" loCatId="relationship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7256C6A8-1515-4DD6-A6DE-02BB58C80F9E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풍암제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0BB5C98-00B6-4B33-BD39-D7566DB17274}" type="parTrans" cxnId="{8DF0DEE3-FC4E-4988-85DF-2CBD4336EB8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EDEF209-7846-4827-94CE-4F78C832C171}" type="sibTrans" cxnId="{8DF0DEE3-FC4E-4988-85DF-2CBD4336EB8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731FD1C-C971-4EC7-9E51-8E584BB5339E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풍암정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317C9F2-455E-4594-AE8A-B29E8F7F2299}" type="parTrans" cxnId="{352E07EC-7A8B-4F74-9F72-C835F7DB1553}">
      <dgm:prSet/>
      <dgm:spPr/>
      <dgm:t>
        <a:bodyPr/>
        <a:lstStyle/>
        <a:p>
          <a:pPr latinLnBrk="1"/>
          <a:endParaRPr lang="ko-KR" altLang="en-US"/>
        </a:p>
      </dgm:t>
    </dgm:pt>
    <dgm:pt modelId="{8A40FF86-6B91-46E1-9262-8CC85895468A}" type="sibTrans" cxnId="{352E07EC-7A8B-4F74-9F72-C835F7DB1553}">
      <dgm:prSet/>
      <dgm:spPr/>
      <dgm:t>
        <a:bodyPr/>
        <a:lstStyle/>
        <a:p>
          <a:pPr latinLnBrk="1"/>
          <a:endParaRPr lang="ko-KR" altLang="en-US"/>
        </a:p>
      </dgm:t>
    </dgm:pt>
    <dgm:pt modelId="{C73E90C3-91E6-462F-BFB5-6C3C8151CD44}" type="pres">
      <dgm:prSet presAssocID="{75EF7DD7-271E-421C-8333-0A2F50C896D1}" presName="cycle" presStyleCnt="0">
        <dgm:presLayoutVars>
          <dgm:dir/>
          <dgm:resizeHandles val="exact"/>
        </dgm:presLayoutVars>
      </dgm:prSet>
      <dgm:spPr/>
    </dgm:pt>
    <dgm:pt modelId="{6BA2CC54-971B-49C4-90D6-82A4B40EC3B9}" type="pres">
      <dgm:prSet presAssocID="{7256C6A8-1515-4DD6-A6DE-02BB58C80F9E}" presName="arrow" presStyleLbl="node1" presStyleIdx="0" presStyleCnt="2">
        <dgm:presLayoutVars>
          <dgm:bulletEnabled val="1"/>
        </dgm:presLayoutVars>
      </dgm:prSet>
      <dgm:spPr/>
    </dgm:pt>
    <dgm:pt modelId="{88742110-DD07-46F6-9828-81D699BE422B}" type="pres">
      <dgm:prSet presAssocID="{B731FD1C-C971-4EC7-9E51-8E584BB5339E}" presName="arrow" presStyleLbl="node1" presStyleIdx="1" presStyleCnt="2">
        <dgm:presLayoutVars>
          <dgm:bulletEnabled val="1"/>
        </dgm:presLayoutVars>
      </dgm:prSet>
      <dgm:spPr/>
    </dgm:pt>
  </dgm:ptLst>
  <dgm:cxnLst>
    <dgm:cxn modelId="{99064465-E1B9-46D4-95F1-78E2B61D7548}" type="presOf" srcId="{7256C6A8-1515-4DD6-A6DE-02BB58C80F9E}" destId="{6BA2CC54-971B-49C4-90D6-82A4B40EC3B9}" srcOrd="0" destOrd="0" presId="urn:microsoft.com/office/officeart/2005/8/layout/arrow1"/>
    <dgm:cxn modelId="{A7A88E50-CF30-4C16-A00D-07569C066EDE}" type="presOf" srcId="{75EF7DD7-271E-421C-8333-0A2F50C896D1}" destId="{C73E90C3-91E6-462F-BFB5-6C3C8151CD44}" srcOrd="0" destOrd="0" presId="urn:microsoft.com/office/officeart/2005/8/layout/arrow1"/>
    <dgm:cxn modelId="{3E20D37A-05E0-4716-98D6-8DD0C60A46D3}" type="presOf" srcId="{B731FD1C-C971-4EC7-9E51-8E584BB5339E}" destId="{88742110-DD07-46F6-9828-81D699BE422B}" srcOrd="0" destOrd="0" presId="urn:microsoft.com/office/officeart/2005/8/layout/arrow1"/>
    <dgm:cxn modelId="{8DF0DEE3-FC4E-4988-85DF-2CBD4336EB8A}" srcId="{75EF7DD7-271E-421C-8333-0A2F50C896D1}" destId="{7256C6A8-1515-4DD6-A6DE-02BB58C80F9E}" srcOrd="0" destOrd="0" parTransId="{20BB5C98-00B6-4B33-BD39-D7566DB17274}" sibTransId="{1EDEF209-7846-4827-94CE-4F78C832C171}"/>
    <dgm:cxn modelId="{352E07EC-7A8B-4F74-9F72-C835F7DB1553}" srcId="{75EF7DD7-271E-421C-8333-0A2F50C896D1}" destId="{B731FD1C-C971-4EC7-9E51-8E584BB5339E}" srcOrd="1" destOrd="0" parTransId="{B317C9F2-455E-4594-AE8A-B29E8F7F2299}" sibTransId="{8A40FF86-6B91-46E1-9262-8CC85895468A}"/>
    <dgm:cxn modelId="{A8652E4F-65BE-46E3-AC86-91DFABB2DA58}" type="presParOf" srcId="{C73E90C3-91E6-462F-BFB5-6C3C8151CD44}" destId="{6BA2CC54-971B-49C4-90D6-82A4B40EC3B9}" srcOrd="0" destOrd="0" presId="urn:microsoft.com/office/officeart/2005/8/layout/arrow1"/>
    <dgm:cxn modelId="{A1C1A90F-5F34-478F-B589-5C8AEF03B151}" type="presParOf" srcId="{C73E90C3-91E6-462F-BFB5-6C3C8151CD44}" destId="{88742110-DD07-46F6-9828-81D699BE422B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FA71FD-E96A-4CFD-8C30-FF6354D3B6F0}" type="doc">
      <dgm:prSet loTypeId="urn:microsoft.com/office/officeart/2005/8/layout/process1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CD3AB0E2-39FF-4B2C-B3AD-5A1F737CD8E3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증심교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F46C881-ADDB-4BFE-B2BC-35CF245E170C}" type="parTrans" cxnId="{DB025707-D21F-419A-800B-D8B3C2DC7B52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4AEC65D-5319-45C8-8E18-AA720FA6FA88}" type="sibTrans" cxnId="{DB025707-D21F-419A-800B-D8B3C2DC7B52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33E22B4-C65B-4E16-99B5-95238B696D5C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의제</a:t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미술관</a:t>
          </a:r>
        </a:p>
      </dgm:t>
    </dgm:pt>
    <dgm:pt modelId="{274257ED-C3F1-4236-B54B-C4C1351C127D}" type="parTrans" cxnId="{B3EEB9AC-BB47-4DDE-B051-C7B8E8171707}">
      <dgm:prSet/>
      <dgm:spPr/>
      <dgm:t>
        <a:bodyPr/>
        <a:lstStyle/>
        <a:p>
          <a:pPr latinLnBrk="1"/>
          <a:endParaRPr lang="ko-KR" altLang="en-US"/>
        </a:p>
      </dgm:t>
    </dgm:pt>
    <dgm:pt modelId="{F39FB59C-8253-4218-8CE4-3B60CF0AD817}" type="sibTrans" cxnId="{B3EEB9AC-BB47-4DDE-B051-C7B8E8171707}">
      <dgm:prSet/>
      <dgm:spPr/>
      <dgm:t>
        <a:bodyPr/>
        <a:lstStyle/>
        <a:p>
          <a:pPr latinLnBrk="1"/>
          <a:endParaRPr lang="ko-KR" altLang="en-US"/>
        </a:p>
      </dgm:t>
    </dgm:pt>
    <dgm:pt modelId="{90892CBD-49B8-4DE1-82A9-46516B66C8A6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증심사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9138C5-A426-46CB-BDD0-3015B8B840EB}" type="parTrans" cxnId="{7D0C51A3-6AC9-4057-9E91-4DC254BA07BC}">
      <dgm:prSet/>
      <dgm:spPr/>
      <dgm:t>
        <a:bodyPr/>
        <a:lstStyle/>
        <a:p>
          <a:pPr latinLnBrk="1"/>
          <a:endParaRPr lang="ko-KR" altLang="en-US"/>
        </a:p>
      </dgm:t>
    </dgm:pt>
    <dgm:pt modelId="{A942EEB6-B595-4CC3-8ACA-6CADA0EEEF89}" type="sibTrans" cxnId="{7D0C51A3-6AC9-4057-9E91-4DC254BA07BC}">
      <dgm:prSet/>
      <dgm:spPr/>
      <dgm:t>
        <a:bodyPr/>
        <a:lstStyle/>
        <a:p>
          <a:pPr latinLnBrk="1"/>
          <a:endParaRPr lang="ko-KR" altLang="en-US"/>
        </a:p>
      </dgm:t>
    </dgm:pt>
    <dgm:pt modelId="{62C6DEC7-A251-4B4E-AB1B-A095FC82D3E7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약사암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5BC73B4-5C71-4E0E-AD0F-E3A65575C681}" type="parTrans" cxnId="{2EEE8DFF-813B-4B42-BA0E-0164F3E86F30}">
      <dgm:prSet/>
      <dgm:spPr/>
      <dgm:t>
        <a:bodyPr/>
        <a:lstStyle/>
        <a:p>
          <a:pPr latinLnBrk="1"/>
          <a:endParaRPr lang="ko-KR" altLang="en-US"/>
        </a:p>
      </dgm:t>
    </dgm:pt>
    <dgm:pt modelId="{00D4B303-5850-4AFC-A6A7-ED50875BB8EF}" type="sibTrans" cxnId="{2EEE8DFF-813B-4B42-BA0E-0164F3E86F30}">
      <dgm:prSet/>
      <dgm:spPr/>
      <dgm:t>
        <a:bodyPr/>
        <a:lstStyle/>
        <a:p>
          <a:pPr latinLnBrk="1"/>
          <a:endParaRPr lang="ko-KR" altLang="en-US"/>
        </a:p>
      </dgm:t>
    </dgm:pt>
    <dgm:pt modelId="{2164496B-2F04-4E9C-885A-44CDB822A243}" type="pres">
      <dgm:prSet presAssocID="{8AFA71FD-E96A-4CFD-8C30-FF6354D3B6F0}" presName="Name0" presStyleCnt="0">
        <dgm:presLayoutVars>
          <dgm:dir/>
          <dgm:resizeHandles val="exact"/>
        </dgm:presLayoutVars>
      </dgm:prSet>
      <dgm:spPr/>
    </dgm:pt>
    <dgm:pt modelId="{608DC3F4-E832-47E5-823C-1AE55B321C53}" type="pres">
      <dgm:prSet presAssocID="{CD3AB0E2-39FF-4B2C-B3AD-5A1F737CD8E3}" presName="node" presStyleLbl="node1" presStyleIdx="0" presStyleCnt="4">
        <dgm:presLayoutVars>
          <dgm:bulletEnabled val="1"/>
        </dgm:presLayoutVars>
      </dgm:prSet>
      <dgm:spPr/>
    </dgm:pt>
    <dgm:pt modelId="{C77FC2B8-49DC-47DD-B5F7-D2A14D6A26C6}" type="pres">
      <dgm:prSet presAssocID="{34AEC65D-5319-45C8-8E18-AA720FA6FA88}" presName="sibTrans" presStyleLbl="sibTrans2D1" presStyleIdx="0" presStyleCnt="3"/>
      <dgm:spPr/>
    </dgm:pt>
    <dgm:pt modelId="{9B7EA0FB-422C-4E0E-8D8E-83C0B2CE1CA6}" type="pres">
      <dgm:prSet presAssocID="{34AEC65D-5319-45C8-8E18-AA720FA6FA88}" presName="connectorText" presStyleLbl="sibTrans2D1" presStyleIdx="0" presStyleCnt="3"/>
      <dgm:spPr/>
    </dgm:pt>
    <dgm:pt modelId="{2EECC4E2-7EDB-4BC8-8AE6-9F61D59876E1}" type="pres">
      <dgm:prSet presAssocID="{F33E22B4-C65B-4E16-99B5-95238B696D5C}" presName="node" presStyleLbl="node1" presStyleIdx="1" presStyleCnt="4">
        <dgm:presLayoutVars>
          <dgm:bulletEnabled val="1"/>
        </dgm:presLayoutVars>
      </dgm:prSet>
      <dgm:spPr/>
    </dgm:pt>
    <dgm:pt modelId="{8DB91F7A-5742-4599-A57C-E788D22448A1}" type="pres">
      <dgm:prSet presAssocID="{F39FB59C-8253-4218-8CE4-3B60CF0AD817}" presName="sibTrans" presStyleLbl="sibTrans2D1" presStyleIdx="1" presStyleCnt="3"/>
      <dgm:spPr/>
    </dgm:pt>
    <dgm:pt modelId="{278B6E1C-33D9-4FCE-BDF6-5DC82EE9D32E}" type="pres">
      <dgm:prSet presAssocID="{F39FB59C-8253-4218-8CE4-3B60CF0AD817}" presName="connectorText" presStyleLbl="sibTrans2D1" presStyleIdx="1" presStyleCnt="3"/>
      <dgm:spPr/>
    </dgm:pt>
    <dgm:pt modelId="{BF20693A-EEA9-485F-A9F8-2E21D2CE9B51}" type="pres">
      <dgm:prSet presAssocID="{90892CBD-49B8-4DE1-82A9-46516B66C8A6}" presName="node" presStyleLbl="node1" presStyleIdx="2" presStyleCnt="4">
        <dgm:presLayoutVars>
          <dgm:bulletEnabled val="1"/>
        </dgm:presLayoutVars>
      </dgm:prSet>
      <dgm:spPr/>
    </dgm:pt>
    <dgm:pt modelId="{E8DF8D0C-DC82-40FD-B04A-1AB373116F0A}" type="pres">
      <dgm:prSet presAssocID="{A942EEB6-B595-4CC3-8ACA-6CADA0EEEF89}" presName="sibTrans" presStyleLbl="sibTrans2D1" presStyleIdx="2" presStyleCnt="3"/>
      <dgm:spPr/>
    </dgm:pt>
    <dgm:pt modelId="{FC8BA220-9FAB-4950-9E30-574106196E81}" type="pres">
      <dgm:prSet presAssocID="{A942EEB6-B595-4CC3-8ACA-6CADA0EEEF89}" presName="connectorText" presStyleLbl="sibTrans2D1" presStyleIdx="2" presStyleCnt="3"/>
      <dgm:spPr/>
    </dgm:pt>
    <dgm:pt modelId="{18C4355B-94B9-4282-9F7E-0158BE8E3FC6}" type="pres">
      <dgm:prSet presAssocID="{62C6DEC7-A251-4B4E-AB1B-A095FC82D3E7}" presName="node" presStyleLbl="node1" presStyleIdx="3" presStyleCnt="4">
        <dgm:presLayoutVars>
          <dgm:bulletEnabled val="1"/>
        </dgm:presLayoutVars>
      </dgm:prSet>
      <dgm:spPr/>
    </dgm:pt>
  </dgm:ptLst>
  <dgm:cxnLst>
    <dgm:cxn modelId="{DB025707-D21F-419A-800B-D8B3C2DC7B52}" srcId="{8AFA71FD-E96A-4CFD-8C30-FF6354D3B6F0}" destId="{CD3AB0E2-39FF-4B2C-B3AD-5A1F737CD8E3}" srcOrd="0" destOrd="0" parTransId="{FF46C881-ADDB-4BFE-B2BC-35CF245E170C}" sibTransId="{34AEC65D-5319-45C8-8E18-AA720FA6FA88}"/>
    <dgm:cxn modelId="{3906AA18-F6A6-4AEA-9321-09638DB02E53}" type="presOf" srcId="{F39FB59C-8253-4218-8CE4-3B60CF0AD817}" destId="{8DB91F7A-5742-4599-A57C-E788D22448A1}" srcOrd="0" destOrd="0" presId="urn:microsoft.com/office/officeart/2005/8/layout/process1"/>
    <dgm:cxn modelId="{731F6C19-1173-40E7-A7A0-138991474876}" type="presOf" srcId="{34AEC65D-5319-45C8-8E18-AA720FA6FA88}" destId="{C77FC2B8-49DC-47DD-B5F7-D2A14D6A26C6}" srcOrd="0" destOrd="0" presId="urn:microsoft.com/office/officeart/2005/8/layout/process1"/>
    <dgm:cxn modelId="{0A8D2630-818D-4433-BAD1-6653408BF47C}" type="presOf" srcId="{F33E22B4-C65B-4E16-99B5-95238B696D5C}" destId="{2EECC4E2-7EDB-4BC8-8AE6-9F61D59876E1}" srcOrd="0" destOrd="0" presId="urn:microsoft.com/office/officeart/2005/8/layout/process1"/>
    <dgm:cxn modelId="{D1593E49-E2B4-4D54-91A0-B73EDECAFA1F}" type="presOf" srcId="{90892CBD-49B8-4DE1-82A9-46516B66C8A6}" destId="{BF20693A-EEA9-485F-A9F8-2E21D2CE9B51}" srcOrd="0" destOrd="0" presId="urn:microsoft.com/office/officeart/2005/8/layout/process1"/>
    <dgm:cxn modelId="{76823284-092F-4DC2-9C88-76ADF7E47735}" type="presOf" srcId="{CD3AB0E2-39FF-4B2C-B3AD-5A1F737CD8E3}" destId="{608DC3F4-E832-47E5-823C-1AE55B321C53}" srcOrd="0" destOrd="0" presId="urn:microsoft.com/office/officeart/2005/8/layout/process1"/>
    <dgm:cxn modelId="{E0093A8F-ABFC-4001-B0CC-2F7DE749349D}" type="presOf" srcId="{F39FB59C-8253-4218-8CE4-3B60CF0AD817}" destId="{278B6E1C-33D9-4FCE-BDF6-5DC82EE9D32E}" srcOrd="1" destOrd="0" presId="urn:microsoft.com/office/officeart/2005/8/layout/process1"/>
    <dgm:cxn modelId="{EFB1EAA1-BA89-4852-BA47-E3123470EFB7}" type="presOf" srcId="{62C6DEC7-A251-4B4E-AB1B-A095FC82D3E7}" destId="{18C4355B-94B9-4282-9F7E-0158BE8E3FC6}" srcOrd="0" destOrd="0" presId="urn:microsoft.com/office/officeart/2005/8/layout/process1"/>
    <dgm:cxn modelId="{7D0C51A3-6AC9-4057-9E91-4DC254BA07BC}" srcId="{8AFA71FD-E96A-4CFD-8C30-FF6354D3B6F0}" destId="{90892CBD-49B8-4DE1-82A9-46516B66C8A6}" srcOrd="2" destOrd="0" parTransId="{F09138C5-A426-46CB-BDD0-3015B8B840EB}" sibTransId="{A942EEB6-B595-4CC3-8ACA-6CADA0EEEF89}"/>
    <dgm:cxn modelId="{B3EEB9AC-BB47-4DDE-B051-C7B8E8171707}" srcId="{8AFA71FD-E96A-4CFD-8C30-FF6354D3B6F0}" destId="{F33E22B4-C65B-4E16-99B5-95238B696D5C}" srcOrd="1" destOrd="0" parTransId="{274257ED-C3F1-4236-B54B-C4C1351C127D}" sibTransId="{F39FB59C-8253-4218-8CE4-3B60CF0AD817}"/>
    <dgm:cxn modelId="{ABB532DA-44F2-4908-B404-0799159955DE}" type="presOf" srcId="{A942EEB6-B595-4CC3-8ACA-6CADA0EEEF89}" destId="{FC8BA220-9FAB-4950-9E30-574106196E81}" srcOrd="1" destOrd="0" presId="urn:microsoft.com/office/officeart/2005/8/layout/process1"/>
    <dgm:cxn modelId="{138B57DD-B9C0-40D7-84E4-EE46D91FD350}" type="presOf" srcId="{8AFA71FD-E96A-4CFD-8C30-FF6354D3B6F0}" destId="{2164496B-2F04-4E9C-885A-44CDB822A243}" srcOrd="0" destOrd="0" presId="urn:microsoft.com/office/officeart/2005/8/layout/process1"/>
    <dgm:cxn modelId="{19E74BF2-65F3-4208-8106-85C3A7A7A21A}" type="presOf" srcId="{34AEC65D-5319-45C8-8E18-AA720FA6FA88}" destId="{9B7EA0FB-422C-4E0E-8D8E-83C0B2CE1CA6}" srcOrd="1" destOrd="0" presId="urn:microsoft.com/office/officeart/2005/8/layout/process1"/>
    <dgm:cxn modelId="{A8B219F9-3110-4473-9868-03E1DE2AA38A}" type="presOf" srcId="{A942EEB6-B595-4CC3-8ACA-6CADA0EEEF89}" destId="{E8DF8D0C-DC82-40FD-B04A-1AB373116F0A}" srcOrd="0" destOrd="0" presId="urn:microsoft.com/office/officeart/2005/8/layout/process1"/>
    <dgm:cxn modelId="{2EEE8DFF-813B-4B42-BA0E-0164F3E86F30}" srcId="{8AFA71FD-E96A-4CFD-8C30-FF6354D3B6F0}" destId="{62C6DEC7-A251-4B4E-AB1B-A095FC82D3E7}" srcOrd="3" destOrd="0" parTransId="{C5BC73B4-5C71-4E0E-AD0F-E3A65575C681}" sibTransId="{00D4B303-5850-4AFC-A6A7-ED50875BB8EF}"/>
    <dgm:cxn modelId="{DA90A089-4955-4FE5-B499-749ACD73BF7B}" type="presParOf" srcId="{2164496B-2F04-4E9C-885A-44CDB822A243}" destId="{608DC3F4-E832-47E5-823C-1AE55B321C53}" srcOrd="0" destOrd="0" presId="urn:microsoft.com/office/officeart/2005/8/layout/process1"/>
    <dgm:cxn modelId="{5EFCD866-80A3-4430-9F9E-2347BF28D670}" type="presParOf" srcId="{2164496B-2F04-4E9C-885A-44CDB822A243}" destId="{C77FC2B8-49DC-47DD-B5F7-D2A14D6A26C6}" srcOrd="1" destOrd="0" presId="urn:microsoft.com/office/officeart/2005/8/layout/process1"/>
    <dgm:cxn modelId="{94391E70-A566-451E-BE3F-D384921DC75A}" type="presParOf" srcId="{C77FC2B8-49DC-47DD-B5F7-D2A14D6A26C6}" destId="{9B7EA0FB-422C-4E0E-8D8E-83C0B2CE1CA6}" srcOrd="0" destOrd="0" presId="urn:microsoft.com/office/officeart/2005/8/layout/process1"/>
    <dgm:cxn modelId="{A1193DEF-DCA2-429A-AD69-1DBDFEDB80FB}" type="presParOf" srcId="{2164496B-2F04-4E9C-885A-44CDB822A243}" destId="{2EECC4E2-7EDB-4BC8-8AE6-9F61D59876E1}" srcOrd="2" destOrd="0" presId="urn:microsoft.com/office/officeart/2005/8/layout/process1"/>
    <dgm:cxn modelId="{3903C4B9-0155-4903-96F7-55C88D469A9B}" type="presParOf" srcId="{2164496B-2F04-4E9C-885A-44CDB822A243}" destId="{8DB91F7A-5742-4599-A57C-E788D22448A1}" srcOrd="3" destOrd="0" presId="urn:microsoft.com/office/officeart/2005/8/layout/process1"/>
    <dgm:cxn modelId="{33F046EC-00A8-46C8-BC09-3601D980D545}" type="presParOf" srcId="{8DB91F7A-5742-4599-A57C-E788D22448A1}" destId="{278B6E1C-33D9-4FCE-BDF6-5DC82EE9D32E}" srcOrd="0" destOrd="0" presId="urn:microsoft.com/office/officeart/2005/8/layout/process1"/>
    <dgm:cxn modelId="{8238BD38-58EE-411E-AD02-F9D921391A69}" type="presParOf" srcId="{2164496B-2F04-4E9C-885A-44CDB822A243}" destId="{BF20693A-EEA9-485F-A9F8-2E21D2CE9B51}" srcOrd="4" destOrd="0" presId="urn:microsoft.com/office/officeart/2005/8/layout/process1"/>
    <dgm:cxn modelId="{873E9DF9-E7B0-45E8-9C84-E874CBF2817E}" type="presParOf" srcId="{2164496B-2F04-4E9C-885A-44CDB822A243}" destId="{E8DF8D0C-DC82-40FD-B04A-1AB373116F0A}" srcOrd="5" destOrd="0" presId="urn:microsoft.com/office/officeart/2005/8/layout/process1"/>
    <dgm:cxn modelId="{7624EF9C-9BBC-459D-8BB2-82B6AE026A4D}" type="presParOf" srcId="{E8DF8D0C-DC82-40FD-B04A-1AB373116F0A}" destId="{FC8BA220-9FAB-4950-9E30-574106196E81}" srcOrd="0" destOrd="0" presId="urn:microsoft.com/office/officeart/2005/8/layout/process1"/>
    <dgm:cxn modelId="{E7193F21-1E26-4328-9D24-5165BD696CC2}" type="presParOf" srcId="{2164496B-2F04-4E9C-885A-44CDB822A243}" destId="{18C4355B-94B9-4282-9F7E-0158BE8E3FC6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2CC54-971B-49C4-90D6-82A4B40EC3B9}">
      <dsp:nvSpPr>
        <dsp:cNvPr id="0" name=""/>
        <dsp:cNvSpPr/>
      </dsp:nvSpPr>
      <dsp:spPr>
        <a:xfrm rot="16200000">
          <a:off x="709" y="179"/>
          <a:ext cx="1246276" cy="1246276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풍암제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5400000">
        <a:off x="218807" y="311748"/>
        <a:ext cx="1028178" cy="623138"/>
      </dsp:txXfrm>
    </dsp:sp>
    <dsp:sp modelId="{88742110-DD07-46F6-9828-81D699BE422B}">
      <dsp:nvSpPr>
        <dsp:cNvPr id="0" name=""/>
        <dsp:cNvSpPr/>
      </dsp:nvSpPr>
      <dsp:spPr>
        <a:xfrm rot="5400000">
          <a:off x="1620850" y="179"/>
          <a:ext cx="1246276" cy="1246276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풍암정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-5400000">
        <a:off x="1620850" y="311748"/>
        <a:ext cx="1028178" cy="6231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DC3F4-E832-47E5-823C-1AE55B321C53}">
      <dsp:nvSpPr>
        <dsp:cNvPr id="0" name=""/>
        <dsp:cNvSpPr/>
      </dsp:nvSpPr>
      <dsp:spPr>
        <a:xfrm>
          <a:off x="1430" y="323114"/>
          <a:ext cx="625449" cy="151512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증심교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9749" y="341433"/>
        <a:ext cx="588811" cy="1478488"/>
      </dsp:txXfrm>
    </dsp:sp>
    <dsp:sp modelId="{C77FC2B8-49DC-47DD-B5F7-D2A14D6A26C6}">
      <dsp:nvSpPr>
        <dsp:cNvPr id="0" name=""/>
        <dsp:cNvSpPr/>
      </dsp:nvSpPr>
      <dsp:spPr>
        <a:xfrm>
          <a:off x="689424" y="1003121"/>
          <a:ext cx="132595" cy="1551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600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689424" y="1034143"/>
        <a:ext cx="92817" cy="93067"/>
      </dsp:txXfrm>
    </dsp:sp>
    <dsp:sp modelId="{2EECC4E2-7EDB-4BC8-8AE6-9F61D59876E1}">
      <dsp:nvSpPr>
        <dsp:cNvPr id="0" name=""/>
        <dsp:cNvSpPr/>
      </dsp:nvSpPr>
      <dsp:spPr>
        <a:xfrm>
          <a:off x="877059" y="323114"/>
          <a:ext cx="625449" cy="151512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의제</a:t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미술관</a:t>
          </a:r>
        </a:p>
      </dsp:txBody>
      <dsp:txXfrm>
        <a:off x="895378" y="341433"/>
        <a:ext cx="588811" cy="1478488"/>
      </dsp:txXfrm>
    </dsp:sp>
    <dsp:sp modelId="{8DB91F7A-5742-4599-A57C-E788D22448A1}">
      <dsp:nvSpPr>
        <dsp:cNvPr id="0" name=""/>
        <dsp:cNvSpPr/>
      </dsp:nvSpPr>
      <dsp:spPr>
        <a:xfrm>
          <a:off x="1565053" y="1003121"/>
          <a:ext cx="132595" cy="1551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600" kern="1200"/>
        </a:p>
      </dsp:txBody>
      <dsp:txXfrm>
        <a:off x="1565053" y="1034143"/>
        <a:ext cx="92817" cy="93067"/>
      </dsp:txXfrm>
    </dsp:sp>
    <dsp:sp modelId="{BF20693A-EEA9-485F-A9F8-2E21D2CE9B51}">
      <dsp:nvSpPr>
        <dsp:cNvPr id="0" name=""/>
        <dsp:cNvSpPr/>
      </dsp:nvSpPr>
      <dsp:spPr>
        <a:xfrm>
          <a:off x="1752688" y="323114"/>
          <a:ext cx="625449" cy="15151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증심사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71007" y="341433"/>
        <a:ext cx="588811" cy="1478488"/>
      </dsp:txXfrm>
    </dsp:sp>
    <dsp:sp modelId="{E8DF8D0C-DC82-40FD-B04A-1AB373116F0A}">
      <dsp:nvSpPr>
        <dsp:cNvPr id="0" name=""/>
        <dsp:cNvSpPr/>
      </dsp:nvSpPr>
      <dsp:spPr>
        <a:xfrm>
          <a:off x="2440682" y="1003121"/>
          <a:ext cx="132595" cy="1551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600" kern="1200"/>
        </a:p>
      </dsp:txBody>
      <dsp:txXfrm>
        <a:off x="2440682" y="1034143"/>
        <a:ext cx="92817" cy="93067"/>
      </dsp:txXfrm>
    </dsp:sp>
    <dsp:sp modelId="{18C4355B-94B9-4282-9F7E-0158BE8E3FC6}">
      <dsp:nvSpPr>
        <dsp:cNvPr id="0" name=""/>
        <dsp:cNvSpPr/>
      </dsp:nvSpPr>
      <dsp:spPr>
        <a:xfrm>
          <a:off x="2628317" y="323114"/>
          <a:ext cx="625449" cy="151512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약사암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646636" y="341433"/>
        <a:ext cx="588811" cy="14784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A097A8-FC4E-4A31-A641-44758014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712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한쪽 모서리는 잘리고 다른 쪽 모서리는 둥근 사각형 7">
            <a:extLst>
              <a:ext uri="{FF2B5EF4-FFF2-40B4-BE49-F238E27FC236}">
                <a16:creationId xmlns:a16="http://schemas.microsoft.com/office/drawing/2014/main" id="{F54EE328-74A9-9DE1-96AE-525354D2DDF8}"/>
              </a:ext>
            </a:extLst>
          </p:cNvPr>
          <p:cNvSpPr/>
          <p:nvPr userDrawn="1"/>
        </p:nvSpPr>
        <p:spPr>
          <a:xfrm flipH="1">
            <a:off x="-2" y="961052"/>
            <a:ext cx="9906002" cy="192245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한쪽 모서리는 잘리고 다른 쪽 모서리는 둥근 사각형 7">
            <a:extLst>
              <a:ext uri="{FF2B5EF4-FFF2-40B4-BE49-F238E27FC236}">
                <a16:creationId xmlns:a16="http://schemas.microsoft.com/office/drawing/2014/main" id="{E2EE94FF-DB4A-A3A7-4F0B-27EE65C6757C}"/>
              </a:ext>
            </a:extLst>
          </p:cNvPr>
          <p:cNvSpPr/>
          <p:nvPr userDrawn="1"/>
        </p:nvSpPr>
        <p:spPr>
          <a:xfrm>
            <a:off x="563591" y="0"/>
            <a:ext cx="8778816" cy="1153297"/>
          </a:xfrm>
          <a:prstGeom prst="snip2Diag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B70EA11-E7A4-F957-EA86-7133DE4F7B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13BE526-108A-1B04-D6C6-7804E1AE4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5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 b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화살표: 오각형 4">
            <a:extLst>
              <a:ext uri="{FF2B5EF4-FFF2-40B4-BE49-F238E27FC236}">
                <a16:creationId xmlns:a16="http://schemas.microsoft.com/office/drawing/2014/main" id="{CE9E7CAA-EB8F-8429-45B3-BF5F58F0F538}"/>
              </a:ext>
            </a:extLst>
          </p:cNvPr>
          <p:cNvSpPr/>
          <p:nvPr/>
        </p:nvSpPr>
        <p:spPr>
          <a:xfrm>
            <a:off x="0" y="0"/>
            <a:ext cx="5165889" cy="6858000"/>
          </a:xfrm>
          <a:prstGeom prst="homePlate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>
                <a:shade val="50000"/>
                <a:alpha val="95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8418" y="2379606"/>
            <a:ext cx="7509164" cy="2098789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en-US" altLang="ko-KR" sz="6000" b="1" dirty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Foliage Trip</a:t>
            </a:r>
            <a:br>
              <a:rPr lang="en-US" altLang="ko-KR" sz="6000" b="1" cap="none" spc="0" dirty="0">
                <a:ln w="12700">
                  <a:noFill/>
                  <a:prstDash val="solid"/>
                </a:ln>
                <a:solidFill>
                  <a:sysClr val="windowText" lastClr="00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</a:b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42" y="98711"/>
            <a:ext cx="2181080" cy="8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잘린 사각형 2">
            <a:extLst>
              <a:ext uri="{FF2B5EF4-FFF2-40B4-BE49-F238E27FC236}">
                <a16:creationId xmlns:a16="http://schemas.microsoft.com/office/drawing/2014/main" id="{828296BA-9BCB-66A3-49D7-12AE1D403613}"/>
              </a:ext>
            </a:extLst>
          </p:cNvPr>
          <p:cNvSpPr/>
          <p:nvPr/>
        </p:nvSpPr>
        <p:spPr>
          <a:xfrm flipH="1">
            <a:off x="1311058" y="2261406"/>
            <a:ext cx="477224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" t="34450" r="56527" b="36450"/>
          <a:stretch/>
        </p:blipFill>
        <p:spPr>
          <a:xfrm>
            <a:off x="7284647" y="1659369"/>
            <a:ext cx="1829116" cy="1820487"/>
          </a:xfrm>
          <a:prstGeom prst="rect">
            <a:avLst/>
          </a:prstGeom>
        </p:spPr>
      </p:pic>
      <p:sp>
        <p:nvSpPr>
          <p:cNvPr id="10" name="한쪽 모서리가 잘린 사각형 2">
            <a:extLst>
              <a:ext uri="{FF2B5EF4-FFF2-40B4-BE49-F238E27FC236}">
                <a16:creationId xmlns:a16="http://schemas.microsoft.com/office/drawing/2014/main" id="{8FF272AB-48D8-78A8-AD04-4D2A88C82B04}"/>
              </a:ext>
            </a:extLst>
          </p:cNvPr>
          <p:cNvSpPr/>
          <p:nvPr/>
        </p:nvSpPr>
        <p:spPr>
          <a:xfrm flipH="1">
            <a:off x="1311058" y="3392055"/>
            <a:ext cx="477224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한쪽 모서리가 잘린 사각형 2">
            <a:extLst>
              <a:ext uri="{FF2B5EF4-FFF2-40B4-BE49-F238E27FC236}">
                <a16:creationId xmlns:a16="http://schemas.microsoft.com/office/drawing/2014/main" id="{EE992EB5-9C8F-3808-FF20-DD7D34E125CA}"/>
              </a:ext>
            </a:extLst>
          </p:cNvPr>
          <p:cNvSpPr/>
          <p:nvPr/>
        </p:nvSpPr>
        <p:spPr>
          <a:xfrm flipH="1">
            <a:off x="1311058" y="4527713"/>
            <a:ext cx="477224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한쪽 모서리가 잘린 사각형 2">
            <a:extLst>
              <a:ext uri="{FF2B5EF4-FFF2-40B4-BE49-F238E27FC236}">
                <a16:creationId xmlns:a16="http://schemas.microsoft.com/office/drawing/2014/main" id="{7F29ED3A-1E3E-07CA-DF71-CD7E6CBE2201}"/>
              </a:ext>
            </a:extLst>
          </p:cNvPr>
          <p:cNvSpPr/>
          <p:nvPr/>
        </p:nvSpPr>
        <p:spPr>
          <a:xfrm flipH="1">
            <a:off x="1311058" y="5663369"/>
            <a:ext cx="477224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732682" y="1876387"/>
            <a:ext cx="1408702" cy="693226"/>
          </a:xfrm>
          <a:prstGeom prst="pentagon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5988" y="1952587"/>
            <a:ext cx="3653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우리나라 단풍</a:t>
            </a:r>
          </a:p>
        </p:txBody>
      </p:sp>
      <p:sp>
        <p:nvSpPr>
          <p:cNvPr id="28" name="한쪽 모서리가 잘린 사각형 27"/>
          <p:cNvSpPr/>
          <p:nvPr/>
        </p:nvSpPr>
        <p:spPr>
          <a:xfrm>
            <a:off x="732682" y="4142694"/>
            <a:ext cx="1408702" cy="693226"/>
          </a:xfrm>
          <a:prstGeom prst="pentagon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42482" y="4218893"/>
            <a:ext cx="3653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우리나라 단풍 여행지</a:t>
            </a:r>
          </a:p>
        </p:txBody>
      </p:sp>
      <p:sp>
        <p:nvSpPr>
          <p:cNvPr id="33" name="한쪽 모서리가 잘린 사각형 32"/>
          <p:cNvSpPr/>
          <p:nvPr/>
        </p:nvSpPr>
        <p:spPr>
          <a:xfrm>
            <a:off x="732682" y="3007036"/>
            <a:ext cx="1408702" cy="693226"/>
          </a:xfrm>
          <a:prstGeom prst="pentagon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45988" y="3083236"/>
            <a:ext cx="3653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단풍나무의 종류</a:t>
            </a:r>
          </a:p>
        </p:txBody>
      </p:sp>
      <p:sp>
        <p:nvSpPr>
          <p:cNvPr id="38" name="한쪽 모서리가 잘린 사각형 37"/>
          <p:cNvSpPr/>
          <p:nvPr/>
        </p:nvSpPr>
        <p:spPr>
          <a:xfrm>
            <a:off x="732682" y="5278350"/>
            <a:ext cx="1408702" cy="693226"/>
          </a:xfrm>
          <a:prstGeom prst="pentagon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46467" y="5354550"/>
            <a:ext cx="3653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단풍 탐방로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우리나라 단풍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7867" y="3679027"/>
            <a:ext cx="8777096" cy="2551955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우리나라 단풍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우리나라는 아름다운 단풍이 들기 좋은 최적의 기후 조건을 갖고 있어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설악산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지리산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내장산 등의 단풍이 세계적으로 유명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9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월말 설악산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금강산을 시작으로 중부지방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지리산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남부지방 순으로 단풍물이 들며 절정시기는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10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월 말임</a:t>
            </a:r>
            <a:endParaRPr lang="ko-KR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47867" y="1531587"/>
            <a:ext cx="6847014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solidFill>
                  <a:srgbClr val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Autumnal Colors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solidFill>
                  <a:srgbClr val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Autumnal colors turn shades of red, yellow, and orange in autumn, and residents enjoy taking trips to see the striking colors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31845" y="2040898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</a:t>
            </a:r>
            <a:r>
              <a:rPr lang="ko-KR" altLang="en-US" dirty="0"/>
              <a:t> 단풍나무의 종류</a:t>
            </a:r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819371" y="1470659"/>
            <a:ext cx="2534400" cy="87307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4351443" y="1470659"/>
            <a:ext cx="2534400" cy="87307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6883514" y="1470659"/>
            <a:ext cx="2534400" cy="87307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2" name="평행 사변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819371" y="1470659"/>
            <a:ext cx="2534400" cy="873077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고로쇠나무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3" name="평행 사변형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4351443" y="1470659"/>
            <a:ext cx="2534400" cy="873077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우산고로쇠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평행 사변형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6883514" y="1470659"/>
            <a:ext cx="2534400" cy="873077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신나무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559372" y="2346511"/>
            <a:ext cx="1260000" cy="1270800"/>
          </a:xfrm>
          <a:prstGeom prst="plaqu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생태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559372" y="4867337"/>
            <a:ext cx="1260000" cy="1270800"/>
          </a:xfrm>
          <a:prstGeom prst="plaqu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비고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559372" y="3614537"/>
            <a:ext cx="1260000" cy="1252800"/>
          </a:xfrm>
          <a:prstGeom prst="plaqu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용도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18" name="표 5">
            <a:extLst>
              <a:ext uri="{FF2B5EF4-FFF2-40B4-BE49-F238E27FC236}">
                <a16:creationId xmlns:a16="http://schemas.microsoft.com/office/drawing/2014/main" id="{1271E256-A873-05A3-3129-45E6CCE8A5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4390882"/>
              </p:ext>
            </p:extLst>
          </p:nvPr>
        </p:nvGraphicFramePr>
        <p:xfrm>
          <a:off x="1819373" y="2346694"/>
          <a:ext cx="7598541" cy="379144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32847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532847">
                  <a:extLst>
                    <a:ext uri="{9D8B030D-6E8A-4147-A177-3AD203B41FA5}">
                      <a16:colId xmlns:a16="http://schemas.microsoft.com/office/drawing/2014/main" val="1405718493"/>
                    </a:ext>
                  </a:extLst>
                </a:gridCol>
                <a:gridCol w="2532847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12633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낙엽 활엽 교목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표고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50m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남향의 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산록에서 자생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낙엽 활엽 소교목으로 습한 지대에서 자람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64031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장치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가구재로 사용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</a:t>
                      </a:r>
                    </a:p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수액은 약용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건축재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가구재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</a:p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관상용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수액은 약용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신나무의 잎은 염료용으로 사용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  <a:tr h="1264031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중국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만주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몽고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한국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</a:p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일본에 분포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한국의 울릉도 특산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내장산 서식 </a:t>
                      </a: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기본종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0228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우리나라 단풍 여행지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15316598"/>
              </p:ext>
            </p:extLst>
          </p:nvPr>
        </p:nvGraphicFramePr>
        <p:xfrm>
          <a:off x="681037" y="1478824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4485234" y="2339022"/>
            <a:ext cx="2576867" cy="1022483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단풍 인기장소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4DEF4C57-39BE-D92B-A168-07C548089CF7}"/>
              </a:ext>
            </a:extLst>
          </p:cNvPr>
          <p:cNvSpPr/>
          <p:nvPr/>
        </p:nvSpPr>
        <p:spPr>
          <a:xfrm>
            <a:off x="317008" y="1457685"/>
            <a:ext cx="4524332" cy="4535184"/>
          </a:xfrm>
          <a:prstGeom prst="foldedCorner">
            <a:avLst>
              <a:gd name="adj" fmla="val 8871"/>
            </a:avLst>
          </a:prstGeom>
          <a:solidFill>
            <a:srgbClr val="DAE3F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단풍 탐방로</a:t>
            </a:r>
          </a:p>
        </p:txBody>
      </p:sp>
      <p:sp>
        <p:nvSpPr>
          <p:cNvPr id="2" name="한쪽 모서리가 둥근 사각형 5">
            <a:extLst>
              <a:ext uri="{FF2B5EF4-FFF2-40B4-BE49-F238E27FC236}">
                <a16:creationId xmlns:a16="http://schemas.microsoft.com/office/drawing/2014/main" id="{A90CE232-399A-7032-611D-AA522669A685}"/>
              </a:ext>
            </a:extLst>
          </p:cNvPr>
          <p:cNvSpPr/>
          <p:nvPr/>
        </p:nvSpPr>
        <p:spPr>
          <a:xfrm flipV="1">
            <a:off x="5046197" y="1459909"/>
            <a:ext cx="4524332" cy="4535184"/>
          </a:xfrm>
          <a:prstGeom prst="foldedCorner">
            <a:avLst>
              <a:gd name="adj" fmla="val 9160"/>
            </a:avLst>
          </a:prstGeom>
          <a:solidFill>
            <a:srgbClr val="DAE3F3"/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순서도: 화면 표시 42">
            <a:extLst>
              <a:ext uri="{FF2B5EF4-FFF2-40B4-BE49-F238E27FC236}">
                <a16:creationId xmlns:a16="http://schemas.microsoft.com/office/drawing/2014/main" id="{BE334D49-7BF7-D89B-4F59-1779426285AE}"/>
              </a:ext>
            </a:extLst>
          </p:cNvPr>
          <p:cNvSpPr/>
          <p:nvPr/>
        </p:nvSpPr>
        <p:spPr>
          <a:xfrm>
            <a:off x="869174" y="1236055"/>
            <a:ext cx="3420000" cy="453032"/>
          </a:xfrm>
          <a:prstGeom prst="flowChartDisplay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무등산 국립공원</a:t>
            </a:r>
          </a:p>
        </p:txBody>
      </p:sp>
      <p:graphicFrame>
        <p:nvGraphicFramePr>
          <p:cNvPr id="47" name="다이어그램 46">
            <a:extLst>
              <a:ext uri="{FF2B5EF4-FFF2-40B4-BE49-F238E27FC236}">
                <a16:creationId xmlns:a16="http://schemas.microsoft.com/office/drawing/2014/main" id="{E84C917D-B4F8-FD77-4493-246F6A43C9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1251400"/>
              </p:ext>
            </p:extLst>
          </p:nvPr>
        </p:nvGraphicFramePr>
        <p:xfrm>
          <a:off x="1145256" y="3596640"/>
          <a:ext cx="2867836" cy="1246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2D028BEC-DC38-ADEA-4476-D23987CBE9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8030458"/>
              </p:ext>
            </p:extLst>
          </p:nvPr>
        </p:nvGraphicFramePr>
        <p:xfrm>
          <a:off x="951576" y="1578642"/>
          <a:ext cx="3255197" cy="2161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1" name="순서도: 화면 표시 50">
            <a:extLst>
              <a:ext uri="{FF2B5EF4-FFF2-40B4-BE49-F238E27FC236}">
                <a16:creationId xmlns:a16="http://schemas.microsoft.com/office/drawing/2014/main" id="{C7C4D853-267D-53D9-5DBE-16A7E9B9AEC3}"/>
              </a:ext>
            </a:extLst>
          </p:cNvPr>
          <p:cNvSpPr/>
          <p:nvPr/>
        </p:nvSpPr>
        <p:spPr>
          <a:xfrm flipH="1">
            <a:off x="5598363" y="1236055"/>
            <a:ext cx="3420000" cy="453032"/>
          </a:xfrm>
          <a:prstGeom prst="flowChartDisplay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내장산 국립공원</a:t>
            </a:r>
          </a:p>
        </p:txBody>
      </p:sp>
      <p:sp>
        <p:nvSpPr>
          <p:cNvPr id="21" name="별: 꼭짓점 8개 20">
            <a:extLst>
              <a:ext uri="{FF2B5EF4-FFF2-40B4-BE49-F238E27FC236}">
                <a16:creationId xmlns:a16="http://schemas.microsoft.com/office/drawing/2014/main" id="{084F597D-585D-FC90-751C-CCB9E13D07B3}"/>
              </a:ext>
            </a:extLst>
          </p:cNvPr>
          <p:cNvSpPr/>
          <p:nvPr/>
        </p:nvSpPr>
        <p:spPr>
          <a:xfrm rot="20744054">
            <a:off x="7992478" y="4975071"/>
            <a:ext cx="1314290" cy="720000"/>
          </a:xfrm>
          <a:prstGeom prst="star8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벽련암</a:t>
            </a:r>
            <a:endParaRPr lang="en-US" altLang="ko-KR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4" name="배지 13">
            <a:extLst>
              <a:ext uri="{FF2B5EF4-FFF2-40B4-BE49-F238E27FC236}">
                <a16:creationId xmlns:a16="http://schemas.microsoft.com/office/drawing/2014/main" id="{EB5D6EB1-C44C-7DC3-DBF3-C81D23A8B7F8}"/>
              </a:ext>
            </a:extLst>
          </p:cNvPr>
          <p:cNvSpPr/>
          <p:nvPr/>
        </p:nvSpPr>
        <p:spPr>
          <a:xfrm>
            <a:off x="5311315" y="3902933"/>
            <a:ext cx="1684798" cy="720000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매표소</a:t>
            </a:r>
          </a:p>
        </p:txBody>
      </p:sp>
      <p:sp>
        <p:nvSpPr>
          <p:cNvPr id="25" name="순서도: 문서 24">
            <a:extLst>
              <a:ext uri="{FF2B5EF4-FFF2-40B4-BE49-F238E27FC236}">
                <a16:creationId xmlns:a16="http://schemas.microsoft.com/office/drawing/2014/main" id="{F4C410F2-4564-2DBA-5FDA-A38FF9BD69C5}"/>
              </a:ext>
            </a:extLst>
          </p:cNvPr>
          <p:cNvSpPr/>
          <p:nvPr/>
        </p:nvSpPr>
        <p:spPr>
          <a:xfrm>
            <a:off x="7658749" y="3902933"/>
            <a:ext cx="1478795" cy="720000"/>
          </a:xfrm>
          <a:prstGeom prst="flowChartDocumen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내장사</a:t>
            </a:r>
          </a:p>
        </p:txBody>
      </p:sp>
      <p:sp>
        <p:nvSpPr>
          <p:cNvPr id="26" name="순서도: 저장 데이터 25">
            <a:extLst>
              <a:ext uri="{FF2B5EF4-FFF2-40B4-BE49-F238E27FC236}">
                <a16:creationId xmlns:a16="http://schemas.microsoft.com/office/drawing/2014/main" id="{D3C9252D-544A-B49C-D533-4C01DF672874}"/>
              </a:ext>
            </a:extLst>
          </p:cNvPr>
          <p:cNvSpPr/>
          <p:nvPr/>
        </p:nvSpPr>
        <p:spPr>
          <a:xfrm>
            <a:off x="6641015" y="4955946"/>
            <a:ext cx="1334697" cy="720000"/>
          </a:xfrm>
          <a:prstGeom prst="flowChartOnlineStorage">
            <a:avLst/>
          </a:prstGeom>
          <a:solidFill>
            <a:schemeClr val="accent4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원적암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화살표: 오각형 15">
            <a:extLst>
              <a:ext uri="{FF2B5EF4-FFF2-40B4-BE49-F238E27FC236}">
                <a16:creationId xmlns:a16="http://schemas.microsoft.com/office/drawing/2014/main" id="{AF87F190-3105-C023-F185-9676A6685717}"/>
              </a:ext>
            </a:extLst>
          </p:cNvPr>
          <p:cNvSpPr/>
          <p:nvPr/>
        </p:nvSpPr>
        <p:spPr>
          <a:xfrm>
            <a:off x="5275634" y="4955946"/>
            <a:ext cx="1217886" cy="720000"/>
          </a:xfrm>
          <a:prstGeom prst="homePlate">
            <a:avLst/>
          </a:prstGeom>
          <a:solidFill>
            <a:srgbClr val="C9A6E4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안내소</a:t>
            </a:r>
          </a:p>
        </p:txBody>
      </p:sp>
      <p:sp>
        <p:nvSpPr>
          <p:cNvPr id="5" name="설명선: 오른쪽 화살표 4">
            <a:extLst>
              <a:ext uri="{FF2B5EF4-FFF2-40B4-BE49-F238E27FC236}">
                <a16:creationId xmlns:a16="http://schemas.microsoft.com/office/drawing/2014/main" id="{76740A65-E1ED-397E-7C24-8827C7D9AA7D}"/>
              </a:ext>
            </a:extLst>
          </p:cNvPr>
          <p:cNvSpPr/>
          <p:nvPr/>
        </p:nvSpPr>
        <p:spPr>
          <a:xfrm>
            <a:off x="532199" y="4894066"/>
            <a:ext cx="1488409" cy="804844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74147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원효분소</a:t>
            </a:r>
            <a:endPara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두루마리 모양: 가로로 말림 5">
            <a:extLst>
              <a:ext uri="{FF2B5EF4-FFF2-40B4-BE49-F238E27FC236}">
                <a16:creationId xmlns:a16="http://schemas.microsoft.com/office/drawing/2014/main" id="{648B9B4E-D247-7F28-3DF3-BF0D4211B302}"/>
              </a:ext>
            </a:extLst>
          </p:cNvPr>
          <p:cNvSpPr/>
          <p:nvPr/>
        </p:nvSpPr>
        <p:spPr>
          <a:xfrm>
            <a:off x="2225465" y="4916934"/>
            <a:ext cx="1053069" cy="759108"/>
          </a:xfrm>
          <a:prstGeom prst="horizontalScroll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늦재</a:t>
            </a:r>
            <a:b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삼거리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두루마리 모양: 가로로 말림 6">
            <a:extLst>
              <a:ext uri="{FF2B5EF4-FFF2-40B4-BE49-F238E27FC236}">
                <a16:creationId xmlns:a16="http://schemas.microsoft.com/office/drawing/2014/main" id="{A1C58CB8-E1B3-94BD-A965-1A6957A16606}"/>
              </a:ext>
            </a:extLst>
          </p:cNvPr>
          <p:cNvSpPr/>
          <p:nvPr/>
        </p:nvSpPr>
        <p:spPr>
          <a:xfrm flipH="1">
            <a:off x="3429394" y="4916934"/>
            <a:ext cx="1053069" cy="759108"/>
          </a:xfrm>
          <a:prstGeom prst="horizontalScroll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토끼등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순서도: 순차적 액세스 저장소 22">
            <a:extLst>
              <a:ext uri="{FF2B5EF4-FFF2-40B4-BE49-F238E27FC236}">
                <a16:creationId xmlns:a16="http://schemas.microsoft.com/office/drawing/2014/main" id="{0DF3AE5C-16F8-3493-C05F-3D6718617A87}"/>
              </a:ext>
            </a:extLst>
          </p:cNvPr>
          <p:cNvSpPr/>
          <p:nvPr/>
        </p:nvSpPr>
        <p:spPr>
          <a:xfrm flipV="1">
            <a:off x="6609760" y="2961910"/>
            <a:ext cx="1397206" cy="769862"/>
          </a:xfrm>
          <a:prstGeom prst="flowChartMagneticTape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931FB75-66FE-7521-483D-A6D9A62DB335}"/>
              </a:ext>
            </a:extLst>
          </p:cNvPr>
          <p:cNvSpPr txBox="1"/>
          <p:nvPr/>
        </p:nvSpPr>
        <p:spPr>
          <a:xfrm>
            <a:off x="6658839" y="3162175"/>
            <a:ext cx="1299048" cy="369332"/>
          </a:xfrm>
          <a:prstGeom prst="rect">
            <a:avLst/>
          </a:prstGeom>
          <a:noFill/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>
                <a:latin typeface="굴림" panose="020B0600000101010101" pitchFamily="50" charset="-127"/>
                <a:ea typeface="굴림" panose="020B0600000101010101" pitchFamily="50" charset="-127"/>
              </a:rPr>
              <a:t>약사암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대각선 방향의 모서리가 잘린 사각형 51">
            <a:extLst>
              <a:ext uri="{FF2B5EF4-FFF2-40B4-BE49-F238E27FC236}">
                <a16:creationId xmlns:a16="http://schemas.microsoft.com/office/drawing/2014/main" id="{0463DF39-2E7A-4902-B70D-4D42569853B3}"/>
              </a:ext>
            </a:extLst>
          </p:cNvPr>
          <p:cNvSpPr/>
          <p:nvPr/>
        </p:nvSpPr>
        <p:spPr bwMode="auto">
          <a:xfrm>
            <a:off x="5425044" y="2113672"/>
            <a:ext cx="1500198" cy="592745"/>
          </a:xfrm>
          <a:prstGeom prst="snip2Diag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공원진입로</a:t>
            </a:r>
          </a:p>
        </p:txBody>
      </p:sp>
      <p:sp>
        <p:nvSpPr>
          <p:cNvPr id="31" name="대각선 방향의 모서리가 잘린 사각형 58">
            <a:extLst>
              <a:ext uri="{FF2B5EF4-FFF2-40B4-BE49-F238E27FC236}">
                <a16:creationId xmlns:a16="http://schemas.microsoft.com/office/drawing/2014/main" id="{47DC0C20-B289-4392-B44B-D7E5A6AA1958}"/>
              </a:ext>
            </a:extLst>
          </p:cNvPr>
          <p:cNvSpPr/>
          <p:nvPr/>
        </p:nvSpPr>
        <p:spPr bwMode="auto">
          <a:xfrm>
            <a:off x="7684296" y="2113672"/>
            <a:ext cx="1500198" cy="592745"/>
          </a:xfrm>
          <a:prstGeom prst="snip2Diag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백양사</a:t>
            </a:r>
          </a:p>
        </p:txBody>
      </p:sp>
      <p:cxnSp>
        <p:nvCxnSpPr>
          <p:cNvPr id="8" name="꺾인 연결선 59">
            <a:extLst>
              <a:ext uri="{FF2B5EF4-FFF2-40B4-BE49-F238E27FC236}">
                <a16:creationId xmlns:a16="http://schemas.microsoft.com/office/drawing/2014/main" id="{D7A34946-6DCA-4048-DC6E-03C99C0ADF19}"/>
              </a:ext>
            </a:extLst>
          </p:cNvPr>
          <p:cNvCxnSpPr>
            <a:cxnSpLocks/>
            <a:stCxn id="30" idx="3"/>
            <a:endCxn id="31" idx="3"/>
          </p:cNvCxnSpPr>
          <p:nvPr/>
        </p:nvCxnSpPr>
        <p:spPr>
          <a:xfrm rot="5400000" flipH="1" flipV="1">
            <a:off x="7304769" y="984046"/>
            <a:ext cx="12700" cy="2259252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800</TotalTime>
  <Words>195</Words>
  <Application>Microsoft Office PowerPoint</Application>
  <PresentationFormat>A4 용지(210x297mm)</PresentationFormat>
  <Paragraphs>66</Paragraphs>
  <Slides>6</Slides>
  <Notes>1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Foliage Trip </vt:lpstr>
      <vt:lpstr>목차</vt:lpstr>
      <vt:lpstr>1. 우리나라 단풍</vt:lpstr>
      <vt:lpstr>2. 단풍나무의 종류</vt:lpstr>
      <vt:lpstr>3. 우리나라 단풍 여행지</vt:lpstr>
      <vt:lpstr>4. 단풍 탐방로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유가희</cp:lastModifiedBy>
  <cp:revision>82</cp:revision>
  <dcterms:created xsi:type="dcterms:W3CDTF">2019-10-10T08:42:01Z</dcterms:created>
  <dcterms:modified xsi:type="dcterms:W3CDTF">2023-12-11T02:31:26Z</dcterms:modified>
</cp:coreProperties>
</file>