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66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취업여부별 예상되는 어려움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:%)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0613149108869752"/>
          <c:y val="0.21338767678942672"/>
          <c:w val="0.72982780162513128"/>
          <c:h val="0.545421427551678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비취업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경제적</c:v>
                </c:pt>
                <c:pt idx="1">
                  <c:v>심리적</c:v>
                </c:pt>
                <c:pt idx="2">
                  <c:v>사회편견</c:v>
                </c:pt>
                <c:pt idx="3">
                  <c:v>자기돌봄</c:v>
                </c:pt>
                <c:pt idx="4">
                  <c:v>건강악화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36.1</c:v>
                </c:pt>
                <c:pt idx="1">
                  <c:v>8.5</c:v>
                </c:pt>
                <c:pt idx="2">
                  <c:v>0.5</c:v>
                </c:pt>
                <c:pt idx="3">
                  <c:v>5.8</c:v>
                </c:pt>
                <c:pt idx="4">
                  <c:v>41.2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취업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FFB-454E-8A7A-FB0F47BE7EE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FFB-454E-8A7A-FB0F47BE7EE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FB-454E-8A7A-FB0F47BE7EE3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FFB-454E-8A7A-FB0F47BE7E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경제적</c:v>
                </c:pt>
                <c:pt idx="1">
                  <c:v>심리적</c:v>
                </c:pt>
                <c:pt idx="2">
                  <c:v>사회편견</c:v>
                </c:pt>
                <c:pt idx="3">
                  <c:v>자기돌봄</c:v>
                </c:pt>
                <c:pt idx="4">
                  <c:v>건강악화</c:v>
                </c:pt>
              </c:strCache>
            </c:strRef>
          </c:cat>
          <c:val>
            <c:numRef>
              <c:f>Sheet1!$B$2:$F$2</c:f>
              <c:numCache>
                <c:formatCode>_-* #,##0.0_-;\-* #,##0.0_-;_-* "-"_-;_-@_-</c:formatCode>
                <c:ptCount val="5"/>
                <c:pt idx="0">
                  <c:v>34.799999999999997</c:v>
                </c:pt>
                <c:pt idx="1">
                  <c:v>12.4</c:v>
                </c:pt>
                <c:pt idx="2">
                  <c:v>2.1</c:v>
                </c:pt>
                <c:pt idx="3">
                  <c:v>4.9000000000000004</c:v>
                </c:pt>
                <c:pt idx="4">
                  <c:v>28.6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1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가심비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C23CB3D2-9E31-4A40-B678-4E75B34E323B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펫팽족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A01BAF95-8135-49B5-9BE6-8E847343D422}" type="parTrans" cxnId="{2AB41604-0AE4-411B-8B83-09A3A805B80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BE23E190-6664-407A-AC78-A7CF5D0BE737}" type="sibTrans" cxnId="{2AB41604-0AE4-411B-8B83-09A3A805B807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9633550E-7BE4-426D-8FF0-F88DB0135396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소확행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F3D8D469-7FF0-474A-866F-854127D4D912}" type="parTrans" cxnId="{1BEA6EF2-60E6-4B43-8210-988A090258BB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DEE8CE44-FA9C-46AF-A1B8-1B8A62C7CA57}" type="sibTrans" cxnId="{1BEA6EF2-60E6-4B43-8210-988A090258BB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D0A65D28-7D32-4541-A786-B90EF3B9C9AB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포비족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5EEEA966-6559-465D-B322-D67308E0D670}" type="parTrans" cxnId="{AEE2B01F-C1FD-430C-9065-B1632B131912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83D83F0A-7768-4EF9-9C91-3EEF78AD78C1}" type="sibTrans" cxnId="{AEE2B01F-C1FD-430C-9065-B1632B131912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4A0FF27D-88FA-442B-8A7A-661105DD344D}" type="pres">
      <dgm:prSet presAssocID="{75EF7DD7-271E-421C-8333-0A2F50C896D1}" presName="linear" presStyleCnt="0">
        <dgm:presLayoutVars>
          <dgm:dir/>
          <dgm:animLvl val="lvl"/>
          <dgm:resizeHandles val="exact"/>
        </dgm:presLayoutVars>
      </dgm:prSet>
      <dgm:spPr/>
    </dgm:pt>
    <dgm:pt modelId="{266D96EF-27B1-4422-96B1-1DFBF07F47BD}" type="pres">
      <dgm:prSet presAssocID="{B1C8B035-E5F8-4D3E-82B9-2F90FB5EFA11}" presName="parentLin" presStyleCnt="0"/>
      <dgm:spPr/>
    </dgm:pt>
    <dgm:pt modelId="{94B6BB0D-BD55-4A2F-B2A7-950FDC533377}" type="pres">
      <dgm:prSet presAssocID="{B1C8B035-E5F8-4D3E-82B9-2F90FB5EFA11}" presName="parentLeftMargin" presStyleLbl="node1" presStyleIdx="0" presStyleCnt="4"/>
      <dgm:spPr/>
    </dgm:pt>
    <dgm:pt modelId="{0726F476-B591-4421-902A-AC1070FA3E3A}" type="pres">
      <dgm:prSet presAssocID="{B1C8B035-E5F8-4D3E-82B9-2F90FB5EFA1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5CF123B-F5DB-462D-B9BD-781D1992F944}" type="pres">
      <dgm:prSet presAssocID="{B1C8B035-E5F8-4D3E-82B9-2F90FB5EFA11}" presName="negativeSpace" presStyleCnt="0"/>
      <dgm:spPr/>
    </dgm:pt>
    <dgm:pt modelId="{77B9745E-093F-4B40-BF58-88111EFA85E7}" type="pres">
      <dgm:prSet presAssocID="{B1C8B035-E5F8-4D3E-82B9-2F90FB5EFA11}" presName="childText" presStyleLbl="conFgAcc1" presStyleIdx="0" presStyleCnt="4">
        <dgm:presLayoutVars>
          <dgm:bulletEnabled val="1"/>
        </dgm:presLayoutVars>
      </dgm:prSet>
      <dgm:spPr/>
    </dgm:pt>
    <dgm:pt modelId="{52D17898-929A-430D-8E0F-04138A8FB529}" type="pres">
      <dgm:prSet presAssocID="{9723B10A-CB23-4F1A-BA7D-81DF1435F566}" presName="spaceBetweenRectangles" presStyleCnt="0"/>
      <dgm:spPr/>
    </dgm:pt>
    <dgm:pt modelId="{A40FEA47-A1A1-4C5E-B451-F392C2C208C3}" type="pres">
      <dgm:prSet presAssocID="{C23CB3D2-9E31-4A40-B678-4E75B34E323B}" presName="parentLin" presStyleCnt="0"/>
      <dgm:spPr/>
    </dgm:pt>
    <dgm:pt modelId="{B65FB389-60F6-498A-B6B9-2A19D6B30476}" type="pres">
      <dgm:prSet presAssocID="{C23CB3D2-9E31-4A40-B678-4E75B34E323B}" presName="parentLeftMargin" presStyleLbl="node1" presStyleIdx="0" presStyleCnt="4"/>
      <dgm:spPr/>
    </dgm:pt>
    <dgm:pt modelId="{702465EC-41DB-473F-86E5-E67B128B1538}" type="pres">
      <dgm:prSet presAssocID="{C23CB3D2-9E31-4A40-B678-4E75B34E323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8C2BCDA-5376-4E8F-9A12-20AA8D4A00E0}" type="pres">
      <dgm:prSet presAssocID="{C23CB3D2-9E31-4A40-B678-4E75B34E323B}" presName="negativeSpace" presStyleCnt="0"/>
      <dgm:spPr/>
    </dgm:pt>
    <dgm:pt modelId="{7E0DA840-358A-4A1E-91E4-C865E248AE8D}" type="pres">
      <dgm:prSet presAssocID="{C23CB3D2-9E31-4A40-B678-4E75B34E323B}" presName="childText" presStyleLbl="conFgAcc1" presStyleIdx="1" presStyleCnt="4">
        <dgm:presLayoutVars>
          <dgm:bulletEnabled val="1"/>
        </dgm:presLayoutVars>
      </dgm:prSet>
      <dgm:spPr/>
    </dgm:pt>
    <dgm:pt modelId="{5FB1C04E-8DC9-412B-8768-186E0A933574}" type="pres">
      <dgm:prSet presAssocID="{BE23E190-6664-407A-AC78-A7CF5D0BE737}" presName="spaceBetweenRectangles" presStyleCnt="0"/>
      <dgm:spPr/>
    </dgm:pt>
    <dgm:pt modelId="{5EED370A-D2DC-429F-A3A4-5EF76E17C7B3}" type="pres">
      <dgm:prSet presAssocID="{9633550E-7BE4-426D-8FF0-F88DB0135396}" presName="parentLin" presStyleCnt="0"/>
      <dgm:spPr/>
    </dgm:pt>
    <dgm:pt modelId="{36F955C8-639C-426C-B6E4-7B1B82382C97}" type="pres">
      <dgm:prSet presAssocID="{9633550E-7BE4-426D-8FF0-F88DB0135396}" presName="parentLeftMargin" presStyleLbl="node1" presStyleIdx="1" presStyleCnt="4"/>
      <dgm:spPr/>
    </dgm:pt>
    <dgm:pt modelId="{B40E3D52-1F51-46AA-9312-CD66A0BCEF23}" type="pres">
      <dgm:prSet presAssocID="{9633550E-7BE4-426D-8FF0-F88DB013539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1218FDE-0902-4401-841C-5944AB01434E}" type="pres">
      <dgm:prSet presAssocID="{9633550E-7BE4-426D-8FF0-F88DB0135396}" presName="negativeSpace" presStyleCnt="0"/>
      <dgm:spPr/>
    </dgm:pt>
    <dgm:pt modelId="{AC36684A-1F59-4D4A-B707-EA1FF9B38E66}" type="pres">
      <dgm:prSet presAssocID="{9633550E-7BE4-426D-8FF0-F88DB0135396}" presName="childText" presStyleLbl="conFgAcc1" presStyleIdx="2" presStyleCnt="4">
        <dgm:presLayoutVars>
          <dgm:bulletEnabled val="1"/>
        </dgm:presLayoutVars>
      </dgm:prSet>
      <dgm:spPr/>
    </dgm:pt>
    <dgm:pt modelId="{0DC95526-FBEA-428A-9C6A-E0D4944C0BD4}" type="pres">
      <dgm:prSet presAssocID="{DEE8CE44-FA9C-46AF-A1B8-1B8A62C7CA57}" presName="spaceBetweenRectangles" presStyleCnt="0"/>
      <dgm:spPr/>
    </dgm:pt>
    <dgm:pt modelId="{9BC865AC-F8DC-4B40-BFD4-916C95452812}" type="pres">
      <dgm:prSet presAssocID="{D0A65D28-7D32-4541-A786-B90EF3B9C9AB}" presName="parentLin" presStyleCnt="0"/>
      <dgm:spPr/>
    </dgm:pt>
    <dgm:pt modelId="{BF75D5FD-8DE6-49FE-AAD5-CEAB7E2CA145}" type="pres">
      <dgm:prSet presAssocID="{D0A65D28-7D32-4541-A786-B90EF3B9C9AB}" presName="parentLeftMargin" presStyleLbl="node1" presStyleIdx="2" presStyleCnt="4"/>
      <dgm:spPr/>
    </dgm:pt>
    <dgm:pt modelId="{78ED34CA-7AEE-4275-B826-87F3EA0E2AB2}" type="pres">
      <dgm:prSet presAssocID="{D0A65D28-7D32-4541-A786-B90EF3B9C9AB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11D2200E-E35E-4B99-BAD8-68BC87AAE880}" type="pres">
      <dgm:prSet presAssocID="{D0A65D28-7D32-4541-A786-B90EF3B9C9AB}" presName="negativeSpace" presStyleCnt="0"/>
      <dgm:spPr/>
    </dgm:pt>
    <dgm:pt modelId="{40EFC93E-A3BE-4C2E-A312-5276359D6BAB}" type="pres">
      <dgm:prSet presAssocID="{D0A65D28-7D32-4541-A786-B90EF3B9C9A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2AB41604-0AE4-411B-8B83-09A3A805B807}" srcId="{75EF7DD7-271E-421C-8333-0A2F50C896D1}" destId="{C23CB3D2-9E31-4A40-B678-4E75B34E323B}" srcOrd="1" destOrd="0" parTransId="{A01BAF95-8135-49B5-9BE6-8E847343D422}" sibTransId="{BE23E190-6664-407A-AC78-A7CF5D0BE737}"/>
    <dgm:cxn modelId="{AEE2B01F-C1FD-430C-9065-B1632B131912}" srcId="{75EF7DD7-271E-421C-8333-0A2F50C896D1}" destId="{D0A65D28-7D32-4541-A786-B90EF3B9C9AB}" srcOrd="3" destOrd="0" parTransId="{5EEEA966-6559-465D-B322-D67308E0D670}" sibTransId="{83D83F0A-7768-4EF9-9C91-3EEF78AD78C1}"/>
    <dgm:cxn modelId="{E5DF0626-02D9-4D3D-9A84-655FB75DB036}" type="presOf" srcId="{D0A65D28-7D32-4541-A786-B90EF3B9C9AB}" destId="{BF75D5FD-8DE6-49FE-AAD5-CEAB7E2CA145}" srcOrd="0" destOrd="0" presId="urn:microsoft.com/office/officeart/2005/8/layout/list1"/>
    <dgm:cxn modelId="{E73C705B-4EF8-48F6-A24A-FD2F9E529D8C}" type="presOf" srcId="{9633550E-7BE4-426D-8FF0-F88DB0135396}" destId="{36F955C8-639C-426C-B6E4-7B1B82382C97}" srcOrd="0" destOrd="0" presId="urn:microsoft.com/office/officeart/2005/8/layout/list1"/>
    <dgm:cxn modelId="{E092C444-DC0B-4CB7-8BA8-8AF37CB132AE}" type="presOf" srcId="{B1C8B035-E5F8-4D3E-82B9-2F90FB5EFA11}" destId="{94B6BB0D-BD55-4A2F-B2A7-950FDC533377}" srcOrd="0" destOrd="0" presId="urn:microsoft.com/office/officeart/2005/8/layout/list1"/>
    <dgm:cxn modelId="{4702EB45-1C05-4E24-BD8F-3E5326EB8B9B}" type="presOf" srcId="{9633550E-7BE4-426D-8FF0-F88DB0135396}" destId="{B40E3D52-1F51-46AA-9312-CD66A0BCEF23}" srcOrd="1" destOrd="0" presId="urn:microsoft.com/office/officeart/2005/8/layout/list1"/>
    <dgm:cxn modelId="{A0F94B6A-F4EE-45D1-BD03-6C1A5D11FCD9}" type="presOf" srcId="{75EF7DD7-271E-421C-8333-0A2F50C896D1}" destId="{4A0FF27D-88FA-442B-8A7A-661105DD344D}" srcOrd="0" destOrd="0" presId="urn:microsoft.com/office/officeart/2005/8/layout/list1"/>
    <dgm:cxn modelId="{A5763C59-0632-4F38-98F2-4D0BBFF6932C}" type="presOf" srcId="{D0A65D28-7D32-4541-A786-B90EF3B9C9AB}" destId="{78ED34CA-7AEE-4275-B826-87F3EA0E2AB2}" srcOrd="1" destOrd="0" presId="urn:microsoft.com/office/officeart/2005/8/layout/list1"/>
    <dgm:cxn modelId="{461E5ECA-FAC3-481B-B084-56ED0281B3CF}" type="presOf" srcId="{B1C8B035-E5F8-4D3E-82B9-2F90FB5EFA11}" destId="{0726F476-B591-4421-902A-AC1070FA3E3A}" srcOrd="1" destOrd="0" presId="urn:microsoft.com/office/officeart/2005/8/layout/list1"/>
    <dgm:cxn modelId="{E1C8A9D9-4863-465E-B3F5-3C40183ADB6F}" type="presOf" srcId="{C23CB3D2-9E31-4A40-B678-4E75B34E323B}" destId="{702465EC-41DB-473F-86E5-E67B128B1538}" srcOrd="1" destOrd="0" presId="urn:microsoft.com/office/officeart/2005/8/layout/list1"/>
    <dgm:cxn modelId="{BCF5AAE9-EE27-4826-8D26-473BA33F628E}" type="presOf" srcId="{C23CB3D2-9E31-4A40-B678-4E75B34E323B}" destId="{B65FB389-60F6-498A-B6B9-2A19D6B30476}" srcOrd="0" destOrd="0" presId="urn:microsoft.com/office/officeart/2005/8/layout/list1"/>
    <dgm:cxn modelId="{1BEA6EF2-60E6-4B43-8210-988A090258BB}" srcId="{75EF7DD7-271E-421C-8333-0A2F50C896D1}" destId="{9633550E-7BE4-426D-8FF0-F88DB0135396}" srcOrd="2" destOrd="0" parTransId="{F3D8D469-7FF0-474A-866F-854127D4D912}" sibTransId="{DEE8CE44-FA9C-46AF-A1B8-1B8A62C7CA57}"/>
    <dgm:cxn modelId="{6FB22095-17B0-4F67-90C8-B3D2451DD721}" type="presParOf" srcId="{4A0FF27D-88FA-442B-8A7A-661105DD344D}" destId="{266D96EF-27B1-4422-96B1-1DFBF07F47BD}" srcOrd="0" destOrd="0" presId="urn:microsoft.com/office/officeart/2005/8/layout/list1"/>
    <dgm:cxn modelId="{3C1BC271-8CC6-4F40-A4BB-23C1FDB8E567}" type="presParOf" srcId="{266D96EF-27B1-4422-96B1-1DFBF07F47BD}" destId="{94B6BB0D-BD55-4A2F-B2A7-950FDC533377}" srcOrd="0" destOrd="0" presId="urn:microsoft.com/office/officeart/2005/8/layout/list1"/>
    <dgm:cxn modelId="{CB81AA5B-1546-4E7D-8897-FD134BBB68B1}" type="presParOf" srcId="{266D96EF-27B1-4422-96B1-1DFBF07F47BD}" destId="{0726F476-B591-4421-902A-AC1070FA3E3A}" srcOrd="1" destOrd="0" presId="urn:microsoft.com/office/officeart/2005/8/layout/list1"/>
    <dgm:cxn modelId="{8BBB87A2-2D4F-4B34-93D7-E9A19A97EF39}" type="presParOf" srcId="{4A0FF27D-88FA-442B-8A7A-661105DD344D}" destId="{C5CF123B-F5DB-462D-B9BD-781D1992F944}" srcOrd="1" destOrd="0" presId="urn:microsoft.com/office/officeart/2005/8/layout/list1"/>
    <dgm:cxn modelId="{14795780-6201-498C-BADA-847670B172CA}" type="presParOf" srcId="{4A0FF27D-88FA-442B-8A7A-661105DD344D}" destId="{77B9745E-093F-4B40-BF58-88111EFA85E7}" srcOrd="2" destOrd="0" presId="urn:microsoft.com/office/officeart/2005/8/layout/list1"/>
    <dgm:cxn modelId="{C4C45930-8782-47A4-A54D-CCFF729A46E5}" type="presParOf" srcId="{4A0FF27D-88FA-442B-8A7A-661105DD344D}" destId="{52D17898-929A-430D-8E0F-04138A8FB529}" srcOrd="3" destOrd="0" presId="urn:microsoft.com/office/officeart/2005/8/layout/list1"/>
    <dgm:cxn modelId="{25607BDB-F10D-453E-A0E9-1A6D02C012C0}" type="presParOf" srcId="{4A0FF27D-88FA-442B-8A7A-661105DD344D}" destId="{A40FEA47-A1A1-4C5E-B451-F392C2C208C3}" srcOrd="4" destOrd="0" presId="urn:microsoft.com/office/officeart/2005/8/layout/list1"/>
    <dgm:cxn modelId="{4224E9E1-5902-4A07-847A-7D74AC02F86B}" type="presParOf" srcId="{A40FEA47-A1A1-4C5E-B451-F392C2C208C3}" destId="{B65FB389-60F6-498A-B6B9-2A19D6B30476}" srcOrd="0" destOrd="0" presId="urn:microsoft.com/office/officeart/2005/8/layout/list1"/>
    <dgm:cxn modelId="{D494B9D5-E685-49BF-BDB9-34C6842D5ACB}" type="presParOf" srcId="{A40FEA47-A1A1-4C5E-B451-F392C2C208C3}" destId="{702465EC-41DB-473F-86E5-E67B128B1538}" srcOrd="1" destOrd="0" presId="urn:microsoft.com/office/officeart/2005/8/layout/list1"/>
    <dgm:cxn modelId="{23271A42-BED7-4975-B8EA-66C5B812CD02}" type="presParOf" srcId="{4A0FF27D-88FA-442B-8A7A-661105DD344D}" destId="{58C2BCDA-5376-4E8F-9A12-20AA8D4A00E0}" srcOrd="5" destOrd="0" presId="urn:microsoft.com/office/officeart/2005/8/layout/list1"/>
    <dgm:cxn modelId="{E9FEDA75-DF71-4882-8135-797469712637}" type="presParOf" srcId="{4A0FF27D-88FA-442B-8A7A-661105DD344D}" destId="{7E0DA840-358A-4A1E-91E4-C865E248AE8D}" srcOrd="6" destOrd="0" presId="urn:microsoft.com/office/officeart/2005/8/layout/list1"/>
    <dgm:cxn modelId="{9DF168CC-CF3C-4D15-B3C7-BF2017540307}" type="presParOf" srcId="{4A0FF27D-88FA-442B-8A7A-661105DD344D}" destId="{5FB1C04E-8DC9-412B-8768-186E0A933574}" srcOrd="7" destOrd="0" presId="urn:microsoft.com/office/officeart/2005/8/layout/list1"/>
    <dgm:cxn modelId="{74697B4E-4568-4575-8A97-FDCAC628F0A1}" type="presParOf" srcId="{4A0FF27D-88FA-442B-8A7A-661105DD344D}" destId="{5EED370A-D2DC-429F-A3A4-5EF76E17C7B3}" srcOrd="8" destOrd="0" presId="urn:microsoft.com/office/officeart/2005/8/layout/list1"/>
    <dgm:cxn modelId="{393F7E9F-4E7D-4E3B-BA48-431B710789EB}" type="presParOf" srcId="{5EED370A-D2DC-429F-A3A4-5EF76E17C7B3}" destId="{36F955C8-639C-426C-B6E4-7B1B82382C97}" srcOrd="0" destOrd="0" presId="urn:microsoft.com/office/officeart/2005/8/layout/list1"/>
    <dgm:cxn modelId="{71CA4A75-5B79-4288-B792-999F90A76C6F}" type="presParOf" srcId="{5EED370A-D2DC-429F-A3A4-5EF76E17C7B3}" destId="{B40E3D52-1F51-46AA-9312-CD66A0BCEF23}" srcOrd="1" destOrd="0" presId="urn:microsoft.com/office/officeart/2005/8/layout/list1"/>
    <dgm:cxn modelId="{DBFADD43-3812-44B6-8EFE-0E7A04212855}" type="presParOf" srcId="{4A0FF27D-88FA-442B-8A7A-661105DD344D}" destId="{A1218FDE-0902-4401-841C-5944AB01434E}" srcOrd="9" destOrd="0" presId="urn:microsoft.com/office/officeart/2005/8/layout/list1"/>
    <dgm:cxn modelId="{9E4BD688-1719-430C-A129-1630F564A822}" type="presParOf" srcId="{4A0FF27D-88FA-442B-8A7A-661105DD344D}" destId="{AC36684A-1F59-4D4A-B707-EA1FF9B38E66}" srcOrd="10" destOrd="0" presId="urn:microsoft.com/office/officeart/2005/8/layout/list1"/>
    <dgm:cxn modelId="{995C7028-759D-45E5-8C8D-8F185C823017}" type="presParOf" srcId="{4A0FF27D-88FA-442B-8A7A-661105DD344D}" destId="{0DC95526-FBEA-428A-9C6A-E0D4944C0BD4}" srcOrd="11" destOrd="0" presId="urn:microsoft.com/office/officeart/2005/8/layout/list1"/>
    <dgm:cxn modelId="{9E491AE7-A1B3-47BB-ADAD-1DBB1E3A97F1}" type="presParOf" srcId="{4A0FF27D-88FA-442B-8A7A-661105DD344D}" destId="{9BC865AC-F8DC-4B40-BFD4-916C95452812}" srcOrd="12" destOrd="0" presId="urn:microsoft.com/office/officeart/2005/8/layout/list1"/>
    <dgm:cxn modelId="{94D87BFC-F5EE-481C-92FD-E37D52649E98}" type="presParOf" srcId="{9BC865AC-F8DC-4B40-BFD4-916C95452812}" destId="{BF75D5FD-8DE6-49FE-AAD5-CEAB7E2CA145}" srcOrd="0" destOrd="0" presId="urn:microsoft.com/office/officeart/2005/8/layout/list1"/>
    <dgm:cxn modelId="{12B7ACCA-49BD-4E22-A0CA-6CEFCA508335}" type="presParOf" srcId="{9BC865AC-F8DC-4B40-BFD4-916C95452812}" destId="{78ED34CA-7AEE-4275-B826-87F3EA0E2AB2}" srcOrd="1" destOrd="0" presId="urn:microsoft.com/office/officeart/2005/8/layout/list1"/>
    <dgm:cxn modelId="{6E6248E9-F7EC-4EC2-9764-419955A5E5EF}" type="presParOf" srcId="{4A0FF27D-88FA-442B-8A7A-661105DD344D}" destId="{11D2200E-E35E-4B99-BAD8-68BC87AAE880}" srcOrd="13" destOrd="0" presId="urn:microsoft.com/office/officeart/2005/8/layout/list1"/>
    <dgm:cxn modelId="{2D25EF5D-A0E9-47FD-B352-EF2C963AC764}" type="presParOf" srcId="{4A0FF27D-88FA-442B-8A7A-661105DD344D}" destId="{40EFC93E-A3BE-4C2E-A312-5276359D6BA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299DAAFD-70BA-450F-9BCB-68BD98EF06F0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자기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성향적</a:t>
          </a:r>
        </a:p>
      </dgm:t>
    </dgm:pt>
    <dgm:pt modelId="{B39BA3B4-7C57-4797-8C29-71CE0AEDA37E}" type="par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5BDFEB-AED8-4933-ACDE-C71BC282A3C1}" type="sib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C61A8CA-3947-4607-81CC-13E96499F06C}">
      <dgm:prSet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저가 지향적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D56069D-B28D-4081-8595-47AD1AD4727C}" type="parTrans" cxnId="{05A5E647-0725-4A28-AA72-698B4C500175}">
      <dgm:prSet/>
      <dgm:spPr/>
      <dgm:t>
        <a:bodyPr/>
        <a:lstStyle/>
        <a:p>
          <a:pPr latinLnBrk="1"/>
          <a:endParaRPr lang="ko-KR" altLang="en-US"/>
        </a:p>
      </dgm:t>
    </dgm:pt>
    <dgm:pt modelId="{070FDF0D-A35C-443D-8478-AF74519EB76B}" type="sibTrans" cxnId="{05A5E647-0725-4A28-AA72-698B4C500175}">
      <dgm:prSet/>
      <dgm:spPr/>
      <dgm:t>
        <a:bodyPr/>
        <a:lstStyle/>
        <a:p>
          <a:pPr latinLnBrk="1"/>
          <a:endParaRPr lang="ko-KR" altLang="en-US"/>
        </a:p>
      </dgm:t>
    </dgm:pt>
    <dgm:pt modelId="{0199D18C-6A3E-4F50-9BC0-383AACE07E6C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편리 지향적</a:t>
          </a:r>
        </a:p>
      </dgm:t>
    </dgm:pt>
    <dgm:pt modelId="{F3343BC4-A4C4-4340-B588-31DE6322C42F}" type="parTrans" cxnId="{D717BA25-A255-46D9-90D1-FC6F3850F614}">
      <dgm:prSet/>
      <dgm:spPr/>
      <dgm:t>
        <a:bodyPr/>
        <a:lstStyle/>
        <a:p>
          <a:pPr latinLnBrk="1"/>
          <a:endParaRPr lang="ko-KR" altLang="en-US"/>
        </a:p>
      </dgm:t>
    </dgm:pt>
    <dgm:pt modelId="{5682C78B-759D-4E7A-9DE0-3182EE3E107E}" type="sibTrans" cxnId="{D717BA25-A255-46D9-90D1-FC6F3850F614}">
      <dgm:prSet/>
      <dgm:spPr/>
      <dgm:t>
        <a:bodyPr/>
        <a:lstStyle/>
        <a:p>
          <a:pPr latinLnBrk="1"/>
          <a:endParaRPr lang="ko-KR" altLang="en-US"/>
        </a:p>
      </dgm:t>
    </dgm:pt>
    <dgm:pt modelId="{48BDC7F2-5148-4E36-8BD2-C97AC212FB7A}" type="pres">
      <dgm:prSet presAssocID="{8AFA71FD-E96A-4CFD-8C30-FF6354D3B6F0}" presName="compositeShape" presStyleCnt="0">
        <dgm:presLayoutVars>
          <dgm:chMax val="7"/>
          <dgm:dir/>
          <dgm:resizeHandles val="exact"/>
        </dgm:presLayoutVars>
      </dgm:prSet>
      <dgm:spPr/>
    </dgm:pt>
    <dgm:pt modelId="{EE1712BF-713E-4A2A-B24E-E785C3EC0B7B}" type="pres">
      <dgm:prSet presAssocID="{299DAAFD-70BA-450F-9BCB-68BD98EF06F0}" presName="circ1" presStyleLbl="vennNode1" presStyleIdx="0" presStyleCnt="3"/>
      <dgm:spPr/>
    </dgm:pt>
    <dgm:pt modelId="{72078AD0-58F2-47F8-B66A-ADB65B63DC7B}" type="pres">
      <dgm:prSet presAssocID="{299DAAFD-70BA-450F-9BCB-68BD98EF06F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462FDEF-E2E3-4C74-9107-B19E119524B2}" type="pres">
      <dgm:prSet presAssocID="{1C61A8CA-3947-4607-81CC-13E96499F06C}" presName="circ2" presStyleLbl="vennNode1" presStyleIdx="1" presStyleCnt="3"/>
      <dgm:spPr/>
    </dgm:pt>
    <dgm:pt modelId="{5FDB306D-8CCB-4158-BC13-4DD392810D50}" type="pres">
      <dgm:prSet presAssocID="{1C61A8CA-3947-4607-81CC-13E96499F06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4462D45-C261-4739-9F1A-8B322DEF77D5}" type="pres">
      <dgm:prSet presAssocID="{0199D18C-6A3E-4F50-9BC0-383AACE07E6C}" presName="circ3" presStyleLbl="vennNode1" presStyleIdx="2" presStyleCnt="3"/>
      <dgm:spPr/>
    </dgm:pt>
    <dgm:pt modelId="{82351E08-4C1C-49BF-AA14-24935325285E}" type="pres">
      <dgm:prSet presAssocID="{0199D18C-6A3E-4F50-9BC0-383AACE07E6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2C3CC0A-937C-4B9B-8A4D-4BFE863D0B42}" type="presOf" srcId="{8AFA71FD-E96A-4CFD-8C30-FF6354D3B6F0}" destId="{48BDC7F2-5148-4E36-8BD2-C97AC212FB7A}" srcOrd="0" destOrd="0" presId="urn:microsoft.com/office/officeart/2005/8/layout/venn1"/>
    <dgm:cxn modelId="{479A6515-BA65-4BF3-B99C-C76E58A38AC9}" type="presOf" srcId="{1C61A8CA-3947-4607-81CC-13E96499F06C}" destId="{5FDB306D-8CCB-4158-BC13-4DD392810D50}" srcOrd="1" destOrd="0" presId="urn:microsoft.com/office/officeart/2005/8/layout/venn1"/>
    <dgm:cxn modelId="{D717BA25-A255-46D9-90D1-FC6F3850F614}" srcId="{8AFA71FD-E96A-4CFD-8C30-FF6354D3B6F0}" destId="{0199D18C-6A3E-4F50-9BC0-383AACE07E6C}" srcOrd="2" destOrd="0" parTransId="{F3343BC4-A4C4-4340-B588-31DE6322C42F}" sibTransId="{5682C78B-759D-4E7A-9DE0-3182EE3E107E}"/>
    <dgm:cxn modelId="{BD8B352C-6FEE-420E-8431-1FD520D2EDF5}" type="presOf" srcId="{0199D18C-6A3E-4F50-9BC0-383AACE07E6C}" destId="{24462D45-C261-4739-9F1A-8B322DEF77D5}" srcOrd="0" destOrd="0" presId="urn:microsoft.com/office/officeart/2005/8/layout/venn1"/>
    <dgm:cxn modelId="{05A5E647-0725-4A28-AA72-698B4C500175}" srcId="{8AFA71FD-E96A-4CFD-8C30-FF6354D3B6F0}" destId="{1C61A8CA-3947-4607-81CC-13E96499F06C}" srcOrd="1" destOrd="0" parTransId="{BD56069D-B28D-4081-8595-47AD1AD4727C}" sibTransId="{070FDF0D-A35C-443D-8478-AF74519EB76B}"/>
    <dgm:cxn modelId="{966DFC68-7260-4FA2-B07B-02336A462D8E}" type="presOf" srcId="{1C61A8CA-3947-4607-81CC-13E96499F06C}" destId="{E462FDEF-E2E3-4C74-9107-B19E119524B2}" srcOrd="0" destOrd="0" presId="urn:microsoft.com/office/officeart/2005/8/layout/venn1"/>
    <dgm:cxn modelId="{5CBEA04C-84F8-4C6F-8956-E9A841C64E62}" type="presOf" srcId="{299DAAFD-70BA-450F-9BCB-68BD98EF06F0}" destId="{EE1712BF-713E-4A2A-B24E-E785C3EC0B7B}" srcOrd="0" destOrd="0" presId="urn:microsoft.com/office/officeart/2005/8/layout/venn1"/>
    <dgm:cxn modelId="{45A6977B-01F6-437E-977F-387B198E825E}" type="presOf" srcId="{0199D18C-6A3E-4F50-9BC0-383AACE07E6C}" destId="{82351E08-4C1C-49BF-AA14-24935325285E}" srcOrd="1" destOrd="0" presId="urn:microsoft.com/office/officeart/2005/8/layout/venn1"/>
    <dgm:cxn modelId="{9A45B5D3-228F-4A79-908A-6087755E34C9}" type="presOf" srcId="{299DAAFD-70BA-450F-9BCB-68BD98EF06F0}" destId="{72078AD0-58F2-47F8-B66A-ADB65B63DC7B}" srcOrd="1" destOrd="0" presId="urn:microsoft.com/office/officeart/2005/8/layout/venn1"/>
    <dgm:cxn modelId="{972A12EB-0987-4C2F-9E17-A578FD832DB6}" srcId="{8AFA71FD-E96A-4CFD-8C30-FF6354D3B6F0}" destId="{299DAAFD-70BA-450F-9BCB-68BD98EF06F0}" srcOrd="0" destOrd="0" parTransId="{B39BA3B4-7C57-4797-8C29-71CE0AEDA37E}" sibTransId="{FB5BDFEB-AED8-4933-ACDE-C71BC282A3C1}"/>
    <dgm:cxn modelId="{A0FD010D-A8FB-42A1-A44D-B2B90BD25209}" type="presParOf" srcId="{48BDC7F2-5148-4E36-8BD2-C97AC212FB7A}" destId="{EE1712BF-713E-4A2A-B24E-E785C3EC0B7B}" srcOrd="0" destOrd="0" presId="urn:microsoft.com/office/officeart/2005/8/layout/venn1"/>
    <dgm:cxn modelId="{FB75D436-8A05-467C-A462-D2F75645B6CB}" type="presParOf" srcId="{48BDC7F2-5148-4E36-8BD2-C97AC212FB7A}" destId="{72078AD0-58F2-47F8-B66A-ADB65B63DC7B}" srcOrd="1" destOrd="0" presId="urn:microsoft.com/office/officeart/2005/8/layout/venn1"/>
    <dgm:cxn modelId="{92489A26-1264-4127-8BCA-0976DE838DC0}" type="presParOf" srcId="{48BDC7F2-5148-4E36-8BD2-C97AC212FB7A}" destId="{E462FDEF-E2E3-4C74-9107-B19E119524B2}" srcOrd="2" destOrd="0" presId="urn:microsoft.com/office/officeart/2005/8/layout/venn1"/>
    <dgm:cxn modelId="{F3397C1F-B1F1-4190-9CF4-AFF34959DACE}" type="presParOf" srcId="{48BDC7F2-5148-4E36-8BD2-C97AC212FB7A}" destId="{5FDB306D-8CCB-4158-BC13-4DD392810D50}" srcOrd="3" destOrd="0" presId="urn:microsoft.com/office/officeart/2005/8/layout/venn1"/>
    <dgm:cxn modelId="{48F354C2-7ADA-441D-AD6F-56A875A69CA7}" type="presParOf" srcId="{48BDC7F2-5148-4E36-8BD2-C97AC212FB7A}" destId="{24462D45-C261-4739-9F1A-8B322DEF77D5}" srcOrd="4" destOrd="0" presId="urn:microsoft.com/office/officeart/2005/8/layout/venn1"/>
    <dgm:cxn modelId="{D7F3F541-ADCF-4162-8FEC-B576368750D5}" type="presParOf" srcId="{48BDC7F2-5148-4E36-8BD2-C97AC212FB7A}" destId="{82351E08-4C1C-49BF-AA14-24935325285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B9745E-093F-4B40-BF58-88111EFA85E7}">
      <dsp:nvSpPr>
        <dsp:cNvPr id="0" name=""/>
        <dsp:cNvSpPr/>
      </dsp:nvSpPr>
      <dsp:spPr>
        <a:xfrm>
          <a:off x="0" y="169269"/>
          <a:ext cx="210708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26F476-B591-4421-902A-AC1070FA3E3A}">
      <dsp:nvSpPr>
        <dsp:cNvPr id="0" name=""/>
        <dsp:cNvSpPr/>
      </dsp:nvSpPr>
      <dsp:spPr>
        <a:xfrm>
          <a:off x="105354" y="21669"/>
          <a:ext cx="1474956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750" tIns="0" rIns="55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가심비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19764" y="36079"/>
        <a:ext cx="1446136" cy="266380"/>
      </dsp:txXfrm>
    </dsp:sp>
    <dsp:sp modelId="{7E0DA840-358A-4A1E-91E4-C865E248AE8D}">
      <dsp:nvSpPr>
        <dsp:cNvPr id="0" name=""/>
        <dsp:cNvSpPr/>
      </dsp:nvSpPr>
      <dsp:spPr>
        <a:xfrm>
          <a:off x="0" y="622869"/>
          <a:ext cx="210708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2465EC-41DB-473F-86E5-E67B128B1538}">
      <dsp:nvSpPr>
        <dsp:cNvPr id="0" name=""/>
        <dsp:cNvSpPr/>
      </dsp:nvSpPr>
      <dsp:spPr>
        <a:xfrm>
          <a:off x="105354" y="475269"/>
          <a:ext cx="1474956" cy="2952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750" tIns="0" rIns="55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펫팽족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19764" y="489679"/>
        <a:ext cx="1446136" cy="266380"/>
      </dsp:txXfrm>
    </dsp:sp>
    <dsp:sp modelId="{AC36684A-1F59-4D4A-B707-EA1FF9B38E66}">
      <dsp:nvSpPr>
        <dsp:cNvPr id="0" name=""/>
        <dsp:cNvSpPr/>
      </dsp:nvSpPr>
      <dsp:spPr>
        <a:xfrm>
          <a:off x="0" y="1076469"/>
          <a:ext cx="210708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40E3D52-1F51-46AA-9312-CD66A0BCEF23}">
      <dsp:nvSpPr>
        <dsp:cNvPr id="0" name=""/>
        <dsp:cNvSpPr/>
      </dsp:nvSpPr>
      <dsp:spPr>
        <a:xfrm>
          <a:off x="105354" y="928869"/>
          <a:ext cx="1474956" cy="2952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750" tIns="0" rIns="55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소확행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19764" y="943279"/>
        <a:ext cx="1446136" cy="266380"/>
      </dsp:txXfrm>
    </dsp:sp>
    <dsp:sp modelId="{40EFC93E-A3BE-4C2E-A312-5276359D6BAB}">
      <dsp:nvSpPr>
        <dsp:cNvPr id="0" name=""/>
        <dsp:cNvSpPr/>
      </dsp:nvSpPr>
      <dsp:spPr>
        <a:xfrm>
          <a:off x="0" y="1530069"/>
          <a:ext cx="2107081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8ED34CA-7AEE-4275-B826-87F3EA0E2AB2}">
      <dsp:nvSpPr>
        <dsp:cNvPr id="0" name=""/>
        <dsp:cNvSpPr/>
      </dsp:nvSpPr>
      <dsp:spPr>
        <a:xfrm>
          <a:off x="105354" y="1382469"/>
          <a:ext cx="1474956" cy="2952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750" tIns="0" rIns="55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포비족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119764" y="1396879"/>
        <a:ext cx="1446136" cy="266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1712BF-713E-4A2A-B24E-E785C3EC0B7B}">
      <dsp:nvSpPr>
        <dsp:cNvPr id="0" name=""/>
        <dsp:cNvSpPr/>
      </dsp:nvSpPr>
      <dsp:spPr>
        <a:xfrm>
          <a:off x="942793" y="24810"/>
          <a:ext cx="1190911" cy="119091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자기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성향적</a:t>
          </a:r>
        </a:p>
      </dsp:txBody>
      <dsp:txXfrm>
        <a:off x="1101581" y="233220"/>
        <a:ext cx="873335" cy="535910"/>
      </dsp:txXfrm>
    </dsp:sp>
    <dsp:sp modelId="{E462FDEF-E2E3-4C74-9107-B19E119524B2}">
      <dsp:nvSpPr>
        <dsp:cNvPr id="0" name=""/>
        <dsp:cNvSpPr/>
      </dsp:nvSpPr>
      <dsp:spPr>
        <a:xfrm>
          <a:off x="1372514" y="769130"/>
          <a:ext cx="1190911" cy="1190911"/>
        </a:xfrm>
        <a:prstGeom prst="ellipse">
          <a:avLst/>
        </a:prstGeom>
        <a:solidFill>
          <a:schemeClr val="accent5">
            <a:alpha val="50000"/>
            <a:hueOff val="-3379271"/>
            <a:satOff val="-8710"/>
            <a:lumOff val="-5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저가 지향적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36734" y="1076782"/>
        <a:ext cx="714547" cy="655001"/>
      </dsp:txXfrm>
    </dsp:sp>
    <dsp:sp modelId="{24462D45-C261-4739-9F1A-8B322DEF77D5}">
      <dsp:nvSpPr>
        <dsp:cNvPr id="0" name=""/>
        <dsp:cNvSpPr/>
      </dsp:nvSpPr>
      <dsp:spPr>
        <a:xfrm>
          <a:off x="513072" y="769130"/>
          <a:ext cx="1190911" cy="1190911"/>
        </a:xfrm>
        <a:prstGeom prst="ellipse">
          <a:avLst/>
        </a:prstGeom>
        <a:solidFill>
          <a:schemeClr val="accent5">
            <a:alpha val="50000"/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편리 지향적</a:t>
          </a:r>
        </a:p>
      </dsp:txBody>
      <dsp:txXfrm>
        <a:off x="625217" y="1076782"/>
        <a:ext cx="714547" cy="655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C29A65C3-567C-C70A-DD4E-FD58ED8A9C09}"/>
              </a:ext>
            </a:extLst>
          </p:cNvPr>
          <p:cNvSpPr/>
          <p:nvPr userDrawn="1"/>
        </p:nvSpPr>
        <p:spPr>
          <a:xfrm>
            <a:off x="-1" y="571500"/>
            <a:ext cx="9906001" cy="58179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한쪽 모서리는 잘리고 다른 쪽 모서리는 둥근 사각형 7">
            <a:extLst>
              <a:ext uri="{FF2B5EF4-FFF2-40B4-BE49-F238E27FC236}">
                <a16:creationId xmlns:a16="http://schemas.microsoft.com/office/drawing/2014/main" id="{FEB4E838-9478-5CBF-ED45-08404FC5B79B}"/>
              </a:ext>
            </a:extLst>
          </p:cNvPr>
          <p:cNvSpPr/>
          <p:nvPr userDrawn="1"/>
        </p:nvSpPr>
        <p:spPr>
          <a:xfrm flipH="1">
            <a:off x="289559" y="0"/>
            <a:ext cx="9326881" cy="1153297"/>
          </a:xfrm>
          <a:prstGeom prst="flowChartDisplay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BB44B21-CDFB-17B7-46DA-CB2639DC8F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EBFF6C0-F4B9-8D80-0403-CB8F3B268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2023-05-30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한쪽 모서리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3657600" cy="6858000"/>
          </a:xfrm>
          <a:prstGeom prst="round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0246" y="2907344"/>
            <a:ext cx="6173551" cy="1958570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1 </a:t>
            </a:r>
            <a:r>
              <a:rPr lang="en-US" altLang="ko-KR" b="1" dirty="0" err="1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conomy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01" y="73457"/>
            <a:ext cx="2181080" cy="806612"/>
          </a:xfrm>
          <a:prstGeom prst="rect">
            <a:avLst/>
          </a:prstGeom>
        </p:spPr>
      </p:pic>
      <p:pic>
        <p:nvPicPr>
          <p:cNvPr id="6" name="Picture 2" descr="w1 복사본">
            <a:extLst>
              <a:ext uri="{FF2B5EF4-FFF2-40B4-BE49-F238E27FC236}">
                <a16:creationId xmlns:a16="http://schemas.microsoft.com/office/drawing/2014/main" id="{76F474BD-AEFA-C6D2-6E09-A88109756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60" y="1499747"/>
            <a:ext cx="617342" cy="539517"/>
          </a:xfrm>
          <a:prstGeom prst="rect">
            <a:avLst/>
          </a:prstGeom>
          <a:noFill/>
        </p:spPr>
      </p:pic>
      <p:pic>
        <p:nvPicPr>
          <p:cNvPr id="7" name="Picture 12" descr="w2 복사본">
            <a:extLst>
              <a:ext uri="{FF2B5EF4-FFF2-40B4-BE49-F238E27FC236}">
                <a16:creationId xmlns:a16="http://schemas.microsoft.com/office/drawing/2014/main" id="{1F45A020-5BDD-74DB-D104-524C6E0F5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7937" y="2379606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A0D9C3EC-2D00-409F-0B62-BAC550E34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5794" y="191806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3710032" y="230791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34962" r="8617" b="35938"/>
          <a:stretch/>
        </p:blipFill>
        <p:spPr>
          <a:xfrm>
            <a:off x="744916" y="1872863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3710032" y="345048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3710032" y="4593053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3710032" y="5709876"/>
            <a:ext cx="5240195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3131657" y="1908176"/>
            <a:ext cx="1408702" cy="642604"/>
          </a:xfrm>
          <a:prstGeom prst="pent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44963" y="192615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r>
              <a:rPr lang="ko-KR" altLang="en-US" sz="2400" dirty="0" err="1">
                <a:latin typeface="돋움" panose="020B0600000101010101" pitchFamily="50" charset="-127"/>
                <a:ea typeface="돋움" panose="020B0600000101010101" pitchFamily="50" charset="-127"/>
              </a:rPr>
              <a:t>코노미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3131657" y="4193316"/>
            <a:ext cx="1408702" cy="642604"/>
          </a:xfrm>
          <a:prstGeom prst="pent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71121" y="421129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혼자 살 경우 예상되는 어려움</a:t>
            </a: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3131657" y="3050746"/>
            <a:ext cx="1408702" cy="642604"/>
          </a:xfrm>
          <a:prstGeom prst="pent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44963" y="3068727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인 가구에 유용한 앱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3131657" y="5310139"/>
            <a:ext cx="1408702" cy="642604"/>
          </a:xfrm>
          <a:prstGeom prst="pent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36650" y="5328120"/>
            <a:ext cx="4272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1</a:t>
            </a:r>
            <a:r>
              <a:rPr lang="ko-KR" altLang="en-US" sz="2400" dirty="0" err="1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코노미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 특징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3" name="Picture 12" descr="w2 복사본">
            <a:extLst>
              <a:ext uri="{FF2B5EF4-FFF2-40B4-BE49-F238E27FC236}">
                <a16:creationId xmlns:a16="http://schemas.microsoft.com/office/drawing/2014/main" id="{F4D7CF30-B9E5-DEE8-1771-ABE868224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1312" y="3863659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w1 복사본">
            <a:extLst>
              <a:ext uri="{FF2B5EF4-FFF2-40B4-BE49-F238E27FC236}">
                <a16:creationId xmlns:a16="http://schemas.microsoft.com/office/drawing/2014/main" id="{1D23EDF3-E20F-754B-068C-1C63009A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6292" y="5289193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1. 1</a:t>
            </a:r>
            <a:r>
              <a:rPr lang="ko-KR" altLang="en-US" dirty="0" err="1"/>
              <a:t>코노미</a:t>
            </a:r>
            <a:endParaRPr lang="ko-KR" altLang="en-US" dirty="0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192" y="4105830"/>
            <a:ext cx="7644534" cy="2185206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r>
              <a:rPr kumimoji="0" lang="ko-KR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코노미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숫자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과 경제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(economy)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의 합성어로 혼밥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혼자 밥 먹기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),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혼술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혼자 술 마시기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)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등 혼자만의 생활을 즐기며 소비 하는 경제활동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361950" lvl="1" indent="0" latinLnBrk="0">
              <a:lnSpc>
                <a:spcPct val="150000"/>
              </a:lnSpc>
              <a:spcBef>
                <a:spcPct val="20000"/>
              </a:spcBef>
              <a:buNone/>
            </a:pP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611190" y="1466545"/>
            <a:ext cx="6782387" cy="2391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‘Hon (Solo)’ Economy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Recent socio-economic changes in Korea have given rise to the ‘Hon (Solo)’ Economy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As a consequence, phrases such as ‘Hon-</a:t>
            </a:r>
            <a:r>
              <a:rPr lang="en-US" altLang="ko-KR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bab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’ have entered the lexicon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07859" y="1990393"/>
            <a:ext cx="1748030" cy="1344638"/>
          </a:xfrm>
          <a:prstGeom prst="rect">
            <a:avLst/>
          </a:prstGeom>
        </p:spPr>
      </p:pic>
      <p:pic>
        <p:nvPicPr>
          <p:cNvPr id="10" name="Picture 2" descr="w1 복사본">
            <a:extLst>
              <a:ext uri="{FF2B5EF4-FFF2-40B4-BE49-F238E27FC236}">
                <a16:creationId xmlns:a16="http://schemas.microsoft.com/office/drawing/2014/main" id="{3D3DDDF1-0838-5543-C8BD-7D7AFA897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3203" y="3635101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인 가구에 유용한 앱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515290"/>
            <a:ext cx="2595600" cy="813813"/>
          </a:xfrm>
          <a:prstGeom prst="snip2Diag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34370" y="1515290"/>
            <a:ext cx="5190003" cy="813813"/>
          </a:xfrm>
          <a:prstGeom prst="snip2Diag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다이아몬드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939088" y="1515290"/>
            <a:ext cx="1996752" cy="80808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앱</a:t>
            </a:r>
          </a:p>
        </p:txBody>
      </p: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833080" y="1515290"/>
            <a:ext cx="3992583" cy="808087"/>
          </a:xfrm>
          <a:prstGeom prst="diamond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기능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00050" y="2327457"/>
            <a:ext cx="1257993" cy="1933200"/>
          </a:xfrm>
          <a:prstGeom prst="snip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식사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B56A8067-15BF-F7DB-5B74-EF4877EF4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244" y="1255454"/>
            <a:ext cx="617342" cy="539517"/>
          </a:xfrm>
          <a:prstGeom prst="rect">
            <a:avLst/>
          </a:prstGeom>
          <a:noFill/>
        </p:spPr>
      </p:pic>
      <p:pic>
        <p:nvPicPr>
          <p:cNvPr id="6" name="Picture 12" descr="w2 복사본">
            <a:extLst>
              <a:ext uri="{FF2B5EF4-FFF2-40B4-BE49-F238E27FC236}">
                <a16:creationId xmlns:a16="http://schemas.microsoft.com/office/drawing/2014/main" id="{55E3C956-D426-9C72-5152-D805FAD80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43" y="1636418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8" descr="w3 복사본">
            <a:extLst>
              <a:ext uri="{FF2B5EF4-FFF2-40B4-BE49-F238E27FC236}">
                <a16:creationId xmlns:a16="http://schemas.microsoft.com/office/drawing/2014/main" id="{2E8C64B9-8A0C-EBA2-9E3A-D43CDBFBE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5440" y="6253957"/>
            <a:ext cx="569913" cy="569913"/>
          </a:xfrm>
          <a:prstGeom prst="rect">
            <a:avLst/>
          </a:prstGeom>
          <a:noFill/>
        </p:spPr>
      </p:pic>
      <p:sp>
        <p:nvSpPr>
          <p:cNvPr id="8" name="오각형 12">
            <a:extLst>
              <a:ext uri="{FF2B5EF4-FFF2-40B4-BE49-F238E27FC236}">
                <a16:creationId xmlns:a16="http://schemas.microsoft.com/office/drawing/2014/main" id="{A419D9A3-8073-1DC0-1606-87243A8D950C}"/>
              </a:ext>
            </a:extLst>
          </p:cNvPr>
          <p:cNvSpPr/>
          <p:nvPr/>
        </p:nvSpPr>
        <p:spPr>
          <a:xfrm flipH="1">
            <a:off x="400050" y="4252122"/>
            <a:ext cx="1257993" cy="1933200"/>
          </a:xfrm>
          <a:prstGeom prst="snip1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6216444"/>
              </p:ext>
            </p:extLst>
          </p:nvPr>
        </p:nvGraphicFramePr>
        <p:xfrm>
          <a:off x="1645989" y="2327275"/>
          <a:ext cx="7778385" cy="38608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5185590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</a:tblGrid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이밥차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저렴하고 간단하게 차려 먹을 수 있는 요리 정보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편의점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1+1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편의점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1+1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또는 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2+1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행사 상품 목록 확인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1316368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나만의 냉장고</a:t>
                      </a:r>
                      <a:endParaRPr lang="en-US" altLang="ko-KR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편의점 증정 상품 보관해뒀다 필요 할 때 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749234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소모임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주제별 다양한 동호회 참여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96179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프렌트립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캠핑</a:t>
                      </a:r>
                      <a:r>
                        <a:rPr lang="en-US" altLang="ko-KR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클라이밍 등 레포츠 위주 동호회 참여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0756852"/>
                  </a:ext>
                </a:extLst>
              </a:tr>
              <a:tr h="64348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 err="1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집밥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식사 같이 하며 친목 도모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958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혼자 살 경우 예상되는 어려움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47576614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육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5577840" y="2710011"/>
            <a:ext cx="1833794" cy="539517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어려움 없음 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15%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1687B0CC-2232-D266-36A7-279F17ADB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9" y="2710011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9909"/>
            <a:ext cx="4524332" cy="4535184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48" name="두루마리 모양: 세로로 말림 47">
            <a:extLst>
              <a:ext uri="{FF2B5EF4-FFF2-40B4-BE49-F238E27FC236}">
                <a16:creationId xmlns:a16="http://schemas.microsoft.com/office/drawing/2014/main" id="{9DBFE607-B5E5-FDE0-E24C-0DFE860C1CB1}"/>
              </a:ext>
            </a:extLst>
          </p:cNvPr>
          <p:cNvSpPr/>
          <p:nvPr/>
        </p:nvSpPr>
        <p:spPr>
          <a:xfrm flipH="1">
            <a:off x="739297" y="4091205"/>
            <a:ext cx="1413823" cy="1544323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소비</a:t>
            </a:r>
            <a:endParaRPr lang="en-US" altLang="ko-KR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트렌드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4. 1</a:t>
            </a:r>
            <a:r>
              <a:rPr lang="ko-KR" altLang="en-US" dirty="0" err="1"/>
              <a:t>코노미</a:t>
            </a:r>
            <a:r>
              <a:rPr lang="ko-KR" altLang="en-US" dirty="0"/>
              <a:t> 특징</a:t>
            </a:r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H="1" flipV="1">
            <a:off x="5046197" y="1459909"/>
            <a:ext cx="4524332" cy="4535184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7" name="오른쪽 화살표 설명선 64">
            <a:extLst>
              <a:ext uri="{FF2B5EF4-FFF2-40B4-BE49-F238E27FC236}">
                <a16:creationId xmlns:a16="http://schemas.microsoft.com/office/drawing/2014/main" id="{BE3E4EB1-805B-DE37-4751-867D78495B21}"/>
              </a:ext>
            </a:extLst>
          </p:cNvPr>
          <p:cNvSpPr/>
          <p:nvPr/>
        </p:nvSpPr>
        <p:spPr>
          <a:xfrm>
            <a:off x="5327776" y="2174633"/>
            <a:ext cx="800702" cy="1274381"/>
          </a:xfrm>
          <a:prstGeom prst="homePlate">
            <a:avLst>
              <a:gd name="adj" fmla="val 21663"/>
            </a:avLst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혼밥</a:t>
            </a:r>
          </a:p>
        </p:txBody>
      </p:sp>
      <p:sp>
        <p:nvSpPr>
          <p:cNvPr id="30" name="정육면체 29">
            <a:extLst>
              <a:ext uri="{FF2B5EF4-FFF2-40B4-BE49-F238E27FC236}">
                <a16:creationId xmlns:a16="http://schemas.microsoft.com/office/drawing/2014/main" id="{A79317DC-A164-C1E5-0DF3-658FC1B2C844}"/>
              </a:ext>
            </a:extLst>
          </p:cNvPr>
          <p:cNvSpPr/>
          <p:nvPr/>
        </p:nvSpPr>
        <p:spPr>
          <a:xfrm>
            <a:off x="6333185" y="2008748"/>
            <a:ext cx="1402243" cy="720000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즉석밥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31" name="화살표: 갈매기형 수장 30">
            <a:extLst>
              <a:ext uri="{FF2B5EF4-FFF2-40B4-BE49-F238E27FC236}">
                <a16:creationId xmlns:a16="http://schemas.microsoft.com/office/drawing/2014/main" id="{DFE083C9-CAEA-B92E-D465-FA3F39392556}"/>
              </a:ext>
            </a:extLst>
          </p:cNvPr>
          <p:cNvSpPr/>
          <p:nvPr/>
        </p:nvSpPr>
        <p:spPr>
          <a:xfrm>
            <a:off x="6297357" y="2846843"/>
            <a:ext cx="1525711" cy="72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냉장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컵면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34" name="순서도: 저장 데이터 33">
            <a:extLst>
              <a:ext uri="{FF2B5EF4-FFF2-40B4-BE49-F238E27FC236}">
                <a16:creationId xmlns:a16="http://schemas.microsoft.com/office/drawing/2014/main" id="{30F1C177-96AA-A989-38C1-D590E8E8A33B}"/>
              </a:ext>
            </a:extLst>
          </p:cNvPr>
          <p:cNvSpPr/>
          <p:nvPr/>
        </p:nvSpPr>
        <p:spPr>
          <a:xfrm>
            <a:off x="7961136" y="2008748"/>
            <a:ext cx="1402243" cy="720000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컵밥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35" name="순서도: 저장 데이터 34">
            <a:extLst>
              <a:ext uri="{FF2B5EF4-FFF2-40B4-BE49-F238E27FC236}">
                <a16:creationId xmlns:a16="http://schemas.microsoft.com/office/drawing/2014/main" id="{B83A8949-EF34-72F0-5DC4-66BBD8A3D106}"/>
              </a:ext>
            </a:extLst>
          </p:cNvPr>
          <p:cNvSpPr/>
          <p:nvPr/>
        </p:nvSpPr>
        <p:spPr>
          <a:xfrm flipH="1">
            <a:off x="7961134" y="2846843"/>
            <a:ext cx="1402243" cy="720000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컵과일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43" name="사각형: 잘린 한쪽 모서리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 flipH="1">
            <a:off x="991973" y="1236055"/>
            <a:ext cx="3174402" cy="453032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소비 신조어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4985616"/>
              </p:ext>
            </p:extLst>
          </p:nvPr>
        </p:nvGraphicFramePr>
        <p:xfrm>
          <a:off x="662245" y="1912941"/>
          <a:ext cx="2107081" cy="1803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1012313"/>
              </p:ext>
            </p:extLst>
          </p:nvPr>
        </p:nvGraphicFramePr>
        <p:xfrm>
          <a:off x="1867457" y="3870940"/>
          <a:ext cx="3076499" cy="1984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사각형: 잘린 한쪽 모서리 50">
            <a:extLst>
              <a:ext uri="{FF2B5EF4-FFF2-40B4-BE49-F238E27FC236}">
                <a16:creationId xmlns:a16="http://schemas.microsoft.com/office/drawing/2014/main" id="{C7C4D853-267D-53D9-5DBE-16A7E9B9AEC3}"/>
              </a:ext>
            </a:extLst>
          </p:cNvPr>
          <p:cNvSpPr/>
          <p:nvPr/>
        </p:nvSpPr>
        <p:spPr>
          <a:xfrm>
            <a:off x="5721162" y="1236055"/>
            <a:ext cx="3174402" cy="453032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소비 패턴</a:t>
            </a:r>
          </a:p>
        </p:txBody>
      </p:sp>
      <p:sp>
        <p:nvSpPr>
          <p:cNvPr id="58" name="오른쪽 화살표 설명선 64">
            <a:extLst>
              <a:ext uri="{FF2B5EF4-FFF2-40B4-BE49-F238E27FC236}">
                <a16:creationId xmlns:a16="http://schemas.microsoft.com/office/drawing/2014/main" id="{C21C1A76-871B-37EA-FB84-80456B8F45E4}"/>
              </a:ext>
            </a:extLst>
          </p:cNvPr>
          <p:cNvSpPr/>
          <p:nvPr/>
        </p:nvSpPr>
        <p:spPr>
          <a:xfrm>
            <a:off x="5827178" y="4113052"/>
            <a:ext cx="1168936" cy="720000"/>
          </a:xfrm>
          <a:prstGeom prst="plaque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혼방</a:t>
            </a:r>
          </a:p>
        </p:txBody>
      </p:sp>
      <p:sp>
        <p:nvSpPr>
          <p:cNvPr id="65" name="순서도: 순차적 액세스 저장소 64">
            <a:extLst>
              <a:ext uri="{FF2B5EF4-FFF2-40B4-BE49-F238E27FC236}">
                <a16:creationId xmlns:a16="http://schemas.microsoft.com/office/drawing/2014/main" id="{05BDFEDD-9B52-6BC2-C17E-7FE41080E544}"/>
              </a:ext>
            </a:extLst>
          </p:cNvPr>
          <p:cNvSpPr/>
          <p:nvPr/>
        </p:nvSpPr>
        <p:spPr>
          <a:xfrm flipV="1">
            <a:off x="7881635" y="4113052"/>
            <a:ext cx="1135267" cy="720000"/>
          </a:xfrm>
          <a:prstGeom prst="flowChartMagneticTap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66" name="화살표: 왼쪽/오른쪽/위쪽/아래쪽 65">
            <a:extLst>
              <a:ext uri="{FF2B5EF4-FFF2-40B4-BE49-F238E27FC236}">
                <a16:creationId xmlns:a16="http://schemas.microsoft.com/office/drawing/2014/main" id="{711C1AC8-E4B0-9816-8430-0B4296600639}"/>
              </a:ext>
            </a:extLst>
          </p:cNvPr>
          <p:cNvSpPr/>
          <p:nvPr/>
        </p:nvSpPr>
        <p:spPr>
          <a:xfrm>
            <a:off x="7696806" y="5020726"/>
            <a:ext cx="1504924" cy="791398"/>
          </a:xfrm>
          <a:prstGeom prst="quadArrow">
            <a:avLst>
              <a:gd name="adj1" fmla="val 57288"/>
              <a:gd name="adj2" fmla="val 50000"/>
              <a:gd name="adj3" fmla="val 10524"/>
            </a:avLst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1</a:t>
            </a:r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인 방송</a:t>
            </a:r>
          </a:p>
        </p:txBody>
      </p:sp>
      <p:sp>
        <p:nvSpPr>
          <p:cNvPr id="67" name="순서도: 화면 표시 66">
            <a:extLst>
              <a:ext uri="{FF2B5EF4-FFF2-40B4-BE49-F238E27FC236}">
                <a16:creationId xmlns:a16="http://schemas.microsoft.com/office/drawing/2014/main" id="{22C00D17-4C7E-CD95-BD29-8573D1613920}"/>
              </a:ext>
            </a:extLst>
          </p:cNvPr>
          <p:cNvSpPr/>
          <p:nvPr/>
        </p:nvSpPr>
        <p:spPr>
          <a:xfrm>
            <a:off x="5586469" y="5006140"/>
            <a:ext cx="1650353" cy="820571"/>
          </a:xfrm>
          <a:prstGeom prst="flowChartDisplay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자유여행</a:t>
            </a:r>
          </a:p>
        </p:txBody>
      </p:sp>
      <p:pic>
        <p:nvPicPr>
          <p:cNvPr id="68" name="Picture 2" descr="w1 복사본">
            <a:extLst>
              <a:ext uri="{FF2B5EF4-FFF2-40B4-BE49-F238E27FC236}">
                <a16:creationId xmlns:a16="http://schemas.microsoft.com/office/drawing/2014/main" id="{E5D0F32F-DAFE-266E-94B1-01CE9C048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8966" y="6232430"/>
            <a:ext cx="617342" cy="539517"/>
          </a:xfrm>
          <a:prstGeom prst="rect">
            <a:avLst/>
          </a:prstGeom>
          <a:noFill/>
        </p:spPr>
      </p:pic>
      <p:pic>
        <p:nvPicPr>
          <p:cNvPr id="69" name="Picture 12" descr="w2 복사본">
            <a:extLst>
              <a:ext uri="{FF2B5EF4-FFF2-40B4-BE49-F238E27FC236}">
                <a16:creationId xmlns:a16="http://schemas.microsoft.com/office/drawing/2014/main" id="{D6957611-1179-4382-6F72-1E5A4999C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3711" y="6232430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오른쪽 중괄호 69">
            <a:extLst>
              <a:ext uri="{FF2B5EF4-FFF2-40B4-BE49-F238E27FC236}">
                <a16:creationId xmlns:a16="http://schemas.microsoft.com/office/drawing/2014/main" id="{B5FB619D-C478-637E-E184-E75419CF8C75}"/>
              </a:ext>
            </a:extLst>
          </p:cNvPr>
          <p:cNvSpPr/>
          <p:nvPr/>
        </p:nvSpPr>
        <p:spPr>
          <a:xfrm rot="5400000">
            <a:off x="2413404" y="3815626"/>
            <a:ext cx="347147" cy="4732041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1" name="오른쪽 중괄호 70">
            <a:extLst>
              <a:ext uri="{FF2B5EF4-FFF2-40B4-BE49-F238E27FC236}">
                <a16:creationId xmlns:a16="http://schemas.microsoft.com/office/drawing/2014/main" id="{C69A8812-2834-9FCD-4284-12278A94CBAB}"/>
              </a:ext>
            </a:extLst>
          </p:cNvPr>
          <p:cNvSpPr/>
          <p:nvPr/>
        </p:nvSpPr>
        <p:spPr>
          <a:xfrm rot="5400000">
            <a:off x="7154434" y="3919480"/>
            <a:ext cx="347147" cy="4524333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65" idx="2"/>
            <a:endCxn id="58" idx="0"/>
          </p:cNvCxnSpPr>
          <p:nvPr/>
        </p:nvCxnSpPr>
        <p:spPr>
          <a:xfrm rot="16200000" flipV="1">
            <a:off x="7430458" y="3094240"/>
            <a:ext cx="12700" cy="2037623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오각형 13">
            <a:extLst>
              <a:ext uri="{FF2B5EF4-FFF2-40B4-BE49-F238E27FC236}">
                <a16:creationId xmlns:a16="http://schemas.microsoft.com/office/drawing/2014/main" id="{9EAE3AAA-8D5D-C54C-BA97-2123DEAD3B82}"/>
              </a:ext>
            </a:extLst>
          </p:cNvPr>
          <p:cNvSpPr/>
          <p:nvPr/>
        </p:nvSpPr>
        <p:spPr>
          <a:xfrm rot="20390703">
            <a:off x="3052467" y="2133324"/>
            <a:ext cx="1526436" cy="537119"/>
          </a:xfrm>
          <a:prstGeom prst="pentag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워라벨</a:t>
            </a:r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15" name="별: 꼭짓점 8개 14">
            <a:extLst>
              <a:ext uri="{FF2B5EF4-FFF2-40B4-BE49-F238E27FC236}">
                <a16:creationId xmlns:a16="http://schemas.microsoft.com/office/drawing/2014/main" id="{5CD39CBE-4A1B-008F-C64E-EB426D51484A}"/>
              </a:ext>
            </a:extLst>
          </p:cNvPr>
          <p:cNvSpPr/>
          <p:nvPr/>
        </p:nvSpPr>
        <p:spPr>
          <a:xfrm>
            <a:off x="2990520" y="2936870"/>
            <a:ext cx="1650330" cy="537119"/>
          </a:xfrm>
          <a:prstGeom prst="star8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펀슈머</a:t>
            </a:r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37C06-DA93-CB6A-99E3-5D93A5AD2118}"/>
              </a:ext>
            </a:extLst>
          </p:cNvPr>
          <p:cNvSpPr txBox="1"/>
          <p:nvPr/>
        </p:nvSpPr>
        <p:spPr>
          <a:xfrm>
            <a:off x="8087146" y="4288386"/>
            <a:ext cx="7242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혼여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814</TotalTime>
  <Words>211</Words>
  <Application>Microsoft Office PowerPoint</Application>
  <PresentationFormat>A4 용지(210x297mm)</PresentationFormat>
  <Paragraphs>65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1 conomy</vt:lpstr>
      <vt:lpstr>  목차</vt:lpstr>
      <vt:lpstr>1. 1코노미</vt:lpstr>
      <vt:lpstr>2. 1인 가구에 유용한 앱</vt:lpstr>
      <vt:lpstr>3. 혼자 살 경우 예상되는 어려움</vt:lpstr>
      <vt:lpstr>4. 1코노미 특징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윤 선경</cp:lastModifiedBy>
  <cp:revision>75</cp:revision>
  <dcterms:created xsi:type="dcterms:W3CDTF">2019-10-10T08:42:01Z</dcterms:created>
  <dcterms:modified xsi:type="dcterms:W3CDTF">2023-05-30T13:16:35Z</dcterms:modified>
</cp:coreProperties>
</file>