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8"/>
  </p:notesMasterIdLst>
  <p:sldIdLst>
    <p:sldId id="259" r:id="rId2"/>
    <p:sldId id="258" r:id="rId3"/>
    <p:sldId id="260" r:id="rId4"/>
    <p:sldId id="261" r:id="rId5"/>
    <p:sldId id="262" r:id="rId6"/>
    <p:sldId id="263" r:id="rId7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99"/>
    <a:srgbClr val="AFFFD3"/>
    <a:srgbClr val="ADDB7B"/>
    <a:srgbClr val="7FB957"/>
    <a:srgbClr val="A4CE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테마 스타일 1 - 강조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테마 스타일 1 - 강조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테마 스타일 1 - 강조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692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6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1" i="0" u="none" strike="noStrike" kern="1200" spc="0" baseline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  <a:cs typeface="+mn-cs"/>
              </a:defRPr>
            </a:pPr>
            <a:r>
              <a:rPr lang="ko-KR" altLang="en-US" sz="2400" b="1" dirty="0" err="1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매체별</a:t>
            </a:r>
            <a:r>
              <a:rPr lang="ko-KR" altLang="en-US" sz="2400" b="1" dirty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 광고비 집행 비율</a:t>
            </a:r>
            <a:endParaRPr lang="ko-KR" sz="2400" b="1" dirty="0">
              <a:solidFill>
                <a:schemeClr val="tx1"/>
              </a:solidFill>
              <a:latin typeface="궁서" panose="02030600000101010101" pitchFamily="18" charset="-127"/>
              <a:ea typeface="궁서" panose="02030600000101010101" pitchFamily="18" charset="-127"/>
            </a:endParaRPr>
          </a:p>
        </c:rich>
      </c:tx>
      <c:layout>
        <c:manualLayout>
          <c:xMode val="edge"/>
          <c:yMode val="edge"/>
          <c:x val="0.31849869936826458"/>
          <c:y val="2.9898461327055384E-2"/>
        </c:manualLayout>
      </c:layout>
      <c:overlay val="0"/>
      <c:spPr>
        <a:solidFill>
          <a:schemeClr val="bg1"/>
        </a:solidFill>
        <a:ln>
          <a:solidFill>
            <a:schemeClr val="tx1"/>
          </a:solidFill>
        </a:ln>
        <a:effectLst>
          <a:outerShdw blurRad="50800" dist="38100" dir="10800000" algn="r" rotWithShape="0">
            <a:prstClr val="black">
              <a:alpha val="40000"/>
            </a:prstClr>
          </a:outerShdw>
        </a:effectLst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spc="0" baseline="0">
              <a:solidFill>
                <a:schemeClr val="tx1"/>
              </a:solidFill>
              <a:latin typeface="궁서" panose="02030600000101010101" pitchFamily="18" charset="-127"/>
              <a:ea typeface="궁서" panose="02030600000101010101" pitchFamily="18" charset="-127"/>
              <a:cs typeface="+mn-cs"/>
            </a:defRPr>
          </a:pPr>
          <a:endParaRPr lang="ko-K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2021년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Sheet1!$B$1:$F$1</c:f>
              <c:strCache>
                <c:ptCount val="5"/>
                <c:pt idx="0">
                  <c:v>온라인</c:v>
                </c:pt>
                <c:pt idx="1">
                  <c:v>인쇄</c:v>
                </c:pt>
                <c:pt idx="2">
                  <c:v>지상파TV</c:v>
                </c:pt>
                <c:pt idx="3">
                  <c:v>CATV</c:v>
                </c:pt>
                <c:pt idx="4">
                  <c:v>기타</c:v>
                </c:pt>
              </c:strCache>
            </c:strRef>
          </c:cat>
          <c:val>
            <c:numRef>
              <c:f>Sheet1!$B$2:$F$2</c:f>
              <c:numCache>
                <c:formatCode>#,##0.0_);[Red]\(#,##0.0\)</c:formatCode>
                <c:ptCount val="5"/>
                <c:pt idx="0">
                  <c:v>43.7</c:v>
                </c:pt>
                <c:pt idx="1">
                  <c:v>20.399999999999999</c:v>
                </c:pt>
                <c:pt idx="2">
                  <c:v>10.3</c:v>
                </c:pt>
                <c:pt idx="3">
                  <c:v>14.1</c:v>
                </c:pt>
                <c:pt idx="4">
                  <c:v>11.6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175-48ED-BC46-4C490F629E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60731552"/>
        <c:axId val="360736800"/>
      </c:barChart>
      <c:lineChart>
        <c:grouping val="standard"/>
        <c:varyColors val="0"/>
        <c:ser>
          <c:idx val="1"/>
          <c:order val="1"/>
          <c:tx>
            <c:strRef>
              <c:f>Sheet1!$A$3</c:f>
              <c:strCache>
                <c:ptCount val="1"/>
                <c:pt idx="0">
                  <c:v>2022년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diamond"/>
            <c:size val="12"/>
            <c:spPr>
              <a:solidFill>
                <a:srgbClr val="FF0000"/>
              </a:solidFill>
              <a:ln w="9525">
                <a:solidFill>
                  <a:srgbClr val="FF0000"/>
                </a:solidFill>
              </a:ln>
              <a:effectLst/>
            </c:spPr>
          </c:marker>
          <c:dLbls>
            <c:dLbl>
              <c:idx val="4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33B4-4B9F-9063-1C78A46FA04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돋움" panose="020B0600000101010101" pitchFamily="50" charset="-127"/>
                    <a:ea typeface="돋움" panose="020B0600000101010101" pitchFamily="50" charset="-127"/>
                    <a:cs typeface="+mn-cs"/>
                  </a:defRPr>
                </a:pPr>
                <a:endParaRPr lang="ko-K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Sheet1!$B$1:$F$1</c:f>
              <c:strCache>
                <c:ptCount val="5"/>
                <c:pt idx="0">
                  <c:v>온라인</c:v>
                </c:pt>
                <c:pt idx="1">
                  <c:v>인쇄</c:v>
                </c:pt>
                <c:pt idx="2">
                  <c:v>지상파TV</c:v>
                </c:pt>
                <c:pt idx="3">
                  <c:v>CATV</c:v>
                </c:pt>
                <c:pt idx="4">
                  <c:v>기타</c:v>
                </c:pt>
              </c:strCache>
            </c:strRef>
          </c:cat>
          <c:val>
            <c:numRef>
              <c:f>Sheet1!$B$3:$F$3</c:f>
              <c:numCache>
                <c:formatCode>#,##0.0_);[Red]\(#,##0.0\)</c:formatCode>
                <c:ptCount val="5"/>
                <c:pt idx="0">
                  <c:v>44.2</c:v>
                </c:pt>
                <c:pt idx="1">
                  <c:v>15.6</c:v>
                </c:pt>
                <c:pt idx="2">
                  <c:v>12.4</c:v>
                </c:pt>
                <c:pt idx="3">
                  <c:v>11.2</c:v>
                </c:pt>
                <c:pt idx="4">
                  <c:v>16.8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175-48ED-BC46-4C490F629E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57643272"/>
        <c:axId val="357642616"/>
      </c:lineChart>
      <c:catAx>
        <c:axId val="3607315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360736800"/>
        <c:crosses val="autoZero"/>
        <c:auto val="1"/>
        <c:lblAlgn val="ctr"/>
        <c:lblOffset val="100"/>
        <c:noMultiLvlLbl val="0"/>
      </c:catAx>
      <c:valAx>
        <c:axId val="360736800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#,##0_);[Red]\(#,##0\)" sourceLinked="0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360731552"/>
        <c:crosses val="autoZero"/>
        <c:crossBetween val="between"/>
      </c:valAx>
      <c:valAx>
        <c:axId val="357642616"/>
        <c:scaling>
          <c:orientation val="minMax"/>
        </c:scaling>
        <c:delete val="0"/>
        <c:axPos val="r"/>
        <c:numFmt formatCode="#,##0_);[Red]\(#,##0\)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357643272"/>
        <c:crosses val="max"/>
        <c:crossBetween val="between"/>
        <c:majorUnit val="10"/>
      </c:valAx>
      <c:catAx>
        <c:axId val="35764327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357642616"/>
        <c:crosses val="autoZero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</c:dTable>
      <c:spPr>
        <a:solidFill>
          <a:schemeClr val="bg1"/>
        </a:solidFill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rgbClr val="FFFF00"/>
    </a:solidFill>
    <a:ln>
      <a:solidFill>
        <a:schemeClr val="tx1"/>
      </a:solidFill>
    </a:ln>
    <a:effectLst/>
  </c:spPr>
  <c:txPr>
    <a:bodyPr/>
    <a:lstStyle/>
    <a:p>
      <a:pPr>
        <a:defRPr sz="1600">
          <a:latin typeface="돋움" panose="020B0600000101010101" pitchFamily="50" charset="-127"/>
          <a:ea typeface="돋움" panose="020B0600000101010101" pitchFamily="50" charset="-127"/>
        </a:defRPr>
      </a:pPr>
      <a:endParaRPr lang="ko-K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5B2EDC0-BDCC-4BF6-929C-679874205CE4}" type="doc">
      <dgm:prSet loTypeId="urn:microsoft.com/office/officeart/2008/layout/VerticalCurvedList" loCatId="list" qsTypeId="urn:microsoft.com/office/officeart/2005/8/quickstyle/3d2" qsCatId="3D" csTypeId="urn:microsoft.com/office/officeart/2005/8/colors/colorful5" csCatId="colorful" phldr="1"/>
      <dgm:spPr/>
    </dgm:pt>
    <dgm:pt modelId="{C6B67D2A-628E-4C63-B4DE-64350566CB11}">
      <dgm:prSet phldrT="[텍스트]" custT="1"/>
      <dgm:spPr/>
      <dgm:t>
        <a:bodyPr/>
        <a:lstStyle/>
        <a:p>
          <a:pPr latinLnBrk="1"/>
          <a:r>
            <a:rPr lang="en-US" altLang="ko-KR" sz="180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BABY</a:t>
          </a:r>
          <a:endParaRPr lang="ko-KR" altLang="en-US" sz="1800" dirty="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0FD5D0BD-FD6C-424A-8D61-5C12FAE61961}" type="parTrans" cxnId="{3F83AACC-D1E3-4A0A-AEC2-343A7C2F7FFC}">
      <dgm:prSet/>
      <dgm:spPr/>
      <dgm:t>
        <a:bodyPr/>
        <a:lstStyle/>
        <a:p>
          <a:pPr latinLnBrk="1"/>
          <a:endParaRPr lang="ko-KR" altLang="en-US" sz="180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0F70BCD8-BA3B-4940-88D0-8C70E0D1CF2C}" type="sibTrans" cxnId="{3F83AACC-D1E3-4A0A-AEC2-343A7C2F7FFC}">
      <dgm:prSet/>
      <dgm:spPr>
        <a:solidFill>
          <a:schemeClr val="accent6">
            <a:lumMod val="75000"/>
          </a:schemeClr>
        </a:solid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pPr latinLnBrk="1"/>
          <a:endParaRPr lang="ko-KR" altLang="en-US" sz="180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76A915C7-2F98-46E2-9BC1-DD8459212D6A}">
      <dgm:prSet phldrT="[텍스트]" custT="1"/>
      <dgm:spPr/>
      <dgm:t>
        <a:bodyPr/>
        <a:lstStyle/>
        <a:p>
          <a:pPr latinLnBrk="1"/>
          <a:r>
            <a:rPr lang="en-US" altLang="ko-KR" sz="1800" dirty="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BEAST</a:t>
          </a:r>
          <a:endParaRPr lang="ko-KR" altLang="en-US" sz="1800" dirty="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F084E8DD-463F-42BA-AEAE-9202F0EC88BF}" type="parTrans" cxnId="{FCC138A1-4950-4EF4-822D-0A3F78D68450}">
      <dgm:prSet/>
      <dgm:spPr/>
      <dgm:t>
        <a:bodyPr/>
        <a:lstStyle/>
        <a:p>
          <a:pPr latinLnBrk="1"/>
          <a:endParaRPr lang="ko-KR" altLang="en-US">
            <a:solidFill>
              <a:sysClr val="windowText" lastClr="000000"/>
            </a:solidFill>
          </a:endParaRPr>
        </a:p>
      </dgm:t>
    </dgm:pt>
    <dgm:pt modelId="{25BB52B4-5F40-4347-B893-9C2A3348E51C}" type="sibTrans" cxnId="{FCC138A1-4950-4EF4-822D-0A3F78D68450}">
      <dgm:prSet/>
      <dgm:spPr/>
      <dgm:t>
        <a:bodyPr/>
        <a:lstStyle/>
        <a:p>
          <a:pPr latinLnBrk="1"/>
          <a:endParaRPr lang="ko-KR" altLang="en-US">
            <a:solidFill>
              <a:sysClr val="windowText" lastClr="000000"/>
            </a:solidFill>
          </a:endParaRPr>
        </a:p>
      </dgm:t>
    </dgm:pt>
    <dgm:pt modelId="{81A3811D-A2CA-4D37-8934-38C7F89AAE5E}">
      <dgm:prSet phldrT="[텍스트]" custT="1"/>
      <dgm:spPr/>
      <dgm:t>
        <a:bodyPr/>
        <a:lstStyle/>
        <a:p>
          <a:pPr latinLnBrk="1"/>
          <a:r>
            <a:rPr lang="en-US" altLang="ko-KR" sz="180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BEAUTY</a:t>
          </a:r>
          <a:endParaRPr lang="ko-KR" altLang="en-US" sz="1800" dirty="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2B8DFF92-E743-4854-9BDA-FB22D6B7D855}" type="parTrans" cxnId="{D86440F1-35A6-4919-A7F4-B96797E884F4}">
      <dgm:prSet/>
      <dgm:spPr/>
      <dgm:t>
        <a:bodyPr/>
        <a:lstStyle/>
        <a:p>
          <a:pPr latinLnBrk="1"/>
          <a:endParaRPr lang="ko-KR" altLang="en-US">
            <a:solidFill>
              <a:sysClr val="windowText" lastClr="000000"/>
            </a:solidFill>
          </a:endParaRPr>
        </a:p>
      </dgm:t>
    </dgm:pt>
    <dgm:pt modelId="{95DC048E-311B-41D4-A2F9-F6F5C3A8D6D2}" type="sibTrans" cxnId="{D86440F1-35A6-4919-A7F4-B96797E884F4}">
      <dgm:prSet/>
      <dgm:spPr/>
      <dgm:t>
        <a:bodyPr/>
        <a:lstStyle/>
        <a:p>
          <a:pPr latinLnBrk="1"/>
          <a:endParaRPr lang="ko-KR" altLang="en-US">
            <a:solidFill>
              <a:sysClr val="windowText" lastClr="000000"/>
            </a:solidFill>
          </a:endParaRPr>
        </a:p>
      </dgm:t>
    </dgm:pt>
    <dgm:pt modelId="{9D387E37-2337-4C97-8144-6A8310166DD0}" type="pres">
      <dgm:prSet presAssocID="{55B2EDC0-BDCC-4BF6-929C-679874205CE4}" presName="Name0" presStyleCnt="0">
        <dgm:presLayoutVars>
          <dgm:chMax val="7"/>
          <dgm:chPref val="7"/>
          <dgm:dir/>
        </dgm:presLayoutVars>
      </dgm:prSet>
      <dgm:spPr/>
    </dgm:pt>
    <dgm:pt modelId="{92FB6E8E-957C-4D0E-B40F-83F683B66109}" type="pres">
      <dgm:prSet presAssocID="{55B2EDC0-BDCC-4BF6-929C-679874205CE4}" presName="Name1" presStyleCnt="0"/>
      <dgm:spPr/>
    </dgm:pt>
    <dgm:pt modelId="{F4D1B43A-BFCC-48D6-A4EE-9515BEA4EE2D}" type="pres">
      <dgm:prSet presAssocID="{55B2EDC0-BDCC-4BF6-929C-679874205CE4}" presName="cycle" presStyleCnt="0"/>
      <dgm:spPr/>
    </dgm:pt>
    <dgm:pt modelId="{9D17B82B-EAA9-4690-8536-605CBB7D5458}" type="pres">
      <dgm:prSet presAssocID="{55B2EDC0-BDCC-4BF6-929C-679874205CE4}" presName="srcNode" presStyleLbl="node1" presStyleIdx="0" presStyleCnt="3"/>
      <dgm:spPr/>
    </dgm:pt>
    <dgm:pt modelId="{A02675A7-720F-4275-9B9B-9897FF65E554}" type="pres">
      <dgm:prSet presAssocID="{55B2EDC0-BDCC-4BF6-929C-679874205CE4}" presName="conn" presStyleLbl="parChTrans1D2" presStyleIdx="0" presStyleCnt="1"/>
      <dgm:spPr/>
      <dgm:t>
        <a:bodyPr/>
        <a:lstStyle/>
        <a:p>
          <a:pPr latinLnBrk="1"/>
          <a:endParaRPr lang="ko-KR" altLang="en-US"/>
        </a:p>
      </dgm:t>
    </dgm:pt>
    <dgm:pt modelId="{07634887-C814-4633-91C9-7878D366FEA8}" type="pres">
      <dgm:prSet presAssocID="{55B2EDC0-BDCC-4BF6-929C-679874205CE4}" presName="extraNode" presStyleLbl="node1" presStyleIdx="0" presStyleCnt="3"/>
      <dgm:spPr/>
    </dgm:pt>
    <dgm:pt modelId="{A8156B18-84A6-4FB3-9082-7E2FF86895B2}" type="pres">
      <dgm:prSet presAssocID="{55B2EDC0-BDCC-4BF6-929C-679874205CE4}" presName="dstNode" presStyleLbl="node1" presStyleIdx="0" presStyleCnt="3"/>
      <dgm:spPr/>
    </dgm:pt>
    <dgm:pt modelId="{022EB7F4-A183-4470-AB63-5D7EFDE697CC}" type="pres">
      <dgm:prSet presAssocID="{C6B67D2A-628E-4C63-B4DE-64350566CB11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72597F08-7C83-41B2-B877-5338C4D5E914}" type="pres">
      <dgm:prSet presAssocID="{C6B67D2A-628E-4C63-B4DE-64350566CB11}" presName="accent_1" presStyleCnt="0"/>
      <dgm:spPr/>
    </dgm:pt>
    <dgm:pt modelId="{0E86CCE6-17EB-4AA1-9543-BB88D1F8B5A7}" type="pres">
      <dgm:prSet presAssocID="{C6B67D2A-628E-4C63-B4DE-64350566CB11}" presName="accentRepeatNode" presStyleLbl="solidFgAcc1" presStyleIdx="0" presStyleCnt="3"/>
      <dgm:spPr/>
    </dgm:pt>
    <dgm:pt modelId="{59DB538A-1B59-449F-B11A-284B05076122}" type="pres">
      <dgm:prSet presAssocID="{76A915C7-2F98-46E2-9BC1-DD8459212D6A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C32C17C4-D1C8-4324-86CA-EBA6D739A22A}" type="pres">
      <dgm:prSet presAssocID="{76A915C7-2F98-46E2-9BC1-DD8459212D6A}" presName="accent_2" presStyleCnt="0"/>
      <dgm:spPr/>
    </dgm:pt>
    <dgm:pt modelId="{8FAD9D97-6757-4184-A610-BF82151FFE2B}" type="pres">
      <dgm:prSet presAssocID="{76A915C7-2F98-46E2-9BC1-DD8459212D6A}" presName="accentRepeatNode" presStyleLbl="solidFgAcc1" presStyleIdx="1" presStyleCnt="3"/>
      <dgm:spPr/>
    </dgm:pt>
    <dgm:pt modelId="{8A658488-2727-4BF5-86D5-1D9E7833B5CF}" type="pres">
      <dgm:prSet presAssocID="{81A3811D-A2CA-4D37-8934-38C7F89AAE5E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DDF0F24F-EA23-4A54-B3F1-1641F8BCB9DE}" type="pres">
      <dgm:prSet presAssocID="{81A3811D-A2CA-4D37-8934-38C7F89AAE5E}" presName="accent_3" presStyleCnt="0"/>
      <dgm:spPr/>
    </dgm:pt>
    <dgm:pt modelId="{DBB3A51C-0F54-461C-8EAB-06A062AFD17F}" type="pres">
      <dgm:prSet presAssocID="{81A3811D-A2CA-4D37-8934-38C7F89AAE5E}" presName="accentRepeatNode" presStyleLbl="solidFgAcc1" presStyleIdx="2" presStyleCnt="3"/>
      <dgm:spPr/>
    </dgm:pt>
  </dgm:ptLst>
  <dgm:cxnLst>
    <dgm:cxn modelId="{681C13F3-2392-4C03-AC14-DAA46489F125}" type="presOf" srcId="{0F70BCD8-BA3B-4940-88D0-8C70E0D1CF2C}" destId="{A02675A7-720F-4275-9B9B-9897FF65E554}" srcOrd="0" destOrd="0" presId="urn:microsoft.com/office/officeart/2008/layout/VerticalCurvedList"/>
    <dgm:cxn modelId="{B5B3CEF8-57BE-4240-BC0C-7D7DCF0EF16C}" type="presOf" srcId="{81A3811D-A2CA-4D37-8934-38C7F89AAE5E}" destId="{8A658488-2727-4BF5-86D5-1D9E7833B5CF}" srcOrd="0" destOrd="0" presId="urn:microsoft.com/office/officeart/2008/layout/VerticalCurvedList"/>
    <dgm:cxn modelId="{FCC138A1-4950-4EF4-822D-0A3F78D68450}" srcId="{55B2EDC0-BDCC-4BF6-929C-679874205CE4}" destId="{76A915C7-2F98-46E2-9BC1-DD8459212D6A}" srcOrd="1" destOrd="0" parTransId="{F084E8DD-463F-42BA-AEAE-9202F0EC88BF}" sibTransId="{25BB52B4-5F40-4347-B893-9C2A3348E51C}"/>
    <dgm:cxn modelId="{85B405EC-9E88-41E7-A680-5819C59AA0EF}" type="presOf" srcId="{76A915C7-2F98-46E2-9BC1-DD8459212D6A}" destId="{59DB538A-1B59-449F-B11A-284B05076122}" srcOrd="0" destOrd="0" presId="urn:microsoft.com/office/officeart/2008/layout/VerticalCurvedList"/>
    <dgm:cxn modelId="{3F83AACC-D1E3-4A0A-AEC2-343A7C2F7FFC}" srcId="{55B2EDC0-BDCC-4BF6-929C-679874205CE4}" destId="{C6B67D2A-628E-4C63-B4DE-64350566CB11}" srcOrd="0" destOrd="0" parTransId="{0FD5D0BD-FD6C-424A-8D61-5C12FAE61961}" sibTransId="{0F70BCD8-BA3B-4940-88D0-8C70E0D1CF2C}"/>
    <dgm:cxn modelId="{78790FB3-0013-4992-A3EA-2D7AF584F009}" type="presOf" srcId="{55B2EDC0-BDCC-4BF6-929C-679874205CE4}" destId="{9D387E37-2337-4C97-8144-6A8310166DD0}" srcOrd="0" destOrd="0" presId="urn:microsoft.com/office/officeart/2008/layout/VerticalCurvedList"/>
    <dgm:cxn modelId="{D0B903B4-8873-4D17-87FB-1800DAE580A0}" type="presOf" srcId="{C6B67D2A-628E-4C63-B4DE-64350566CB11}" destId="{022EB7F4-A183-4470-AB63-5D7EFDE697CC}" srcOrd="0" destOrd="0" presId="urn:microsoft.com/office/officeart/2008/layout/VerticalCurvedList"/>
    <dgm:cxn modelId="{D86440F1-35A6-4919-A7F4-B96797E884F4}" srcId="{55B2EDC0-BDCC-4BF6-929C-679874205CE4}" destId="{81A3811D-A2CA-4D37-8934-38C7F89AAE5E}" srcOrd="2" destOrd="0" parTransId="{2B8DFF92-E743-4854-9BDA-FB22D6B7D855}" sibTransId="{95DC048E-311B-41D4-A2F9-F6F5C3A8D6D2}"/>
    <dgm:cxn modelId="{C8B5F229-814E-4936-9063-10A7D7B5C2B1}" type="presParOf" srcId="{9D387E37-2337-4C97-8144-6A8310166DD0}" destId="{92FB6E8E-957C-4D0E-B40F-83F683B66109}" srcOrd="0" destOrd="0" presId="urn:microsoft.com/office/officeart/2008/layout/VerticalCurvedList"/>
    <dgm:cxn modelId="{57B0A937-A287-4F72-BD2A-A102C22C0F58}" type="presParOf" srcId="{92FB6E8E-957C-4D0E-B40F-83F683B66109}" destId="{F4D1B43A-BFCC-48D6-A4EE-9515BEA4EE2D}" srcOrd="0" destOrd="0" presId="urn:microsoft.com/office/officeart/2008/layout/VerticalCurvedList"/>
    <dgm:cxn modelId="{63ABA820-00F6-4D93-8B69-F99CA2615824}" type="presParOf" srcId="{F4D1B43A-BFCC-48D6-A4EE-9515BEA4EE2D}" destId="{9D17B82B-EAA9-4690-8536-605CBB7D5458}" srcOrd="0" destOrd="0" presId="urn:microsoft.com/office/officeart/2008/layout/VerticalCurvedList"/>
    <dgm:cxn modelId="{999AF96E-9206-4E36-9EE8-F7CEA8FD28ED}" type="presParOf" srcId="{F4D1B43A-BFCC-48D6-A4EE-9515BEA4EE2D}" destId="{A02675A7-720F-4275-9B9B-9897FF65E554}" srcOrd="1" destOrd="0" presId="urn:microsoft.com/office/officeart/2008/layout/VerticalCurvedList"/>
    <dgm:cxn modelId="{02747770-5AF9-4F5A-B991-BAE1F27AB762}" type="presParOf" srcId="{F4D1B43A-BFCC-48D6-A4EE-9515BEA4EE2D}" destId="{07634887-C814-4633-91C9-7878D366FEA8}" srcOrd="2" destOrd="0" presId="urn:microsoft.com/office/officeart/2008/layout/VerticalCurvedList"/>
    <dgm:cxn modelId="{01802353-627F-4792-848C-3A8AA4CCD889}" type="presParOf" srcId="{F4D1B43A-BFCC-48D6-A4EE-9515BEA4EE2D}" destId="{A8156B18-84A6-4FB3-9082-7E2FF86895B2}" srcOrd="3" destOrd="0" presId="urn:microsoft.com/office/officeart/2008/layout/VerticalCurvedList"/>
    <dgm:cxn modelId="{53A83740-2CBA-428D-907F-1D104DC796DB}" type="presParOf" srcId="{92FB6E8E-957C-4D0E-B40F-83F683B66109}" destId="{022EB7F4-A183-4470-AB63-5D7EFDE697CC}" srcOrd="1" destOrd="0" presId="urn:microsoft.com/office/officeart/2008/layout/VerticalCurvedList"/>
    <dgm:cxn modelId="{D4AD2201-50D9-4620-B90E-58AB048568AF}" type="presParOf" srcId="{92FB6E8E-957C-4D0E-B40F-83F683B66109}" destId="{72597F08-7C83-41B2-B877-5338C4D5E914}" srcOrd="2" destOrd="0" presId="urn:microsoft.com/office/officeart/2008/layout/VerticalCurvedList"/>
    <dgm:cxn modelId="{8F769E78-B71B-4935-93BF-D80A4A18347F}" type="presParOf" srcId="{72597F08-7C83-41B2-B877-5338C4D5E914}" destId="{0E86CCE6-17EB-4AA1-9543-BB88D1F8B5A7}" srcOrd="0" destOrd="0" presId="urn:microsoft.com/office/officeart/2008/layout/VerticalCurvedList"/>
    <dgm:cxn modelId="{9BCA2548-8D87-4DB0-A3DC-B45FF1E5986C}" type="presParOf" srcId="{92FB6E8E-957C-4D0E-B40F-83F683B66109}" destId="{59DB538A-1B59-449F-B11A-284B05076122}" srcOrd="3" destOrd="0" presId="urn:microsoft.com/office/officeart/2008/layout/VerticalCurvedList"/>
    <dgm:cxn modelId="{C4F6D307-167B-4046-B0B1-80DC0225AE76}" type="presParOf" srcId="{92FB6E8E-957C-4D0E-B40F-83F683B66109}" destId="{C32C17C4-D1C8-4324-86CA-EBA6D739A22A}" srcOrd="4" destOrd="0" presId="urn:microsoft.com/office/officeart/2008/layout/VerticalCurvedList"/>
    <dgm:cxn modelId="{58B7A1D5-F06B-4784-BAA4-37DA4C303A16}" type="presParOf" srcId="{C32C17C4-D1C8-4324-86CA-EBA6D739A22A}" destId="{8FAD9D97-6757-4184-A610-BF82151FFE2B}" srcOrd="0" destOrd="0" presId="urn:microsoft.com/office/officeart/2008/layout/VerticalCurvedList"/>
    <dgm:cxn modelId="{2D396A85-0B11-4FCE-8F82-EAF882932F7F}" type="presParOf" srcId="{92FB6E8E-957C-4D0E-B40F-83F683B66109}" destId="{8A658488-2727-4BF5-86D5-1D9E7833B5CF}" srcOrd="5" destOrd="0" presId="urn:microsoft.com/office/officeart/2008/layout/VerticalCurvedList"/>
    <dgm:cxn modelId="{A273C162-93A9-484D-8EB1-7589C19B55D2}" type="presParOf" srcId="{92FB6E8E-957C-4D0E-B40F-83F683B66109}" destId="{DDF0F24F-EA23-4A54-B3F1-1641F8BCB9DE}" srcOrd="6" destOrd="0" presId="urn:microsoft.com/office/officeart/2008/layout/VerticalCurvedList"/>
    <dgm:cxn modelId="{CA5E391B-8379-4D70-B188-335436ABE60F}" type="presParOf" srcId="{DDF0F24F-EA23-4A54-B3F1-1641F8BCB9DE}" destId="{DBB3A51C-0F54-461C-8EAB-06A062AFD17F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CA91726-B572-433E-B700-198CB2D91E2E}" type="doc">
      <dgm:prSet loTypeId="urn:microsoft.com/office/officeart/2005/8/layout/arrow2" loCatId="process" qsTypeId="urn:microsoft.com/office/officeart/2005/8/quickstyle/3d3" qsCatId="3D" csTypeId="urn:microsoft.com/office/officeart/2005/8/colors/colorful1" csCatId="colorful" phldr="1"/>
      <dgm:spPr/>
    </dgm:pt>
    <dgm:pt modelId="{F3303025-08D6-4E81-8ED5-A053ADE2BB36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감성</a:t>
          </a:r>
        </a:p>
      </dgm:t>
    </dgm:pt>
    <dgm:pt modelId="{829F719B-7E04-4E21-A010-BEEB411E675D}" type="parTrans" cxnId="{74B9E095-1A2B-4A61-BC09-757D790DBA54}">
      <dgm:prSet/>
      <dgm:spPr/>
      <dgm:t>
        <a:bodyPr/>
        <a:lstStyle/>
        <a:p>
          <a:pPr latinLnBrk="1"/>
          <a:endParaRPr lang="ko-KR" altLang="en-US" sz="180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23E796D8-E63E-4B21-AB21-52BE8D5E5A4A}" type="sibTrans" cxnId="{74B9E095-1A2B-4A61-BC09-757D790DBA54}">
      <dgm:prSet/>
      <dgm:spPr/>
      <dgm:t>
        <a:bodyPr/>
        <a:lstStyle/>
        <a:p>
          <a:pPr latinLnBrk="1"/>
          <a:endParaRPr lang="ko-KR" altLang="en-US" sz="180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67D4A31D-A2B7-4087-B614-9A9FD5DC895E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유머</a:t>
          </a:r>
        </a:p>
      </dgm:t>
    </dgm:pt>
    <dgm:pt modelId="{A60A2082-F97F-43A8-BC65-0B21BFA2DE23}" type="parTrans" cxnId="{7821D23F-5509-47F3-837D-372634345A72}">
      <dgm:prSet/>
      <dgm:spPr/>
      <dgm:t>
        <a:bodyPr/>
        <a:lstStyle/>
        <a:p>
          <a:pPr latinLnBrk="1"/>
          <a:endParaRPr lang="ko-KR" altLang="en-US"/>
        </a:p>
      </dgm:t>
    </dgm:pt>
    <dgm:pt modelId="{48B62BB8-07E2-4EF9-94ED-63038E8E9A02}" type="sibTrans" cxnId="{7821D23F-5509-47F3-837D-372634345A72}">
      <dgm:prSet/>
      <dgm:spPr/>
      <dgm:t>
        <a:bodyPr/>
        <a:lstStyle/>
        <a:p>
          <a:pPr latinLnBrk="1"/>
          <a:endParaRPr lang="ko-KR" altLang="en-US"/>
        </a:p>
      </dgm:t>
    </dgm:pt>
    <dgm:pt modelId="{2C51163D-46C5-4E28-855F-B4733D7DA04D}" type="pres">
      <dgm:prSet presAssocID="{DCA91726-B572-433E-B700-198CB2D91E2E}" presName="arrowDiagram" presStyleCnt="0">
        <dgm:presLayoutVars>
          <dgm:chMax val="5"/>
          <dgm:dir/>
          <dgm:resizeHandles val="exact"/>
        </dgm:presLayoutVars>
      </dgm:prSet>
      <dgm:spPr/>
    </dgm:pt>
    <dgm:pt modelId="{37939A34-7A69-4C93-A09D-23E2CFA4A5E4}" type="pres">
      <dgm:prSet presAssocID="{DCA91726-B572-433E-B700-198CB2D91E2E}" presName="arrow" presStyleLbl="bgShp" presStyleIdx="0" presStyleCnt="1"/>
      <dgm:spPr/>
    </dgm:pt>
    <dgm:pt modelId="{E0F5E802-5C9E-44DD-BFBB-6CF5F3B6D6D6}" type="pres">
      <dgm:prSet presAssocID="{DCA91726-B572-433E-B700-198CB2D91E2E}" presName="arrowDiagram2" presStyleCnt="0"/>
      <dgm:spPr/>
    </dgm:pt>
    <dgm:pt modelId="{7968B050-4457-4E7C-9973-B4D55C1ABCBB}" type="pres">
      <dgm:prSet presAssocID="{F3303025-08D6-4E81-8ED5-A053ADE2BB36}" presName="bullet2a" presStyleLbl="node1" presStyleIdx="0" presStyleCnt="2"/>
      <dgm:spPr/>
    </dgm:pt>
    <dgm:pt modelId="{DC92AC6C-B674-4733-B6F1-FB35D0F5A17D}" type="pres">
      <dgm:prSet presAssocID="{F3303025-08D6-4E81-8ED5-A053ADE2BB36}" presName="textBox2a" presStyleLbl="revTx" presStyleIdx="0" presStyleCnt="2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56262EA-A917-4491-AF14-340F5125C7E2}" type="pres">
      <dgm:prSet presAssocID="{67D4A31D-A2B7-4087-B614-9A9FD5DC895E}" presName="bullet2b" presStyleLbl="node1" presStyleIdx="1" presStyleCnt="2"/>
      <dgm:spPr/>
    </dgm:pt>
    <dgm:pt modelId="{B24FD918-72B4-44E3-AFB0-5809CD11197A}" type="pres">
      <dgm:prSet presAssocID="{67D4A31D-A2B7-4087-B614-9A9FD5DC895E}" presName="textBox2b" presStyleLbl="revTx" presStyleIdx="1" presStyleCnt="2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74B9E095-1A2B-4A61-BC09-757D790DBA54}" srcId="{DCA91726-B572-433E-B700-198CB2D91E2E}" destId="{F3303025-08D6-4E81-8ED5-A053ADE2BB36}" srcOrd="0" destOrd="0" parTransId="{829F719B-7E04-4E21-A010-BEEB411E675D}" sibTransId="{23E796D8-E63E-4B21-AB21-52BE8D5E5A4A}"/>
    <dgm:cxn modelId="{7821D23F-5509-47F3-837D-372634345A72}" srcId="{DCA91726-B572-433E-B700-198CB2D91E2E}" destId="{67D4A31D-A2B7-4087-B614-9A9FD5DC895E}" srcOrd="1" destOrd="0" parTransId="{A60A2082-F97F-43A8-BC65-0B21BFA2DE23}" sibTransId="{48B62BB8-07E2-4EF9-94ED-63038E8E9A02}"/>
    <dgm:cxn modelId="{5B7AA94C-90D8-47A2-9773-AD9CBFB52306}" type="presOf" srcId="{DCA91726-B572-433E-B700-198CB2D91E2E}" destId="{2C51163D-46C5-4E28-855F-B4733D7DA04D}" srcOrd="0" destOrd="0" presId="urn:microsoft.com/office/officeart/2005/8/layout/arrow2"/>
    <dgm:cxn modelId="{A65DB96D-6C98-4595-8D9A-D5B7422D711F}" type="presOf" srcId="{F3303025-08D6-4E81-8ED5-A053ADE2BB36}" destId="{DC92AC6C-B674-4733-B6F1-FB35D0F5A17D}" srcOrd="0" destOrd="0" presId="urn:microsoft.com/office/officeart/2005/8/layout/arrow2"/>
    <dgm:cxn modelId="{367BC9AF-2628-411C-AADE-EE0CB4AFF063}" type="presOf" srcId="{67D4A31D-A2B7-4087-B614-9A9FD5DC895E}" destId="{B24FD918-72B4-44E3-AFB0-5809CD11197A}" srcOrd="0" destOrd="0" presId="urn:microsoft.com/office/officeart/2005/8/layout/arrow2"/>
    <dgm:cxn modelId="{1EB250E9-68A6-467F-8A91-95878DB39325}" type="presParOf" srcId="{2C51163D-46C5-4E28-855F-B4733D7DA04D}" destId="{37939A34-7A69-4C93-A09D-23E2CFA4A5E4}" srcOrd="0" destOrd="0" presId="urn:microsoft.com/office/officeart/2005/8/layout/arrow2"/>
    <dgm:cxn modelId="{1490AA16-93E4-42A8-BBCE-4E428D64C838}" type="presParOf" srcId="{2C51163D-46C5-4E28-855F-B4733D7DA04D}" destId="{E0F5E802-5C9E-44DD-BFBB-6CF5F3B6D6D6}" srcOrd="1" destOrd="0" presId="urn:microsoft.com/office/officeart/2005/8/layout/arrow2"/>
    <dgm:cxn modelId="{BF904C8D-771A-4BD1-8427-1EAB7EEE2EB8}" type="presParOf" srcId="{E0F5E802-5C9E-44DD-BFBB-6CF5F3B6D6D6}" destId="{7968B050-4457-4E7C-9973-B4D55C1ABCBB}" srcOrd="0" destOrd="0" presId="urn:microsoft.com/office/officeart/2005/8/layout/arrow2"/>
    <dgm:cxn modelId="{BE601432-6D0E-4ECB-875A-CA8721A227CA}" type="presParOf" srcId="{E0F5E802-5C9E-44DD-BFBB-6CF5F3B6D6D6}" destId="{DC92AC6C-B674-4733-B6F1-FB35D0F5A17D}" srcOrd="1" destOrd="0" presId="urn:microsoft.com/office/officeart/2005/8/layout/arrow2"/>
    <dgm:cxn modelId="{C8524399-0CE4-457F-99D5-E7EE5413E7F4}" type="presParOf" srcId="{E0F5E802-5C9E-44DD-BFBB-6CF5F3B6D6D6}" destId="{956262EA-A917-4491-AF14-340F5125C7E2}" srcOrd="2" destOrd="0" presId="urn:microsoft.com/office/officeart/2005/8/layout/arrow2"/>
    <dgm:cxn modelId="{0E7D3322-05A5-4305-BE06-F43FADFC4CC4}" type="presParOf" srcId="{E0F5E802-5C9E-44DD-BFBB-6CF5F3B6D6D6}" destId="{B24FD918-72B4-44E3-AFB0-5809CD11197A}" srcOrd="3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02675A7-720F-4275-9B9B-9897FF65E554}">
      <dsp:nvSpPr>
        <dsp:cNvPr id="0" name=""/>
        <dsp:cNvSpPr/>
      </dsp:nvSpPr>
      <dsp:spPr>
        <a:xfrm>
          <a:off x="-1953140" y="-302876"/>
          <a:ext cx="2335266" cy="2335266"/>
        </a:xfrm>
        <a:prstGeom prst="blockArc">
          <a:avLst>
            <a:gd name="adj1" fmla="val 18900000"/>
            <a:gd name="adj2" fmla="val 2700000"/>
            <a:gd name="adj3" fmla="val 925"/>
          </a:avLst>
        </a:prstGeom>
        <a:solidFill>
          <a:schemeClr val="accent6">
            <a:lumMod val="75000"/>
          </a:schemeClr>
        </a:solidFill>
        <a:ln w="12700" cap="flat" cmpd="sng" algn="ctr">
          <a:solidFill>
            <a:schemeClr val="accent6">
              <a:lumMod val="5000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22EB7F4-A183-4470-AB63-5D7EFDE697CC}">
      <dsp:nvSpPr>
        <dsp:cNvPr id="0" name=""/>
        <dsp:cNvSpPr/>
      </dsp:nvSpPr>
      <dsp:spPr>
        <a:xfrm>
          <a:off x="245607" y="172951"/>
          <a:ext cx="2288922" cy="345902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4560" tIns="45720" rIns="45720" bIns="45720" numCol="1" spcCol="1270" anchor="ctr" anchorCtr="0">
          <a:noAutofit/>
        </a:bodyPr>
        <a:lstStyle/>
        <a:p>
          <a:pPr lvl="0" algn="l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1800" kern="120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BABY</a:t>
          </a:r>
          <a:endParaRPr lang="ko-KR" altLang="en-US" sz="1800" kern="1200" dirty="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>
        <a:off x="245607" y="172951"/>
        <a:ext cx="2288922" cy="345902"/>
      </dsp:txXfrm>
    </dsp:sp>
    <dsp:sp modelId="{0E86CCE6-17EB-4AA1-9543-BB88D1F8B5A7}">
      <dsp:nvSpPr>
        <dsp:cNvPr id="0" name=""/>
        <dsp:cNvSpPr/>
      </dsp:nvSpPr>
      <dsp:spPr>
        <a:xfrm>
          <a:off x="29418" y="129713"/>
          <a:ext cx="432378" cy="43237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59DB538A-1B59-449F-B11A-284B05076122}">
      <dsp:nvSpPr>
        <dsp:cNvPr id="0" name=""/>
        <dsp:cNvSpPr/>
      </dsp:nvSpPr>
      <dsp:spPr>
        <a:xfrm>
          <a:off x="371343" y="691805"/>
          <a:ext cx="2163186" cy="345902"/>
        </a:xfrm>
        <a:prstGeom prst="rect">
          <a:avLst/>
        </a:prstGeom>
        <a:gradFill rotWithShape="0">
          <a:gsLst>
            <a:gs pos="0">
              <a:schemeClr val="accent5">
                <a:hueOff val="-3379271"/>
                <a:satOff val="-8710"/>
                <a:lumOff val="-588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379271"/>
                <a:satOff val="-8710"/>
                <a:lumOff val="-588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379271"/>
                <a:satOff val="-8710"/>
                <a:lumOff val="-588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4560" tIns="45720" rIns="45720" bIns="45720" numCol="1" spcCol="1270" anchor="ctr" anchorCtr="0">
          <a:noAutofit/>
        </a:bodyPr>
        <a:lstStyle/>
        <a:p>
          <a:pPr lvl="0" algn="l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1800" kern="1200" dirty="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BEAST</a:t>
          </a:r>
          <a:endParaRPr lang="ko-KR" altLang="en-US" sz="1800" kern="1200" dirty="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>
        <a:off x="371343" y="691805"/>
        <a:ext cx="2163186" cy="345902"/>
      </dsp:txXfrm>
    </dsp:sp>
    <dsp:sp modelId="{8FAD9D97-6757-4184-A610-BF82151FFE2B}">
      <dsp:nvSpPr>
        <dsp:cNvPr id="0" name=""/>
        <dsp:cNvSpPr/>
      </dsp:nvSpPr>
      <dsp:spPr>
        <a:xfrm>
          <a:off x="155154" y="648567"/>
          <a:ext cx="432378" cy="43237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-3379271"/>
              <a:satOff val="-8710"/>
              <a:lumOff val="-5883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8A658488-2727-4BF5-86D5-1D9E7833B5CF}">
      <dsp:nvSpPr>
        <dsp:cNvPr id="0" name=""/>
        <dsp:cNvSpPr/>
      </dsp:nvSpPr>
      <dsp:spPr>
        <a:xfrm>
          <a:off x="245607" y="1210659"/>
          <a:ext cx="2288922" cy="345902"/>
        </a:xfrm>
        <a:prstGeom prst="rect">
          <a:avLst/>
        </a:prstGeom>
        <a:gradFill rotWithShape="0">
          <a:gsLst>
            <a:gs pos="0">
              <a:schemeClr val="accent5">
                <a:hueOff val="-6758543"/>
                <a:satOff val="-17419"/>
                <a:lumOff val="-1176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6758543"/>
                <a:satOff val="-17419"/>
                <a:lumOff val="-1176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6758543"/>
                <a:satOff val="-17419"/>
                <a:lumOff val="-1176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4560" tIns="45720" rIns="45720" bIns="45720" numCol="1" spcCol="1270" anchor="ctr" anchorCtr="0">
          <a:noAutofit/>
        </a:bodyPr>
        <a:lstStyle/>
        <a:p>
          <a:pPr lvl="0" algn="l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1800" kern="120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BEAUTY</a:t>
          </a:r>
          <a:endParaRPr lang="ko-KR" altLang="en-US" sz="1800" kern="1200" dirty="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>
        <a:off x="245607" y="1210659"/>
        <a:ext cx="2288922" cy="345902"/>
      </dsp:txXfrm>
    </dsp:sp>
    <dsp:sp modelId="{DBB3A51C-0F54-461C-8EAB-06A062AFD17F}">
      <dsp:nvSpPr>
        <dsp:cNvPr id="0" name=""/>
        <dsp:cNvSpPr/>
      </dsp:nvSpPr>
      <dsp:spPr>
        <a:xfrm>
          <a:off x="29418" y="1167421"/>
          <a:ext cx="432378" cy="43237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-6758543"/>
              <a:satOff val="-17419"/>
              <a:lumOff val="-11765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7939A34-7A69-4C93-A09D-23E2CFA4A5E4}">
      <dsp:nvSpPr>
        <dsp:cNvPr id="0" name=""/>
        <dsp:cNvSpPr/>
      </dsp:nvSpPr>
      <dsp:spPr>
        <a:xfrm>
          <a:off x="0" y="107115"/>
          <a:ext cx="2131029" cy="1331893"/>
        </a:xfrm>
        <a:prstGeom prst="swooshArrow">
          <a:avLst>
            <a:gd name="adj1" fmla="val 25000"/>
            <a:gd name="adj2" fmla="val 25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968B050-4457-4E7C-9973-B4D55C1ABCBB}">
      <dsp:nvSpPr>
        <dsp:cNvPr id="0" name=""/>
        <dsp:cNvSpPr/>
      </dsp:nvSpPr>
      <dsp:spPr>
        <a:xfrm>
          <a:off x="495464" y="832997"/>
          <a:ext cx="74586" cy="74586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C92AC6C-B674-4733-B6F1-FB35D0F5A17D}">
      <dsp:nvSpPr>
        <dsp:cNvPr id="0" name=""/>
        <dsp:cNvSpPr/>
      </dsp:nvSpPr>
      <dsp:spPr>
        <a:xfrm>
          <a:off x="532757" y="870290"/>
          <a:ext cx="692584" cy="568718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9522" tIns="0" rIns="0" bIns="0" numCol="1" spcCol="1270" anchor="t" anchorCtr="0">
          <a:noAutofit/>
        </a:bodyPr>
        <a:lstStyle/>
        <a:p>
          <a:pPr lvl="0" algn="l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감성</a:t>
          </a:r>
        </a:p>
      </dsp:txBody>
      <dsp:txXfrm>
        <a:off x="532757" y="870290"/>
        <a:ext cx="692584" cy="568718"/>
      </dsp:txXfrm>
    </dsp:sp>
    <dsp:sp modelId="{956262EA-A917-4491-AF14-340F5125C7E2}">
      <dsp:nvSpPr>
        <dsp:cNvPr id="0" name=""/>
        <dsp:cNvSpPr/>
      </dsp:nvSpPr>
      <dsp:spPr>
        <a:xfrm>
          <a:off x="1182721" y="493364"/>
          <a:ext cx="127861" cy="127861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24FD918-72B4-44E3-AFB0-5809CD11197A}">
      <dsp:nvSpPr>
        <dsp:cNvPr id="0" name=""/>
        <dsp:cNvSpPr/>
      </dsp:nvSpPr>
      <dsp:spPr>
        <a:xfrm>
          <a:off x="1246651" y="557295"/>
          <a:ext cx="692584" cy="881713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7751" tIns="0" rIns="0" bIns="0" numCol="1" spcCol="1270" anchor="t" anchorCtr="0">
          <a:noAutofit/>
        </a:bodyPr>
        <a:lstStyle/>
        <a:p>
          <a:pPr lvl="0" algn="l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유머</a:t>
          </a:r>
        </a:p>
      </dsp:txBody>
      <dsp:txXfrm>
        <a:off x="1246651" y="557295"/>
        <a:ext cx="692584" cy="88171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2016C3-086C-4999-9D43-E0453338D530}" type="datetimeFigureOut">
              <a:rPr lang="ko-KR" altLang="en-US" smtClean="0"/>
              <a:t>2023-11-13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A097A8-FC4E-4A31-A641-44758014BD4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0319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F488F5D5-D739-4194-9FB2-B3FFF2557B62}" type="datetime1">
              <a:rPr lang="ko-KR" altLang="en-US" smtClean="0"/>
              <a:t>2023-11-13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134007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068FCF2-0E46-4553-8496-689BE494DA6B}" type="datetime1">
              <a:rPr lang="ko-KR" altLang="en-US" smtClean="0"/>
              <a:t>2023-11-13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482705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  <a:prstGeom prst="rect">
            <a:avLst/>
          </a:prstGeo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35FBC78-C7A9-4B14-A845-FC2879A5F943}" type="datetime1">
              <a:rPr lang="ko-KR" altLang="en-US" smtClean="0"/>
              <a:t>2023-11-13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449476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AF39B6C1-C06A-4EC1-A19F-0D832ECFCA8C}" type="datetime1">
              <a:rPr lang="ko-KR" altLang="en-US" smtClean="0"/>
              <a:t>2023-11-13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469402" y="6355580"/>
            <a:ext cx="2228850" cy="365125"/>
          </a:xfrm>
        </p:spPr>
        <p:txBody>
          <a:bodyPr/>
          <a:lstStyle>
            <a:lvl1pPr>
              <a:defRPr sz="1300"/>
            </a:lvl1pPr>
          </a:lstStyle>
          <a:p>
            <a:fld id="{A9CB3139-E43D-4DDB-814A-10276AA4F4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45883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E23892CB-BD2D-4A71-8D3D-DCEEE98ECA83}" type="datetime1">
              <a:rPr lang="ko-KR" altLang="en-US" smtClean="0"/>
              <a:t>2023-11-13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22853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924DC29-BEBB-424F-831F-847E9A04BE09}" type="datetime1">
              <a:rPr lang="ko-KR" altLang="en-US" smtClean="0"/>
              <a:t>2023-11-13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641069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CEB95358-A838-478D-9B72-79859A83FD9B}" type="datetime1">
              <a:rPr lang="ko-KR" altLang="en-US" smtClean="0"/>
              <a:t>2023-11-13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758792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fld id="{A9CB3139-E43D-4DDB-814A-10276AA4F432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화살표: 톱니 모양의 오른쪽 5">
            <a:extLst>
              <a:ext uri="{FF2B5EF4-FFF2-40B4-BE49-F238E27FC236}">
                <a16:creationId xmlns:a16="http://schemas.microsoft.com/office/drawing/2014/main" id="{9611447D-D430-A957-114A-051D7F68E849}"/>
              </a:ext>
            </a:extLst>
          </p:cNvPr>
          <p:cNvSpPr/>
          <p:nvPr userDrawn="1"/>
        </p:nvSpPr>
        <p:spPr>
          <a:xfrm>
            <a:off x="0" y="1"/>
            <a:ext cx="9906000" cy="457200"/>
          </a:xfrm>
          <a:prstGeom prst="notchedRightArrow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사각형: 잘린 한쪽 모서리 6">
            <a:extLst>
              <a:ext uri="{FF2B5EF4-FFF2-40B4-BE49-F238E27FC236}">
                <a16:creationId xmlns:a16="http://schemas.microsoft.com/office/drawing/2014/main" id="{E48EA881-8670-5800-0C25-86C1E13796A3}"/>
              </a:ext>
            </a:extLst>
          </p:cNvPr>
          <p:cNvSpPr/>
          <p:nvPr userDrawn="1"/>
        </p:nvSpPr>
        <p:spPr>
          <a:xfrm>
            <a:off x="632254" y="0"/>
            <a:ext cx="8641492" cy="1153297"/>
          </a:xfrm>
          <a:prstGeom prst="snip1Rect">
            <a:avLst>
              <a:gd name="adj" fmla="val 30390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27A0AE87-45C5-B56E-A77A-C69502CA1FC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7B7B7D"/>
              </a:clrFrom>
              <a:clrTo>
                <a:srgbClr val="7B7B7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0091" y="6281715"/>
            <a:ext cx="1479665" cy="48586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82DCD3AB-835E-9256-0DF4-783A7447E1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76" y="0"/>
            <a:ext cx="9899849" cy="1153297"/>
          </a:xfrm>
          <a:prstGeom prst="rect">
            <a:avLst/>
          </a:prstGeom>
        </p:spPr>
        <p:txBody>
          <a:bodyPr anchor="ctr"/>
          <a:lstStyle>
            <a:lvl1pPr algn="ctr">
              <a:defRPr sz="400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16635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F0E52529-CE08-4C4E-88D6-ECF8AD3D837F}" type="datetime1">
              <a:rPr lang="ko-KR" altLang="en-US" smtClean="0"/>
              <a:t>2023-11-13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12829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19743A8B-73CB-479E-98FA-9C44118C786D}" type="datetime1">
              <a:rPr lang="ko-KR" altLang="en-US" smtClean="0"/>
              <a:t>2023-11-13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383342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5493C1A0-D60E-4A2A-A02E-AC8186A6BAEC}" type="datetime1">
              <a:rPr lang="ko-KR" altLang="en-US" smtClean="0"/>
              <a:t>2023-11-13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661253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41735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사각형: 둥근 한쪽 모서리 2"/>
          <p:cNvSpPr/>
          <p:nvPr/>
        </p:nvSpPr>
        <p:spPr>
          <a:xfrm>
            <a:off x="0" y="0"/>
            <a:ext cx="4305683" cy="6858000"/>
          </a:xfrm>
          <a:prstGeom prst="round1Rect">
            <a:avLst/>
          </a:prstGeom>
          <a:blipFill dpi="0" rotWithShape="1">
            <a:blip r:embed="rId2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CascadeDown">
              <a:avLst/>
            </a:prstTxWarp>
          </a:bodyPr>
          <a:lstStyle/>
          <a:p>
            <a:pPr algn="ctr"/>
            <a:endParaRPr lang="ko-KR" altLang="en-US" dirty="0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1B08C1C9-8BFC-4BE1-8505-B31AFCC1E3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54926" y="2403567"/>
            <a:ext cx="6806935" cy="1861046"/>
          </a:xfrm>
        </p:spPr>
        <p:txBody>
          <a:bodyPr>
            <a:prstTxWarp prst="textSlantUp">
              <a:avLst/>
            </a:prstTxWarp>
          </a:bodyPr>
          <a:lstStyle/>
          <a:p>
            <a:r>
              <a:rPr lang="en-US" altLang="ko-KR" b="1" dirty="0">
                <a:effectLst>
                  <a:reflection blurRad="6350" stA="50000" endA="300" endPos="50000" dist="29997" dir="5400000" sy="-100000" algn="bl" rotWithShape="0"/>
                </a:effectLst>
                <a:latin typeface="돋움" panose="020B0600000101010101" pitchFamily="50" charset="-127"/>
                <a:ea typeface="돋움" panose="020B0600000101010101" pitchFamily="50" charset="-127"/>
              </a:rPr>
              <a:t>Advertising</a:t>
            </a:r>
            <a:endParaRPr lang="ko-KR" altLang="en-US" b="1" dirty="0">
              <a:effectLst>
                <a:reflection blurRad="6350" stA="50000" endA="300" endPos="50000" dist="29997" dir="5400000" sy="-100000" algn="bl" rotWithShape="0"/>
              </a:effectLst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BE417A86-4430-4B4F-A502-D670DF6CC75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7C7C7E"/>
              </a:clrFrom>
              <a:clrTo>
                <a:srgbClr val="7C7C7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6725" y="5955366"/>
            <a:ext cx="2181080" cy="71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39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9ECF67A3-2BEF-4441-96D7-AC1E5C275C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2</a:t>
            </a:fld>
            <a:endParaRPr lang="ko-KR" altLang="en-US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5A80A21B-1C34-4403-A974-17613A903BF5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ko-KR" altLang="en-US" dirty="0"/>
              <a:t>  목차</a:t>
            </a:r>
          </a:p>
        </p:txBody>
      </p:sp>
      <p:sp>
        <p:nvSpPr>
          <p:cNvPr id="19" name="모서리가 둥근 직사각형 18"/>
          <p:cNvSpPr/>
          <p:nvPr/>
        </p:nvSpPr>
        <p:spPr>
          <a:xfrm>
            <a:off x="1341322" y="2391954"/>
            <a:ext cx="4729277" cy="153953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240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927860" y="1939195"/>
            <a:ext cx="42772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광고의 정의</a:t>
            </a:r>
          </a:p>
        </p:txBody>
      </p:sp>
      <p:sp>
        <p:nvSpPr>
          <p:cNvPr id="3" name="순서도: 화면 표시 2"/>
          <p:cNvSpPr/>
          <p:nvPr/>
        </p:nvSpPr>
        <p:spPr>
          <a:xfrm>
            <a:off x="863914" y="1817430"/>
            <a:ext cx="1025846" cy="728478"/>
          </a:xfrm>
          <a:prstGeom prst="flowChartDisplay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굴림" panose="020B0600000101010101" pitchFamily="50" charset="-127"/>
                <a:ea typeface="굴림" panose="020B0600000101010101" pitchFamily="50" charset="-127"/>
              </a:rPr>
              <a:t>1</a:t>
            </a:r>
            <a:endParaRPr lang="ko-KR" altLang="en-US" sz="24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7" name="모서리가 둥근 직사각형 26"/>
          <p:cNvSpPr/>
          <p:nvPr/>
        </p:nvSpPr>
        <p:spPr>
          <a:xfrm>
            <a:off x="1341322" y="3440467"/>
            <a:ext cx="4729277" cy="153953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240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927860" y="2987708"/>
            <a:ext cx="42772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TV </a:t>
            </a:r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방송 광고의 종류</a:t>
            </a:r>
          </a:p>
        </p:txBody>
      </p:sp>
      <p:sp>
        <p:nvSpPr>
          <p:cNvPr id="29" name="순서도: 화면 표시 28"/>
          <p:cNvSpPr/>
          <p:nvPr/>
        </p:nvSpPr>
        <p:spPr>
          <a:xfrm>
            <a:off x="863914" y="2865943"/>
            <a:ext cx="1025846" cy="728478"/>
          </a:xfrm>
          <a:prstGeom prst="flowChartDisplay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굴림" panose="020B0600000101010101" pitchFamily="50" charset="-127"/>
                <a:ea typeface="굴림" panose="020B0600000101010101" pitchFamily="50" charset="-127"/>
              </a:rPr>
              <a:t>2</a:t>
            </a:r>
            <a:endParaRPr lang="ko-KR" altLang="en-US" sz="24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8" name="모서리가 둥근 직사각형 37"/>
          <p:cNvSpPr/>
          <p:nvPr/>
        </p:nvSpPr>
        <p:spPr>
          <a:xfrm>
            <a:off x="1341322" y="4488980"/>
            <a:ext cx="4729277" cy="153953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240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927860" y="4036221"/>
            <a:ext cx="42772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국내 </a:t>
            </a:r>
            <a:r>
              <a:rPr lang="ko-KR" altLang="en-US" sz="2400">
                <a:latin typeface="굴림" panose="020B0600000101010101" pitchFamily="50" charset="-127"/>
                <a:ea typeface="굴림" panose="020B0600000101010101" pitchFamily="50" charset="-127"/>
              </a:rPr>
              <a:t>광고시장 </a:t>
            </a:r>
            <a:r>
              <a:rPr lang="ko-KR" altLang="en-US" sz="2400" smtClean="0">
                <a:latin typeface="굴림" panose="020B0600000101010101" pitchFamily="50" charset="-127"/>
                <a:ea typeface="굴림" panose="020B0600000101010101" pitchFamily="50" charset="-127"/>
              </a:rPr>
              <a:t>매체별 </a:t>
            </a:r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점유율</a:t>
            </a:r>
          </a:p>
        </p:txBody>
      </p:sp>
      <p:sp>
        <p:nvSpPr>
          <p:cNvPr id="42" name="순서도: 화면 표시 41"/>
          <p:cNvSpPr/>
          <p:nvPr/>
        </p:nvSpPr>
        <p:spPr>
          <a:xfrm>
            <a:off x="863914" y="3914456"/>
            <a:ext cx="1025846" cy="728478"/>
          </a:xfrm>
          <a:prstGeom prst="flowChartDisplay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굴림" panose="020B0600000101010101" pitchFamily="50" charset="-127"/>
                <a:ea typeface="굴림" panose="020B0600000101010101" pitchFamily="50" charset="-127"/>
              </a:rPr>
              <a:t>3</a:t>
            </a:r>
            <a:endParaRPr lang="ko-KR" altLang="en-US" sz="24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44" name="모서리가 둥근 직사각형 43"/>
          <p:cNvSpPr/>
          <p:nvPr/>
        </p:nvSpPr>
        <p:spPr>
          <a:xfrm>
            <a:off x="1341322" y="5537493"/>
            <a:ext cx="4729277" cy="153953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240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927860" y="5084734"/>
            <a:ext cx="42772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  <a:hlinkClick r:id="rId2" action="ppaction://hlinksldjump"/>
              </a:rPr>
              <a:t>광고 전략  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46" name="순서도: 화면 표시 45"/>
          <p:cNvSpPr/>
          <p:nvPr/>
        </p:nvSpPr>
        <p:spPr>
          <a:xfrm>
            <a:off x="863914" y="4962969"/>
            <a:ext cx="1025846" cy="728478"/>
          </a:xfrm>
          <a:prstGeom prst="flowChartDisplay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굴림" panose="020B0600000101010101" pitchFamily="50" charset="-127"/>
                <a:ea typeface="굴림" panose="020B0600000101010101" pitchFamily="50" charset="-127"/>
              </a:rPr>
              <a:t>4</a:t>
            </a:r>
            <a:endParaRPr lang="ko-KR" altLang="en-US" sz="24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86" t="2437" r="5596" b="67594"/>
          <a:stretch/>
        </p:blipFill>
        <p:spPr>
          <a:xfrm>
            <a:off x="6996113" y="2048123"/>
            <a:ext cx="1740023" cy="1635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49958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C6858544-C66C-4DCC-8236-11BE5768B2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A6056FBD-BCC7-4E75-B5E6-4FBC7AE735A8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1. </a:t>
            </a:r>
            <a:r>
              <a:rPr lang="ko-KR" altLang="en-US" dirty="0"/>
              <a:t>광고의 정의</a:t>
            </a:r>
          </a:p>
        </p:txBody>
      </p:sp>
      <p:sp>
        <p:nvSpPr>
          <p:cNvPr id="2" name="내용 개체 틀 1">
            <a:extLst>
              <a:ext uri="{FF2B5EF4-FFF2-40B4-BE49-F238E27FC236}">
                <a16:creationId xmlns:a16="http://schemas.microsoft.com/office/drawing/2014/main" id="{A43E2F25-EBD4-4E9E-B7FD-0DD365416DD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17856" y="1213878"/>
            <a:ext cx="8707108" cy="2536712"/>
          </a:xfrm>
          <a:prstGeom prst="rect">
            <a:avLst/>
          </a:prstGeom>
        </p:spPr>
        <p:txBody>
          <a:bodyPr/>
          <a:lstStyle/>
          <a:p>
            <a:pPr marL="357188" indent="-357188" latinLnBrk="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ko-KR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Advertising</a:t>
            </a:r>
          </a:p>
          <a:p>
            <a:pPr marL="712788" lvl="1" indent="-355600" latinLnBrk="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ü"/>
            </a:pPr>
            <a:r>
              <a:rPr lang="en-US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It is a form of marketing communication used to encourage, persuade, or manipulate an audience to take some action</a:t>
            </a:r>
          </a:p>
          <a:p>
            <a:pPr marL="712788" lvl="1" indent="-355600" latinLnBrk="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ü"/>
            </a:pPr>
            <a:r>
              <a:rPr lang="en-US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Advertisers seek to generate increased consumption of their products or services</a:t>
            </a:r>
            <a:endParaRPr lang="ko-KR" altLang="en-US" sz="2000" dirty="0">
              <a:solidFill>
                <a:prstClr val="black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5" name="내용 개체 틀 1">
            <a:extLst>
              <a:ext uri="{FF2B5EF4-FFF2-40B4-BE49-F238E27FC236}">
                <a16:creationId xmlns:a16="http://schemas.microsoft.com/office/drawing/2014/main" id="{BEF6380C-942C-41C2-B9B2-280C4B273AFB}"/>
              </a:ext>
            </a:extLst>
          </p:cNvPr>
          <p:cNvSpPr txBox="1">
            <a:spLocks/>
          </p:cNvSpPr>
          <p:nvPr/>
        </p:nvSpPr>
        <p:spPr>
          <a:xfrm>
            <a:off x="517854" y="3759059"/>
            <a:ext cx="7027791" cy="203331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5600" indent="-355600" latinLnBrk="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ko-KR" altLang="en-US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광고</a:t>
            </a:r>
            <a:endParaRPr lang="en-US" altLang="ko-KR" sz="2400" b="1" dirty="0"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marL="712788" lvl="1" indent="-355600" latinLnBrk="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r>
              <a:rPr lang="ko-KR" altLang="en-US" sz="2000" dirty="0">
                <a:latin typeface="굴림" panose="020B0600000101010101" pitchFamily="50" charset="-127"/>
                <a:ea typeface="굴림" panose="020B0600000101010101" pitchFamily="50" charset="-127"/>
              </a:rPr>
              <a:t>상품이 여러 사람에게 알려지도록 하는 과정으로  일정한 매체를 통하여 상품을 제시하거나 팔리도록 </a:t>
            </a:r>
            <a:r>
              <a:rPr lang="ko-KR" altLang="en-US" sz="2000">
                <a:latin typeface="굴림" panose="020B0600000101010101" pitchFamily="50" charset="-127"/>
                <a:ea typeface="굴림" panose="020B0600000101010101" pitchFamily="50" charset="-127"/>
              </a:rPr>
              <a:t>촉진하는 </a:t>
            </a:r>
            <a:r>
              <a:rPr lang="ko-KR" altLang="en-US" sz="2000" smtClean="0">
                <a:latin typeface="굴림" panose="020B0600000101010101" pitchFamily="50" charset="-127"/>
                <a:ea typeface="굴림" panose="020B0600000101010101" pitchFamily="50" charset="-127"/>
              </a:rPr>
              <a:t>활동</a:t>
            </a:r>
            <a:endParaRPr lang="en-US" altLang="ko-KR" sz="20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pic>
        <p:nvPicPr>
          <p:cNvPr id="6" name="동영상">
            <a:hlinkClick r:id="" action="ppaction://media"/>
            <a:extLst>
              <a:ext uri="{FF2B5EF4-FFF2-40B4-BE49-F238E27FC236}">
                <a16:creationId xmlns:a16="http://schemas.microsoft.com/office/drawing/2014/main" id="{82F08340-7F5E-4C05-B8E5-2DDE264AE74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545646" y="4756385"/>
            <a:ext cx="1453292" cy="1117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122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75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D90991D5-C103-4BC1-9A08-CD7E6ECFC9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4</a:t>
            </a:fld>
            <a:endParaRPr lang="ko-KR" altLang="en-US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47F65C8A-5058-4601-9F8E-241095381541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>
                <a:cs typeface="+mn-cs"/>
              </a:rPr>
              <a:t>2. TV </a:t>
            </a:r>
            <a:r>
              <a:rPr lang="ko-KR" altLang="en-US" dirty="0">
                <a:cs typeface="+mn-cs"/>
              </a:rPr>
              <a:t>방송 광고의 종류</a:t>
            </a:r>
            <a:endParaRPr lang="ko-KR" altLang="en-US" dirty="0"/>
          </a:p>
        </p:txBody>
      </p:sp>
      <p:sp>
        <p:nvSpPr>
          <p:cNvPr id="9" name="한쪽 모서리가 잘린 사각형 6">
            <a:extLst>
              <a:ext uri="{FF2B5EF4-FFF2-40B4-BE49-F238E27FC236}">
                <a16:creationId xmlns:a16="http://schemas.microsoft.com/office/drawing/2014/main" id="{8087F8E9-02A7-4507-A6C3-46C9BD3C567C}"/>
              </a:ext>
            </a:extLst>
          </p:cNvPr>
          <p:cNvSpPr/>
          <p:nvPr/>
        </p:nvSpPr>
        <p:spPr>
          <a:xfrm>
            <a:off x="1692794" y="1485326"/>
            <a:ext cx="3888000" cy="8424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2" name="다이아몬드 11">
            <a:extLst>
              <a:ext uri="{FF2B5EF4-FFF2-40B4-BE49-F238E27FC236}">
                <a16:creationId xmlns:a16="http://schemas.microsoft.com/office/drawing/2014/main" id="{D0239B3D-E6FB-4DAD-BC48-2CF1D55D21F5}"/>
              </a:ext>
            </a:extLst>
          </p:cNvPr>
          <p:cNvSpPr/>
          <p:nvPr/>
        </p:nvSpPr>
        <p:spPr>
          <a:xfrm>
            <a:off x="1692794" y="1485326"/>
            <a:ext cx="3888000" cy="842400"/>
          </a:xfrm>
          <a:prstGeom prst="diamond">
            <a:avLst/>
          </a:prstGeom>
          <a:solidFill>
            <a:schemeClr val="accent4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일반 규정</a:t>
            </a:r>
          </a:p>
        </p:txBody>
      </p:sp>
      <p:sp>
        <p:nvSpPr>
          <p:cNvPr id="15" name="오각형 12">
            <a:extLst>
              <a:ext uri="{FF2B5EF4-FFF2-40B4-BE49-F238E27FC236}">
                <a16:creationId xmlns:a16="http://schemas.microsoft.com/office/drawing/2014/main" id="{77050217-396B-4D79-83D2-B08A5E952EA6}"/>
              </a:ext>
            </a:extLst>
          </p:cNvPr>
          <p:cNvSpPr/>
          <p:nvPr/>
        </p:nvSpPr>
        <p:spPr>
          <a:xfrm flipH="1">
            <a:off x="413875" y="2323301"/>
            <a:ext cx="1278919" cy="1281600"/>
          </a:xfrm>
          <a:prstGeom prst="round2DiagRect">
            <a:avLst/>
          </a:prstGeom>
          <a:gradFill flip="none" rotWithShape="1">
            <a:gsLst>
              <a:gs pos="0">
                <a:schemeClr val="accent6">
                  <a:lumMod val="50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SPOT</a:t>
            </a:r>
          </a:p>
        </p:txBody>
      </p:sp>
      <p:sp>
        <p:nvSpPr>
          <p:cNvPr id="16" name="오각형 14">
            <a:extLst>
              <a:ext uri="{FF2B5EF4-FFF2-40B4-BE49-F238E27FC236}">
                <a16:creationId xmlns:a16="http://schemas.microsoft.com/office/drawing/2014/main" id="{9011564F-F957-448A-951A-AD5CAA892458}"/>
              </a:ext>
            </a:extLst>
          </p:cNvPr>
          <p:cNvSpPr/>
          <p:nvPr/>
        </p:nvSpPr>
        <p:spPr>
          <a:xfrm flipH="1">
            <a:off x="413874" y="4873788"/>
            <a:ext cx="1278920" cy="1281600"/>
          </a:xfrm>
          <a:prstGeom prst="round2DiagRect">
            <a:avLst/>
          </a:prstGeom>
          <a:gradFill flip="none" rotWithShape="1">
            <a:gsLst>
              <a:gs pos="0">
                <a:schemeClr val="accent6">
                  <a:lumMod val="50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자막</a:t>
            </a:r>
          </a:p>
        </p:txBody>
      </p:sp>
      <p:sp>
        <p:nvSpPr>
          <p:cNvPr id="18" name="한쪽 모서리가 잘린 사각형 6">
            <a:extLst>
              <a:ext uri="{FF2B5EF4-FFF2-40B4-BE49-F238E27FC236}">
                <a16:creationId xmlns:a16="http://schemas.microsoft.com/office/drawing/2014/main" id="{8087F8E9-02A7-4507-A6C3-46C9BD3C567C}"/>
              </a:ext>
            </a:extLst>
          </p:cNvPr>
          <p:cNvSpPr/>
          <p:nvPr/>
        </p:nvSpPr>
        <p:spPr>
          <a:xfrm>
            <a:off x="5571725" y="1485326"/>
            <a:ext cx="3888000" cy="8424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9" name="다이아몬드 18">
            <a:extLst>
              <a:ext uri="{FF2B5EF4-FFF2-40B4-BE49-F238E27FC236}">
                <a16:creationId xmlns:a16="http://schemas.microsoft.com/office/drawing/2014/main" id="{D0239B3D-E6FB-4DAD-BC48-2CF1D55D21F5}"/>
              </a:ext>
            </a:extLst>
          </p:cNvPr>
          <p:cNvSpPr/>
          <p:nvPr/>
        </p:nvSpPr>
        <p:spPr>
          <a:xfrm>
            <a:off x="5571725" y="1485326"/>
            <a:ext cx="3888000" cy="842400"/>
          </a:xfrm>
          <a:prstGeom prst="diamond">
            <a:avLst/>
          </a:prstGeom>
          <a:solidFill>
            <a:schemeClr val="accent4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내용</a:t>
            </a:r>
          </a:p>
        </p:txBody>
      </p:sp>
      <p:sp>
        <p:nvSpPr>
          <p:cNvPr id="2" name="오각형 12">
            <a:extLst>
              <a:ext uri="{FF2B5EF4-FFF2-40B4-BE49-F238E27FC236}">
                <a16:creationId xmlns:a16="http://schemas.microsoft.com/office/drawing/2014/main" id="{5A40E8DB-66AE-A32F-897F-058EE06B8A7B}"/>
              </a:ext>
            </a:extLst>
          </p:cNvPr>
          <p:cNvSpPr/>
          <p:nvPr/>
        </p:nvSpPr>
        <p:spPr>
          <a:xfrm flipH="1">
            <a:off x="413875" y="3599969"/>
            <a:ext cx="1278919" cy="1281600"/>
          </a:xfrm>
          <a:prstGeom prst="round2DiagRect">
            <a:avLst/>
          </a:prstGeom>
          <a:gradFill flip="none" rotWithShape="1">
            <a:gsLst>
              <a:gs pos="0">
                <a:schemeClr val="accent6">
                  <a:lumMod val="50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프로그램</a:t>
            </a:r>
            <a:endParaRPr lang="en-US" altLang="ko-KR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graphicFrame>
        <p:nvGraphicFramePr>
          <p:cNvPr id="5" name="표 5">
            <a:extLst>
              <a:ext uri="{FF2B5EF4-FFF2-40B4-BE49-F238E27FC236}">
                <a16:creationId xmlns:a16="http://schemas.microsoft.com/office/drawing/2014/main" id="{B9CB352A-EDBE-4FC2-96CC-BAA4DBC177D2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528656791"/>
              </p:ext>
            </p:extLst>
          </p:nvPr>
        </p:nvGraphicFramePr>
        <p:xfrm>
          <a:off x="1684362" y="2327275"/>
          <a:ext cx="7778386" cy="3848344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3889193">
                  <a:extLst>
                    <a:ext uri="{9D8B030D-6E8A-4147-A177-3AD203B41FA5}">
                      <a16:colId xmlns:a16="http://schemas.microsoft.com/office/drawing/2014/main" val="2146560551"/>
                    </a:ext>
                  </a:extLst>
                </a:gridCol>
                <a:gridCol w="3889193">
                  <a:extLst>
                    <a:ext uri="{9D8B030D-6E8A-4147-A177-3AD203B41FA5}">
                      <a16:colId xmlns:a16="http://schemas.microsoft.com/office/drawing/2014/main" val="1827855202"/>
                    </a:ext>
                  </a:extLst>
                </a:gridCol>
              </a:tblGrid>
              <a:tr h="641686"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시간마다 </a:t>
                      </a:r>
                      <a:r>
                        <a:rPr kumimoji="1" lang="en-US" altLang="ko-K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2</a:t>
                      </a:r>
                      <a:r>
                        <a:rPr kumimoji="1" lang="ko-KR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회 이내</a:t>
                      </a:r>
                    </a:p>
                  </a:txBody>
                  <a:tcPr anchor="ctr" horzOverflow="overflow"/>
                </a:tc>
                <a:tc rowSpan="2">
                  <a:txBody>
                    <a:bodyPr/>
                    <a:lstStyle/>
                    <a:p>
                      <a:pPr marL="0" marR="0" lvl="0" indent="0" algn="ctr" defTabSz="957263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방송 프로그램 사이에 내보내는 광고</a:t>
                      </a: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:a16="http://schemas.microsoft.com/office/drawing/2014/main" val="2401468742"/>
                  </a:ext>
                </a:extLst>
              </a:tr>
              <a:tr h="641686"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매회 </a:t>
                      </a:r>
                      <a:r>
                        <a:rPr kumimoji="1" lang="en-US" altLang="ko-K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3</a:t>
                      </a:r>
                      <a:r>
                        <a:rPr kumimoji="1" lang="ko-KR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건 이내</a:t>
                      </a:r>
                    </a:p>
                  </a:txBody>
                  <a:tcPr anchor="ctr" horzOverflow="overflow"/>
                </a:tc>
                <a:tc vMerge="1">
                  <a:txBody>
                    <a:bodyPr/>
                    <a:lstStyle/>
                    <a:p>
                      <a:pPr marL="0" marR="0" lvl="0" indent="0" algn="ctr" defTabSz="9572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:a16="http://schemas.microsoft.com/office/drawing/2014/main" val="2387501233"/>
                  </a:ext>
                </a:extLst>
              </a:tr>
              <a:tr h="1281600"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방송 프로그램 시간의 </a:t>
                      </a:r>
                      <a:r>
                        <a:rPr kumimoji="1" lang="en-US" altLang="ko-K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8/100 </a:t>
                      </a:r>
                      <a:r>
                        <a:rPr kumimoji="1" lang="ko-KR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이내</a:t>
                      </a:r>
                      <a:endParaRPr kumimoji="1" lang="en-US" altLang="ko-KR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프로그램의 스폰서로 참여하여 그 프로그램 전후에 수행하는 광고</a:t>
                      </a: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:a16="http://schemas.microsoft.com/office/drawing/2014/main" val="716339993"/>
                  </a:ext>
                </a:extLst>
              </a:tr>
              <a:tr h="641686"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시간마다 </a:t>
                      </a:r>
                      <a:r>
                        <a:rPr kumimoji="1" lang="en-US" altLang="ko-K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6</a:t>
                      </a:r>
                      <a:r>
                        <a:rPr kumimoji="1" lang="ko-KR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회 이내</a:t>
                      </a:r>
                      <a:endParaRPr kumimoji="1" lang="en-US" altLang="ko-KR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 horzOverflow="overflow"/>
                </a:tc>
                <a:tc rowSpan="2">
                  <a:txBody>
                    <a:bodyPr/>
                    <a:lstStyle/>
                    <a:p>
                      <a:pPr marL="0" marR="0" lvl="0" indent="0" algn="ctr" defTabSz="957263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방송국 명칭이나 방송 순서의 안내에 자막으로 표시하는 광고</a:t>
                      </a:r>
                      <a:endParaRPr kumimoji="1" lang="en-US" altLang="ko-KR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:a16="http://schemas.microsoft.com/office/drawing/2014/main" val="1011367076"/>
                  </a:ext>
                </a:extLst>
              </a:tr>
              <a:tr h="641686"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자막 크기는 화면의 </a:t>
                      </a:r>
                      <a:r>
                        <a:rPr kumimoji="1" lang="en-US" altLang="ko-K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1/4 </a:t>
                      </a:r>
                      <a:r>
                        <a:rPr kumimoji="1" lang="ko-KR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이내</a:t>
                      </a:r>
                    </a:p>
                  </a:txBody>
                  <a:tcPr anchor="ctr" horzOverflow="overflow"/>
                </a:tc>
                <a:tc vMerge="1">
                  <a:txBody>
                    <a:bodyPr/>
                    <a:lstStyle/>
                    <a:p>
                      <a:pPr marL="0" marR="0" lvl="0" indent="0" algn="ctr" defTabSz="957263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:a16="http://schemas.microsoft.com/office/drawing/2014/main" val="31484576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48594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3EFAB0D0-AF68-4A64-9522-052C3F3E97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5</a:t>
            </a:fld>
            <a:endParaRPr lang="ko-KR" altLang="en-US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EC0440D4-52C5-4F9F-A507-04557B9A8BFB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3. </a:t>
            </a:r>
            <a:r>
              <a:rPr lang="ko-KR" altLang="en-US" dirty="0"/>
              <a:t>국내 광고시장 </a:t>
            </a:r>
            <a:r>
              <a:rPr lang="ko-KR" altLang="en-US" dirty="0" err="1"/>
              <a:t>매체별</a:t>
            </a:r>
            <a:r>
              <a:rPr lang="ko-KR" altLang="en-US" dirty="0"/>
              <a:t> 점유율</a:t>
            </a:r>
          </a:p>
        </p:txBody>
      </p:sp>
      <p:graphicFrame>
        <p:nvGraphicFramePr>
          <p:cNvPr id="11" name="내용 개체 틀 10">
            <a:extLst>
              <a:ext uri="{FF2B5EF4-FFF2-40B4-BE49-F238E27FC236}">
                <a16:creationId xmlns:a16="http://schemas.microsoft.com/office/drawing/2014/main" id="{09D0E751-55A6-4253-AA03-647E97BCEA56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85652281"/>
              </p:ext>
            </p:extLst>
          </p:nvPr>
        </p:nvGraphicFramePr>
        <p:xfrm>
          <a:off x="681038" y="1504950"/>
          <a:ext cx="8543925" cy="46720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화살표: 오른쪽 11">
            <a:extLst>
              <a:ext uri="{FF2B5EF4-FFF2-40B4-BE49-F238E27FC236}">
                <a16:creationId xmlns:a16="http://schemas.microsoft.com/office/drawing/2014/main" id="{E53F0560-EF9A-46CD-8450-DB2869120613}"/>
              </a:ext>
            </a:extLst>
          </p:cNvPr>
          <p:cNvSpPr/>
          <p:nvPr/>
        </p:nvSpPr>
        <p:spPr>
          <a:xfrm>
            <a:off x="6276869" y="3042746"/>
            <a:ext cx="1963844" cy="593288"/>
          </a:xfrm>
          <a:prstGeom prst="wedgeRoundRectCallout">
            <a:avLst>
              <a:gd name="adj1" fmla="val 34136"/>
              <a:gd name="adj2" fmla="val 83906"/>
              <a:gd name="adj3" fmla="val 16667"/>
            </a:avLst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옥외포함</a:t>
            </a:r>
          </a:p>
        </p:txBody>
      </p:sp>
    </p:spTree>
    <p:extLst>
      <p:ext uri="{BB962C8B-B14F-4D97-AF65-F5344CB8AC3E}">
        <p14:creationId xmlns:p14="http://schemas.microsoft.com/office/powerpoint/2010/main" val="4118213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0E98731A-7DBC-4F86-9832-AD41B1C374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E11138DC-642E-4E98-9ED1-8275F76599B5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4. </a:t>
            </a:r>
            <a:r>
              <a:rPr lang="ko-KR" altLang="en-US" dirty="0"/>
              <a:t>광고 전략</a:t>
            </a:r>
          </a:p>
        </p:txBody>
      </p:sp>
      <p:sp>
        <p:nvSpPr>
          <p:cNvPr id="2" name="한쪽 모서리가 둥근 사각형 4">
            <a:extLst>
              <a:ext uri="{FF2B5EF4-FFF2-40B4-BE49-F238E27FC236}">
                <a16:creationId xmlns:a16="http://schemas.microsoft.com/office/drawing/2014/main" id="{4AAADC48-22AE-1C0F-3A61-D0672FD5BD8B}"/>
              </a:ext>
            </a:extLst>
          </p:cNvPr>
          <p:cNvSpPr/>
          <p:nvPr/>
        </p:nvSpPr>
        <p:spPr>
          <a:xfrm flipH="1">
            <a:off x="284652" y="1428736"/>
            <a:ext cx="4524332" cy="4429156"/>
          </a:xfrm>
          <a:prstGeom prst="snip2DiagRect">
            <a:avLst>
              <a:gd name="adj1" fmla="val 0"/>
              <a:gd name="adj2" fmla="val 13800"/>
            </a:avLst>
          </a:prstGeom>
          <a:solidFill>
            <a:srgbClr val="AFFFD3"/>
          </a:solidFill>
          <a:ln w="317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6" name="한쪽 모서리가 둥근 사각형 5">
            <a:extLst>
              <a:ext uri="{FF2B5EF4-FFF2-40B4-BE49-F238E27FC236}">
                <a16:creationId xmlns:a16="http://schemas.microsoft.com/office/drawing/2014/main" id="{320DEA2D-318D-A6E4-69E1-6ED24C6FC332}"/>
              </a:ext>
            </a:extLst>
          </p:cNvPr>
          <p:cNvSpPr/>
          <p:nvPr/>
        </p:nvSpPr>
        <p:spPr>
          <a:xfrm flipH="1" flipV="1">
            <a:off x="5046197" y="1428736"/>
            <a:ext cx="4524332" cy="4429156"/>
          </a:xfrm>
          <a:prstGeom prst="snip2DiagRect">
            <a:avLst>
              <a:gd name="adj1" fmla="val 0"/>
              <a:gd name="adj2" fmla="val 13800"/>
            </a:avLst>
          </a:prstGeom>
          <a:solidFill>
            <a:srgbClr val="CCFF99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7" name="사각형: 잘린 대각선 방향 모서리 6">
            <a:extLst>
              <a:ext uri="{FF2B5EF4-FFF2-40B4-BE49-F238E27FC236}">
                <a16:creationId xmlns:a16="http://schemas.microsoft.com/office/drawing/2014/main" id="{8FB0D361-3B43-7C3A-77EA-00CAD7028347}"/>
              </a:ext>
            </a:extLst>
          </p:cNvPr>
          <p:cNvSpPr/>
          <p:nvPr/>
        </p:nvSpPr>
        <p:spPr>
          <a:xfrm>
            <a:off x="5215230" y="2330574"/>
            <a:ext cx="1590381" cy="1030769"/>
          </a:xfrm>
          <a:prstGeom prst="snip2DiagRect">
            <a:avLst>
              <a:gd name="adj1" fmla="val 15036"/>
              <a:gd name="adj2" fmla="val 37010"/>
            </a:avLst>
          </a:prstGeom>
          <a:solidFill>
            <a:schemeClr val="accent2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브랜드 공식 계정</a:t>
            </a:r>
          </a:p>
        </p:txBody>
      </p:sp>
      <p:sp>
        <p:nvSpPr>
          <p:cNvPr id="8" name="한쪽 모서리는 잘리고 다른 쪽 모서리는 둥근 사각형 70">
            <a:extLst>
              <a:ext uri="{FF2B5EF4-FFF2-40B4-BE49-F238E27FC236}">
                <a16:creationId xmlns:a16="http://schemas.microsoft.com/office/drawing/2014/main" id="{B701B62C-FC79-4BB6-E179-51C13BC3356B}"/>
              </a:ext>
            </a:extLst>
          </p:cNvPr>
          <p:cNvSpPr/>
          <p:nvPr/>
        </p:nvSpPr>
        <p:spPr>
          <a:xfrm>
            <a:off x="6747458" y="3800928"/>
            <a:ext cx="2695639" cy="1850600"/>
          </a:xfrm>
          <a:prstGeom prst="round2Diag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dirty="0">
              <a:solidFill>
                <a:schemeClr val="tx1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10" name="왼쪽/오른쪽/위쪽 화살표 72">
            <a:extLst>
              <a:ext uri="{FF2B5EF4-FFF2-40B4-BE49-F238E27FC236}">
                <a16:creationId xmlns:a16="http://schemas.microsoft.com/office/drawing/2014/main" id="{E7787C1C-4937-EAB2-BFD1-877424A0C1B0}"/>
              </a:ext>
            </a:extLst>
          </p:cNvPr>
          <p:cNvSpPr/>
          <p:nvPr/>
        </p:nvSpPr>
        <p:spPr>
          <a:xfrm>
            <a:off x="5904951" y="1528459"/>
            <a:ext cx="2808000" cy="572778"/>
          </a:xfrm>
          <a:prstGeom prst="horizontalScroll">
            <a:avLst/>
          </a:prstGeom>
          <a:solidFill>
            <a:schemeClr val="accent4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SNS </a:t>
            </a:r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운영</a:t>
            </a:r>
          </a:p>
        </p:txBody>
      </p:sp>
      <p:sp>
        <p:nvSpPr>
          <p:cNvPr id="11" name="리본: 위로 기울어짐 10">
            <a:extLst>
              <a:ext uri="{FF2B5EF4-FFF2-40B4-BE49-F238E27FC236}">
                <a16:creationId xmlns:a16="http://schemas.microsoft.com/office/drawing/2014/main" id="{8D9B4E2E-58B1-87DA-0433-8127053DDEFC}"/>
              </a:ext>
            </a:extLst>
          </p:cNvPr>
          <p:cNvSpPr/>
          <p:nvPr/>
        </p:nvSpPr>
        <p:spPr>
          <a:xfrm>
            <a:off x="1206505" y="1580848"/>
            <a:ext cx="2808000" cy="468000"/>
          </a:xfrm>
          <a:prstGeom prst="ribbon2">
            <a:avLst/>
          </a:prstGeom>
          <a:solidFill>
            <a:schemeClr val="accent4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광고 전략</a:t>
            </a:r>
          </a:p>
        </p:txBody>
      </p:sp>
      <p:sp>
        <p:nvSpPr>
          <p:cNvPr id="12" name="화살표: 왼쪽/오른쪽 11">
            <a:extLst>
              <a:ext uri="{FF2B5EF4-FFF2-40B4-BE49-F238E27FC236}">
                <a16:creationId xmlns:a16="http://schemas.microsoft.com/office/drawing/2014/main" id="{FB8084F7-E60D-7E0B-2627-23CF5C8B6134}"/>
              </a:ext>
            </a:extLst>
          </p:cNvPr>
          <p:cNvSpPr/>
          <p:nvPr/>
        </p:nvSpPr>
        <p:spPr>
          <a:xfrm flipH="1">
            <a:off x="7042824" y="2244758"/>
            <a:ext cx="2104906" cy="731756"/>
          </a:xfrm>
          <a:prstGeom prst="leftRightArrow">
            <a:avLst/>
          </a:prstGeom>
          <a:solidFill>
            <a:schemeClr val="accent6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err="1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톤앤매너</a:t>
            </a:r>
            <a:endParaRPr lang="ko-KR" altLang="en-US" dirty="0">
              <a:solidFill>
                <a:schemeClr val="tx1"/>
              </a:solidFill>
              <a:latin typeface="굴림" pitchFamily="50" charset="-127"/>
              <a:ea typeface="굴림" pitchFamily="50" charset="-127"/>
            </a:endParaRPr>
          </a:p>
        </p:txBody>
      </p:sp>
      <p:graphicFrame>
        <p:nvGraphicFramePr>
          <p:cNvPr id="20" name="다이어그램 19">
            <a:extLst>
              <a:ext uri="{FF2B5EF4-FFF2-40B4-BE49-F238E27FC236}">
                <a16:creationId xmlns:a16="http://schemas.microsoft.com/office/drawing/2014/main" id="{D50C9C48-16E8-DB84-BC09-A884A91BEF2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68018444"/>
              </p:ext>
            </p:extLst>
          </p:nvPr>
        </p:nvGraphicFramePr>
        <p:xfrm>
          <a:off x="2146463" y="2221677"/>
          <a:ext cx="2552846" cy="17295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5" name="순서도: 순차적 액세스 저장소 24">
            <a:extLst>
              <a:ext uri="{FF2B5EF4-FFF2-40B4-BE49-F238E27FC236}">
                <a16:creationId xmlns:a16="http://schemas.microsoft.com/office/drawing/2014/main" id="{1086288C-3F62-ED10-3FBA-90E271B40661}"/>
              </a:ext>
            </a:extLst>
          </p:cNvPr>
          <p:cNvSpPr/>
          <p:nvPr/>
        </p:nvSpPr>
        <p:spPr>
          <a:xfrm>
            <a:off x="2325293" y="4872605"/>
            <a:ext cx="1361097" cy="828000"/>
          </a:xfrm>
          <a:prstGeom prst="flowChartMagneticTape">
            <a:avLst/>
          </a:prstGeom>
          <a:solidFill>
            <a:schemeClr val="accent5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이미지</a:t>
            </a:r>
            <a:endParaRPr lang="en-US" altLang="ko-KR" dirty="0">
              <a:solidFill>
                <a:schemeClr val="tx1"/>
              </a:solidFill>
              <a:latin typeface="굴림" pitchFamily="50" charset="-127"/>
              <a:ea typeface="굴림" pitchFamily="50" charset="-127"/>
            </a:endParaRPr>
          </a:p>
          <a:p>
            <a:pPr algn="ctr"/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마케팅</a:t>
            </a:r>
          </a:p>
        </p:txBody>
      </p:sp>
      <p:sp>
        <p:nvSpPr>
          <p:cNvPr id="26" name="순서도: 저장 데이터 25">
            <a:extLst>
              <a:ext uri="{FF2B5EF4-FFF2-40B4-BE49-F238E27FC236}">
                <a16:creationId xmlns:a16="http://schemas.microsoft.com/office/drawing/2014/main" id="{8BB4F5BC-7638-DF83-E52F-BD1077E3AB1C}"/>
              </a:ext>
            </a:extLst>
          </p:cNvPr>
          <p:cNvSpPr/>
          <p:nvPr/>
        </p:nvSpPr>
        <p:spPr>
          <a:xfrm>
            <a:off x="7021214" y="4932564"/>
            <a:ext cx="2148126" cy="543176"/>
          </a:xfrm>
          <a:prstGeom prst="flowChartOnlineStorage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노출 태그</a:t>
            </a:r>
          </a:p>
        </p:txBody>
      </p:sp>
      <p:sp>
        <p:nvSpPr>
          <p:cNvPr id="28" name="순서도: 문서 27">
            <a:extLst>
              <a:ext uri="{FF2B5EF4-FFF2-40B4-BE49-F238E27FC236}">
                <a16:creationId xmlns:a16="http://schemas.microsoft.com/office/drawing/2014/main" id="{7EE22A59-0A2B-A6E7-9C21-5CC6F3EA1A26}"/>
              </a:ext>
            </a:extLst>
          </p:cNvPr>
          <p:cNvSpPr/>
          <p:nvPr/>
        </p:nvSpPr>
        <p:spPr>
          <a:xfrm flipV="1">
            <a:off x="5162330" y="4228651"/>
            <a:ext cx="1128859" cy="995155"/>
          </a:xfrm>
          <a:prstGeom prst="flowChartDocument">
            <a:avLst/>
          </a:prstGeom>
          <a:solidFill>
            <a:schemeClr val="accent4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72B868D-8BB0-02C3-F860-5F81E416035B}"/>
              </a:ext>
            </a:extLst>
          </p:cNvPr>
          <p:cNvSpPr txBox="1"/>
          <p:nvPr/>
        </p:nvSpPr>
        <p:spPr>
          <a:xfrm>
            <a:off x="5172761" y="4372285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533400"/>
            <a:r>
              <a:rPr lang="ko-KR" altLang="en-US" dirty="0">
                <a:latin typeface="굴림" panose="020B0600000101010101" pitchFamily="50" charset="-127"/>
                <a:ea typeface="굴림" panose="020B0600000101010101" pitchFamily="50" charset="-127"/>
              </a:rPr>
              <a:t>관련</a:t>
            </a:r>
            <a:r>
              <a:rPr lang="en-US" altLang="ko-KR" dirty="0">
                <a:latin typeface="굴림" panose="020B0600000101010101" pitchFamily="50" charset="-127"/>
                <a:ea typeface="굴림" panose="020B0600000101010101" pitchFamily="50" charset="-127"/>
              </a:rPr>
              <a:t/>
            </a:r>
            <a:br>
              <a:rPr lang="en-US" altLang="ko-KR" dirty="0">
                <a:latin typeface="굴림" panose="020B0600000101010101" pitchFamily="50" charset="-127"/>
                <a:ea typeface="굴림" panose="020B0600000101010101" pitchFamily="50" charset="-127"/>
              </a:rPr>
            </a:br>
            <a:r>
              <a:rPr lang="ko-KR" altLang="en-US" dirty="0">
                <a:latin typeface="굴림" panose="020B0600000101010101" pitchFamily="50" charset="-127"/>
                <a:ea typeface="굴림" panose="020B0600000101010101" pitchFamily="50" charset="-127"/>
              </a:rPr>
              <a:t>해시태그</a:t>
            </a:r>
          </a:p>
        </p:txBody>
      </p:sp>
      <p:sp>
        <p:nvSpPr>
          <p:cNvPr id="42" name="사각형: 모서리가 접힌 도형 41">
            <a:extLst>
              <a:ext uri="{FF2B5EF4-FFF2-40B4-BE49-F238E27FC236}">
                <a16:creationId xmlns:a16="http://schemas.microsoft.com/office/drawing/2014/main" id="{47F47833-C736-BCED-0BCC-668DAECC1D7D}"/>
              </a:ext>
            </a:extLst>
          </p:cNvPr>
          <p:cNvSpPr/>
          <p:nvPr/>
        </p:nvSpPr>
        <p:spPr>
          <a:xfrm flipH="1">
            <a:off x="6881811" y="3970130"/>
            <a:ext cx="1182629" cy="856984"/>
          </a:xfrm>
          <a:prstGeom prst="foldedCorner">
            <a:avLst/>
          </a:prstGeom>
          <a:solidFill>
            <a:schemeClr val="accent3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공식 해시태그</a:t>
            </a:r>
          </a:p>
        </p:txBody>
      </p:sp>
      <p:cxnSp>
        <p:nvCxnSpPr>
          <p:cNvPr id="43" name="직선 화살표 연결선 42">
            <a:extLst>
              <a:ext uri="{FF2B5EF4-FFF2-40B4-BE49-F238E27FC236}">
                <a16:creationId xmlns:a16="http://schemas.microsoft.com/office/drawing/2014/main" id="{0FFBB1AF-A8EF-9CA4-2C13-E62A6C521423}"/>
              </a:ext>
            </a:extLst>
          </p:cNvPr>
          <p:cNvCxnSpPr>
            <a:cxnSpLocks/>
            <a:stCxn id="28" idx="3"/>
            <a:endCxn id="8" idx="2"/>
          </p:cNvCxnSpPr>
          <p:nvPr/>
        </p:nvCxnSpPr>
        <p:spPr>
          <a:xfrm>
            <a:off x="6291189" y="4726228"/>
            <a:ext cx="456269" cy="0"/>
          </a:xfrm>
          <a:prstGeom prst="straightConnector1">
            <a:avLst/>
          </a:prstGeom>
          <a:ln w="28575">
            <a:solidFill>
              <a:schemeClr val="tx1"/>
            </a:solidFill>
            <a:headEnd type="oval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모서리가 둥근 사각형 설명선 48">
            <a:extLst>
              <a:ext uri="{FF2B5EF4-FFF2-40B4-BE49-F238E27FC236}">
                <a16:creationId xmlns:a16="http://schemas.microsoft.com/office/drawing/2014/main" id="{0BBBE2BF-FE62-69FF-8AFC-F81DD25657AB}"/>
              </a:ext>
            </a:extLst>
          </p:cNvPr>
          <p:cNvSpPr/>
          <p:nvPr/>
        </p:nvSpPr>
        <p:spPr>
          <a:xfrm>
            <a:off x="6960154" y="3026536"/>
            <a:ext cx="2270246" cy="506731"/>
          </a:xfrm>
          <a:prstGeom prst="parallelogram">
            <a:avLst/>
          </a:prstGeom>
          <a:solidFill>
            <a:schemeClr val="accent6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bg1"/>
                </a:solidFill>
                <a:latin typeface="굴림" pitchFamily="50" charset="-127"/>
                <a:ea typeface="굴림" pitchFamily="50" charset="-127"/>
              </a:rPr>
              <a:t>노출 영역 선정</a:t>
            </a:r>
          </a:p>
        </p:txBody>
      </p:sp>
      <p:graphicFrame>
        <p:nvGraphicFramePr>
          <p:cNvPr id="23" name="다이어그램 22">
            <a:extLst>
              <a:ext uri="{FF2B5EF4-FFF2-40B4-BE49-F238E27FC236}">
                <a16:creationId xmlns:a16="http://schemas.microsoft.com/office/drawing/2014/main" id="{61D389A8-B12B-B7D0-73FB-7E22575702B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05338027"/>
              </p:ext>
            </p:extLst>
          </p:nvPr>
        </p:nvGraphicFramePr>
        <p:xfrm>
          <a:off x="559277" y="3986082"/>
          <a:ext cx="2131029" cy="15461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46" name="구름 45">
            <a:extLst>
              <a:ext uri="{FF2B5EF4-FFF2-40B4-BE49-F238E27FC236}">
                <a16:creationId xmlns:a16="http://schemas.microsoft.com/office/drawing/2014/main" id="{565208A4-BE1C-0A9C-B85E-AD63270F2E7B}"/>
              </a:ext>
            </a:extLst>
          </p:cNvPr>
          <p:cNvSpPr/>
          <p:nvPr/>
        </p:nvSpPr>
        <p:spPr>
          <a:xfrm rot="20014844">
            <a:off x="679843" y="2461101"/>
            <a:ext cx="1253861" cy="1250666"/>
          </a:xfrm>
          <a:prstGeom prst="cloud">
            <a:avLst/>
          </a:prstGeom>
          <a:solidFill>
            <a:srgbClr val="CCFF99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3B</a:t>
            </a:r>
            <a:endParaRPr lang="ko-KR" altLang="en-US" dirty="0">
              <a:solidFill>
                <a:schemeClr val="tx1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47" name="사각형: 모서리가 접힌 도형 46">
            <a:extLst>
              <a:ext uri="{FF2B5EF4-FFF2-40B4-BE49-F238E27FC236}">
                <a16:creationId xmlns:a16="http://schemas.microsoft.com/office/drawing/2014/main" id="{F15FAAD2-45FE-F389-42F6-46F0DB849BC4}"/>
              </a:ext>
            </a:extLst>
          </p:cNvPr>
          <p:cNvSpPr/>
          <p:nvPr/>
        </p:nvSpPr>
        <p:spPr>
          <a:xfrm>
            <a:off x="8146169" y="3986082"/>
            <a:ext cx="1182628" cy="856984"/>
          </a:xfrm>
          <a:prstGeom prst="foldedCorner">
            <a:avLst/>
          </a:prstGeom>
          <a:solidFill>
            <a:schemeClr val="accent3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콘텐츠</a:t>
            </a:r>
            <a:r>
              <a:rPr lang="en-US" altLang="ko-KR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/>
            </a:r>
            <a:br>
              <a:rPr lang="en-US" altLang="ko-KR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</a:br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인기태그</a:t>
            </a:r>
            <a:r>
              <a:rPr lang="en-US" altLang="ko-KR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 </a:t>
            </a:r>
            <a:endParaRPr lang="ko-KR" altLang="en-US" dirty="0">
              <a:solidFill>
                <a:schemeClr val="tx1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5" name="순서도: 순차적 액세스 저장소 4">
            <a:extLst>
              <a:ext uri="{FF2B5EF4-FFF2-40B4-BE49-F238E27FC236}">
                <a16:creationId xmlns:a16="http://schemas.microsoft.com/office/drawing/2014/main" id="{C2207DE8-6574-8CF3-EFAB-E4770ABE4835}"/>
              </a:ext>
            </a:extLst>
          </p:cNvPr>
          <p:cNvSpPr/>
          <p:nvPr/>
        </p:nvSpPr>
        <p:spPr>
          <a:xfrm flipH="1">
            <a:off x="3270787" y="3955234"/>
            <a:ext cx="1361097" cy="828000"/>
          </a:xfrm>
          <a:prstGeom prst="flowChartMagneticTape">
            <a:avLst/>
          </a:prstGeom>
          <a:solidFill>
            <a:schemeClr val="accent5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공감대</a:t>
            </a:r>
          </a:p>
        </p:txBody>
      </p:sp>
    </p:spTree>
    <p:extLst>
      <p:ext uri="{BB962C8B-B14F-4D97-AF65-F5344CB8AC3E}">
        <p14:creationId xmlns:p14="http://schemas.microsoft.com/office/powerpoint/2010/main" val="35516520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4">
            <a:lumMod val="40000"/>
            <a:lumOff val="60000"/>
          </a:schemeClr>
        </a:solidFill>
        <a:ln w="3175">
          <a:solidFill>
            <a:schemeClr val="tx1"/>
          </a:solidFill>
        </a:ln>
      </a:spPr>
      <a:bodyPr rtlCol="0" anchor="ctr"/>
      <a:lstStyle>
        <a:defPPr algn="ctr">
          <a:defRPr smtClean="0">
            <a:solidFill>
              <a:schemeClr val="tx1"/>
            </a:solidFill>
            <a:latin typeface="굴림" pitchFamily="50" charset="-127"/>
            <a:ea typeface="굴림" pitchFamily="50" charset="-127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1360</TotalTime>
  <Words>177</Words>
  <Application>Microsoft Office PowerPoint</Application>
  <PresentationFormat>A4 용지(210x297mm)</PresentationFormat>
  <Paragraphs>58</Paragraphs>
  <Slides>6</Slides>
  <Notes>0</Notes>
  <HiddenSlides>0</HiddenSlides>
  <MMClips>1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5" baseType="lpstr">
      <vt:lpstr>굴림</vt:lpstr>
      <vt:lpstr>궁서</vt:lpstr>
      <vt:lpstr>돋움</vt:lpstr>
      <vt:lpstr>맑은 고딕</vt:lpstr>
      <vt:lpstr>Arial</vt:lpstr>
      <vt:lpstr>Calibri</vt:lpstr>
      <vt:lpstr>Calibri Light</vt:lpstr>
      <vt:lpstr>Wingdings</vt:lpstr>
      <vt:lpstr>Office 테마</vt:lpstr>
      <vt:lpstr>Advertising</vt:lpstr>
      <vt:lpstr>  목차</vt:lpstr>
      <vt:lpstr>1. 광고의 정의</vt:lpstr>
      <vt:lpstr>2. TV 방송 광고의 종류</vt:lpstr>
      <vt:lpstr>3. 국내 광고시장 매체별 점유율</vt:lpstr>
      <vt:lpstr>4. 광고 전략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Windows 사용자</dc:creator>
  <cp:lastModifiedBy>User</cp:lastModifiedBy>
  <cp:revision>117</cp:revision>
  <dcterms:created xsi:type="dcterms:W3CDTF">2019-10-10T08:42:01Z</dcterms:created>
  <dcterms:modified xsi:type="dcterms:W3CDTF">2023-11-13T04:35:19Z</dcterms:modified>
</cp:coreProperties>
</file>