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84" y="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세대별 블로그 이용 현황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>
        <c:manualLayout>
          <c:xMode val="edge"/>
          <c:yMode val="edge"/>
          <c:x val="0.30297281401697695"/>
          <c:y val="3.670364142235074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24825709495343182"/>
          <c:y val="0.152831031545727"/>
          <c:w val="0.80121384492490277"/>
          <c:h val="0.507311002050697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평균 사용시간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9FD-4199-8485-0206EC4FB3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10대</c:v>
                </c:pt>
                <c:pt idx="1">
                  <c:v>20대</c:v>
                </c:pt>
                <c:pt idx="2">
                  <c:v>30대</c:v>
                </c:pt>
                <c:pt idx="3">
                  <c:v>40대</c:v>
                </c:pt>
                <c:pt idx="4">
                  <c:v>50대</c:v>
                </c:pt>
              </c:strCache>
            </c:strRef>
          </c:cat>
          <c:val>
            <c:numRef>
              <c:f>Sheet1!$B$2:$F$2</c:f>
              <c:numCache>
                <c:formatCode>_-* #,##0.0_-;\-* #,##0.0_-;_-* "-"_-;_-@_-</c:formatCode>
                <c:ptCount val="5"/>
                <c:pt idx="0">
                  <c:v>81.3</c:v>
                </c:pt>
                <c:pt idx="1">
                  <c:v>98.2</c:v>
                </c:pt>
                <c:pt idx="2">
                  <c:v>128.6</c:v>
                </c:pt>
                <c:pt idx="3">
                  <c:v>92.6</c:v>
                </c:pt>
                <c:pt idx="4">
                  <c:v>61.3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사용시간 분포(%)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10대</c:v>
                </c:pt>
                <c:pt idx="1">
                  <c:v>20대</c:v>
                </c:pt>
                <c:pt idx="2">
                  <c:v>30대</c:v>
                </c:pt>
                <c:pt idx="3">
                  <c:v>40대</c:v>
                </c:pt>
                <c:pt idx="4">
                  <c:v>50대</c:v>
                </c:pt>
              </c:strCache>
            </c:strRef>
          </c:cat>
          <c:val>
            <c:numRef>
              <c:f>Sheet1!$B$3:$F$3</c:f>
              <c:numCache>
                <c:formatCode>_-* #,##0.0_-;\-* #,##0.0_-;_-* "-"_-;_-@_-</c:formatCode>
                <c:ptCount val="5"/>
                <c:pt idx="0">
                  <c:v>6.4</c:v>
                </c:pt>
                <c:pt idx="1">
                  <c:v>34.6</c:v>
                </c:pt>
                <c:pt idx="2">
                  <c:v>31.7</c:v>
                </c:pt>
                <c:pt idx="3">
                  <c:v>17.2</c:v>
                </c:pt>
                <c:pt idx="4">
                  <c:v>10.1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7643272"/>
        <c:axId val="357642616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357642616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57643272"/>
        <c:crosses val="max"/>
        <c:crossBetween val="between"/>
        <c:majorUnit val="10"/>
      </c:valAx>
      <c:catAx>
        <c:axId val="357643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5764261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BEC7A6-FDB4-4E3A-914B-B26989F69A22}" type="doc">
      <dgm:prSet loTypeId="urn:microsoft.com/office/officeart/2005/8/layout/venn1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CDAA1C4-5145-4342-968F-4379F48FE00D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지도</a:t>
          </a:r>
        </a:p>
      </dgm:t>
    </dgm:pt>
    <dgm:pt modelId="{68928B7F-2212-4D8C-92C1-510B28EB9030}" type="parTrans" cxnId="{3DE0993A-AF84-46C8-B674-E16519687618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AE79ACD-1BD7-4AA4-9D40-769D61423C4E}" type="sibTrans" cxnId="{3DE0993A-AF84-46C8-B674-E16519687618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5875795-A65B-4654-A089-31A49EC790E5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사진</a:t>
          </a:r>
        </a:p>
      </dgm:t>
    </dgm:pt>
    <dgm:pt modelId="{9138942A-0106-4672-A474-8D63AC58A422}" type="parTrans" cxnId="{A76A2DD5-F3E5-4BA1-A887-CDBFE1344FC3}">
      <dgm:prSet/>
      <dgm:spPr/>
      <dgm:t>
        <a:bodyPr/>
        <a:lstStyle/>
        <a:p>
          <a:pPr latinLnBrk="1"/>
          <a:endParaRPr lang="ko-KR" altLang="en-US"/>
        </a:p>
      </dgm:t>
    </dgm:pt>
    <dgm:pt modelId="{0DC97E62-0E75-4E48-BE16-992FDB82D41E}" type="sibTrans" cxnId="{A76A2DD5-F3E5-4BA1-A887-CDBFE1344FC3}">
      <dgm:prSet/>
      <dgm:spPr/>
      <dgm:t>
        <a:bodyPr/>
        <a:lstStyle/>
        <a:p>
          <a:pPr latinLnBrk="1"/>
          <a:endParaRPr lang="ko-KR" altLang="en-US"/>
        </a:p>
      </dgm:t>
    </dgm:pt>
    <dgm:pt modelId="{26D1987D-A4A0-43EF-A6BF-F2311FF563F0}" type="pres">
      <dgm:prSet presAssocID="{E5BEC7A6-FDB4-4E3A-914B-B26989F69A22}" presName="compositeShape" presStyleCnt="0">
        <dgm:presLayoutVars>
          <dgm:chMax val="7"/>
          <dgm:dir/>
          <dgm:resizeHandles val="exact"/>
        </dgm:presLayoutVars>
      </dgm:prSet>
      <dgm:spPr/>
    </dgm:pt>
    <dgm:pt modelId="{38C17E99-E4AF-4EDC-9789-4E8EF6525B8B}" type="pres">
      <dgm:prSet presAssocID="{1CDAA1C4-5145-4342-968F-4379F48FE00D}" presName="circ1" presStyleLbl="vennNode1" presStyleIdx="0" presStyleCnt="2"/>
      <dgm:spPr/>
    </dgm:pt>
    <dgm:pt modelId="{168FB826-6062-4BD2-BCAF-5DF05334564B}" type="pres">
      <dgm:prSet presAssocID="{1CDAA1C4-5145-4342-968F-4379F48FE00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0FDF9F5C-0AB9-43C0-B92F-C19D246C1C97}" type="pres">
      <dgm:prSet presAssocID="{65875795-A65B-4654-A089-31A49EC790E5}" presName="circ2" presStyleLbl="vennNode1" presStyleIdx="1" presStyleCnt="2"/>
      <dgm:spPr/>
    </dgm:pt>
    <dgm:pt modelId="{996BC9B4-1512-4B88-8CAB-17E61A1F9545}" type="pres">
      <dgm:prSet presAssocID="{65875795-A65B-4654-A089-31A49EC790E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DE75E51A-8EDD-4FDF-A357-EAD3E70CFE9F}" type="presOf" srcId="{1CDAA1C4-5145-4342-968F-4379F48FE00D}" destId="{168FB826-6062-4BD2-BCAF-5DF05334564B}" srcOrd="0" destOrd="0" presId="urn:microsoft.com/office/officeart/2005/8/layout/venn1"/>
    <dgm:cxn modelId="{32649825-AA01-487F-8E4A-F5DB0C048190}" type="presOf" srcId="{65875795-A65B-4654-A089-31A49EC790E5}" destId="{996BC9B4-1512-4B88-8CAB-17E61A1F9545}" srcOrd="0" destOrd="0" presId="urn:microsoft.com/office/officeart/2005/8/layout/venn1"/>
    <dgm:cxn modelId="{B79A9B34-76B4-4759-BE5A-E4E780661456}" type="presOf" srcId="{1CDAA1C4-5145-4342-968F-4379F48FE00D}" destId="{38C17E99-E4AF-4EDC-9789-4E8EF6525B8B}" srcOrd="1" destOrd="0" presId="urn:microsoft.com/office/officeart/2005/8/layout/venn1"/>
    <dgm:cxn modelId="{3DE0993A-AF84-46C8-B674-E16519687618}" srcId="{E5BEC7A6-FDB4-4E3A-914B-B26989F69A22}" destId="{1CDAA1C4-5145-4342-968F-4379F48FE00D}" srcOrd="0" destOrd="0" parTransId="{68928B7F-2212-4D8C-92C1-510B28EB9030}" sibTransId="{0AE79ACD-1BD7-4AA4-9D40-769D61423C4E}"/>
    <dgm:cxn modelId="{DE4A27C3-599F-45AE-A2DF-097203354E7B}" type="presOf" srcId="{E5BEC7A6-FDB4-4E3A-914B-B26989F69A22}" destId="{26D1987D-A4A0-43EF-A6BF-F2311FF563F0}" srcOrd="0" destOrd="0" presId="urn:microsoft.com/office/officeart/2005/8/layout/venn1"/>
    <dgm:cxn modelId="{4C655CD0-E749-41D6-A59A-B84D95780DB5}" type="presOf" srcId="{65875795-A65B-4654-A089-31A49EC790E5}" destId="{0FDF9F5C-0AB9-43C0-B92F-C19D246C1C97}" srcOrd="1" destOrd="0" presId="urn:microsoft.com/office/officeart/2005/8/layout/venn1"/>
    <dgm:cxn modelId="{A76A2DD5-F3E5-4BA1-A887-CDBFE1344FC3}" srcId="{E5BEC7A6-FDB4-4E3A-914B-B26989F69A22}" destId="{65875795-A65B-4654-A089-31A49EC790E5}" srcOrd="1" destOrd="0" parTransId="{9138942A-0106-4672-A474-8D63AC58A422}" sibTransId="{0DC97E62-0E75-4E48-BE16-992FDB82D41E}"/>
    <dgm:cxn modelId="{3B54274D-4CF4-4DB0-A2A3-EA8CE88CAD2F}" type="presParOf" srcId="{26D1987D-A4A0-43EF-A6BF-F2311FF563F0}" destId="{38C17E99-E4AF-4EDC-9789-4E8EF6525B8B}" srcOrd="0" destOrd="0" presId="urn:microsoft.com/office/officeart/2005/8/layout/venn1"/>
    <dgm:cxn modelId="{C0E75C1B-F477-4066-BF63-5A9CE9BAF81B}" type="presParOf" srcId="{26D1987D-A4A0-43EF-A6BF-F2311FF563F0}" destId="{168FB826-6062-4BD2-BCAF-5DF05334564B}" srcOrd="1" destOrd="0" presId="urn:microsoft.com/office/officeart/2005/8/layout/venn1"/>
    <dgm:cxn modelId="{B07A5471-6291-4315-92C7-966303F80CCE}" type="presParOf" srcId="{26D1987D-A4A0-43EF-A6BF-F2311FF563F0}" destId="{0FDF9F5C-0AB9-43C0-B92F-C19D246C1C97}" srcOrd="2" destOrd="0" presId="urn:microsoft.com/office/officeart/2005/8/layout/venn1"/>
    <dgm:cxn modelId="{5B705930-08C9-42DD-9717-54F496EB6F5C}" type="presParOf" srcId="{26D1987D-A4A0-43EF-A6BF-F2311FF563F0}" destId="{996BC9B4-1512-4B88-8CAB-17E61A1F9545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4265C8-9E06-4AC1-9403-19C400960FD7}" type="doc">
      <dgm:prSet loTypeId="urn:microsoft.com/office/officeart/2005/8/layout/vList6" loCatId="process" qsTypeId="urn:microsoft.com/office/officeart/2005/8/quickstyle/3d2" qsCatId="3D" csTypeId="urn:microsoft.com/office/officeart/2005/8/colors/colorful1" csCatId="colorful" phldr="1"/>
      <dgm:spPr/>
    </dgm:pt>
    <dgm:pt modelId="{280D08EC-AE2D-4E6D-9CD1-1791233E99FE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개설</a:t>
          </a:r>
        </a:p>
      </dgm:t>
    </dgm:pt>
    <dgm:pt modelId="{55E0B3D8-9D5C-4697-9185-0AE664A84259}" type="parTrans" cxnId="{0DDF1D04-4735-44FE-BD00-681C7263163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1742991-26BD-49FF-AC38-294A6D7CA556}" type="sibTrans" cxnId="{0DDF1D04-4735-44FE-BD00-681C7263163F}">
      <dgm:prSet custT="1"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BC84432-F80D-46B6-AD48-A29802E78EA4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꾸미기</a:t>
          </a:r>
        </a:p>
      </dgm:t>
    </dgm:pt>
    <dgm:pt modelId="{45AABB95-0F2C-4917-AAD3-373D54C7285F}" type="parTrans" cxnId="{6BD6BDD8-5690-43E7-9876-1BADEFC51A8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E2735EC-55C7-40B1-BB61-FF7BC08269F2}" type="sibTrans" cxnId="{6BD6BDD8-5690-43E7-9876-1BADEFC51A8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17D4CF6-54FE-4CAD-AE2C-C48C8AB4313D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공유 목적</a:t>
          </a:r>
        </a:p>
      </dgm:t>
    </dgm:pt>
    <dgm:pt modelId="{8EE70714-5007-4AB3-AA6C-2BEC32B424C8}" type="parTrans" cxnId="{BC36762B-C97A-4CC3-988B-7FB677E90B5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3990582-ED72-4AF4-9A7A-1FCD2DAF806F}" type="sibTrans" cxnId="{BC36762B-C97A-4CC3-988B-7FB677E90B5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B4381F8-3AB9-4A67-9C29-51632D3D852F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스킨 입히기</a:t>
          </a:r>
        </a:p>
      </dgm:t>
    </dgm:pt>
    <dgm:pt modelId="{113A976B-53D1-4221-AE76-B47E777E1D85}" type="parTrans" cxnId="{52189AA4-D3C9-493E-A364-AF28E45C588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266B219-465C-4D80-9995-63349D11F37E}" type="sibTrans" cxnId="{52189AA4-D3C9-493E-A364-AF28E45C588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907644A-27AF-4B1A-A0B1-BCCDB8A9E667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레이아웃 설정</a:t>
          </a:r>
        </a:p>
      </dgm:t>
    </dgm:pt>
    <dgm:pt modelId="{36D20182-6EE6-45F1-BEAF-2679B1E8928F}" type="parTrans" cxnId="{5B0EBB22-D65B-48D1-ABA0-94137819F3D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D7879E7-0EA4-470C-AE2D-DBF4AD0F0505}" type="sibTrans" cxnId="{5B0EBB22-D65B-48D1-ABA0-94137819F3D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6B7463D-D5DE-4D59-9A28-B58A02CF1A9E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광고 홍보</a:t>
          </a:r>
        </a:p>
      </dgm:t>
    </dgm:pt>
    <dgm:pt modelId="{EE7FCF6E-BC97-42BD-87D6-4DB511FD3268}" type="parTrans" cxnId="{912A388D-8F48-4856-862D-D12D38ECAD97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6300569-816D-40F6-9E1C-3C64C9E46E8E}" type="sibTrans" cxnId="{912A388D-8F48-4856-862D-D12D38ECAD97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A70FC26-1519-4B12-962D-1697DE1A3736}" type="pres">
      <dgm:prSet presAssocID="{A14265C8-9E06-4AC1-9403-19C400960FD7}" presName="Name0" presStyleCnt="0">
        <dgm:presLayoutVars>
          <dgm:dir/>
          <dgm:animLvl val="lvl"/>
          <dgm:resizeHandles/>
        </dgm:presLayoutVars>
      </dgm:prSet>
      <dgm:spPr/>
    </dgm:pt>
    <dgm:pt modelId="{17CD42CB-F827-4BA3-93AF-AE9CFB9DA7B5}" type="pres">
      <dgm:prSet presAssocID="{280D08EC-AE2D-4E6D-9CD1-1791233E99FE}" presName="linNode" presStyleCnt="0"/>
      <dgm:spPr/>
    </dgm:pt>
    <dgm:pt modelId="{27224CA3-6D80-4BCC-B00C-55C4D49E69D4}" type="pres">
      <dgm:prSet presAssocID="{280D08EC-AE2D-4E6D-9CD1-1791233E99FE}" presName="parentShp" presStyleLbl="node1" presStyleIdx="0" presStyleCnt="2">
        <dgm:presLayoutVars>
          <dgm:bulletEnabled val="1"/>
        </dgm:presLayoutVars>
      </dgm:prSet>
      <dgm:spPr/>
    </dgm:pt>
    <dgm:pt modelId="{BEBCF114-687E-4136-8E28-EC3CC83A782B}" type="pres">
      <dgm:prSet presAssocID="{280D08EC-AE2D-4E6D-9CD1-1791233E99FE}" presName="childShp" presStyleLbl="bgAccFollowNode1" presStyleIdx="0" presStyleCnt="2" custScaleY="110541">
        <dgm:presLayoutVars>
          <dgm:bulletEnabled val="1"/>
        </dgm:presLayoutVars>
      </dgm:prSet>
      <dgm:spPr/>
    </dgm:pt>
    <dgm:pt modelId="{C7D02FF9-219F-4914-B584-EB1CB6487CD6}" type="pres">
      <dgm:prSet presAssocID="{61742991-26BD-49FF-AC38-294A6D7CA556}" presName="spacing" presStyleCnt="0"/>
      <dgm:spPr/>
    </dgm:pt>
    <dgm:pt modelId="{E5A4BF8D-A9AD-4D35-830A-7BCBD6406C15}" type="pres">
      <dgm:prSet presAssocID="{3BC84432-F80D-46B6-AD48-A29802E78EA4}" presName="linNode" presStyleCnt="0"/>
      <dgm:spPr/>
    </dgm:pt>
    <dgm:pt modelId="{307B00CB-877C-4AFA-A012-75DF47008BC2}" type="pres">
      <dgm:prSet presAssocID="{3BC84432-F80D-46B6-AD48-A29802E78EA4}" presName="parentShp" presStyleLbl="node1" presStyleIdx="1" presStyleCnt="2">
        <dgm:presLayoutVars>
          <dgm:bulletEnabled val="1"/>
        </dgm:presLayoutVars>
      </dgm:prSet>
      <dgm:spPr/>
    </dgm:pt>
    <dgm:pt modelId="{537036DD-C302-4D0B-897A-14976EDBEB92}" type="pres">
      <dgm:prSet presAssocID="{3BC84432-F80D-46B6-AD48-A29802E78EA4}" presName="childShp" presStyleLbl="bgAccFollowNode1" presStyleIdx="1" presStyleCnt="2" custScaleY="110541">
        <dgm:presLayoutVars>
          <dgm:bulletEnabled val="1"/>
        </dgm:presLayoutVars>
      </dgm:prSet>
      <dgm:spPr/>
    </dgm:pt>
  </dgm:ptLst>
  <dgm:cxnLst>
    <dgm:cxn modelId="{0DDF1D04-4735-44FE-BD00-681C7263163F}" srcId="{A14265C8-9E06-4AC1-9403-19C400960FD7}" destId="{280D08EC-AE2D-4E6D-9CD1-1791233E99FE}" srcOrd="0" destOrd="0" parTransId="{55E0B3D8-9D5C-4697-9185-0AE664A84259}" sibTransId="{61742991-26BD-49FF-AC38-294A6D7CA556}"/>
    <dgm:cxn modelId="{FC961716-AFF0-4FD8-9677-634515694AE9}" type="presOf" srcId="{06B7463D-D5DE-4D59-9A28-B58A02CF1A9E}" destId="{BEBCF114-687E-4136-8E28-EC3CC83A782B}" srcOrd="0" destOrd="1" presId="urn:microsoft.com/office/officeart/2005/8/layout/vList6"/>
    <dgm:cxn modelId="{5B0EBB22-D65B-48D1-ABA0-94137819F3D4}" srcId="{3BC84432-F80D-46B6-AD48-A29802E78EA4}" destId="{1907644A-27AF-4B1A-A0B1-BCCDB8A9E667}" srcOrd="1" destOrd="0" parTransId="{36D20182-6EE6-45F1-BEAF-2679B1E8928F}" sibTransId="{5D7879E7-0EA4-470C-AE2D-DBF4AD0F0505}"/>
    <dgm:cxn modelId="{BC36762B-C97A-4CC3-988B-7FB677E90B5A}" srcId="{280D08EC-AE2D-4E6D-9CD1-1791233E99FE}" destId="{A17D4CF6-54FE-4CAD-AE2C-C48C8AB4313D}" srcOrd="0" destOrd="0" parTransId="{8EE70714-5007-4AB3-AA6C-2BEC32B424C8}" sibTransId="{83990582-ED72-4AF4-9A7A-1FCD2DAF806F}"/>
    <dgm:cxn modelId="{81B3AA62-B05A-4D04-A9AB-E90CD4C4DC7A}" type="presOf" srcId="{EB4381F8-3AB9-4A67-9C29-51632D3D852F}" destId="{537036DD-C302-4D0B-897A-14976EDBEB92}" srcOrd="0" destOrd="0" presId="urn:microsoft.com/office/officeart/2005/8/layout/vList6"/>
    <dgm:cxn modelId="{912A388D-8F48-4856-862D-D12D38ECAD97}" srcId="{280D08EC-AE2D-4E6D-9CD1-1791233E99FE}" destId="{06B7463D-D5DE-4D59-9A28-B58A02CF1A9E}" srcOrd="1" destOrd="0" parTransId="{EE7FCF6E-BC97-42BD-87D6-4DB511FD3268}" sibTransId="{96300569-816D-40F6-9E1C-3C64C9E46E8E}"/>
    <dgm:cxn modelId="{2CB51390-B271-4FEF-9DBB-77477883A5F3}" type="presOf" srcId="{280D08EC-AE2D-4E6D-9CD1-1791233E99FE}" destId="{27224CA3-6D80-4BCC-B00C-55C4D49E69D4}" srcOrd="0" destOrd="0" presId="urn:microsoft.com/office/officeart/2005/8/layout/vList6"/>
    <dgm:cxn modelId="{52189AA4-D3C9-493E-A364-AF28E45C5884}" srcId="{3BC84432-F80D-46B6-AD48-A29802E78EA4}" destId="{EB4381F8-3AB9-4A67-9C29-51632D3D852F}" srcOrd="0" destOrd="0" parTransId="{113A976B-53D1-4221-AE76-B47E777E1D85}" sibTransId="{A266B219-465C-4D80-9995-63349D11F37E}"/>
    <dgm:cxn modelId="{C6E852B8-B5F9-4968-8A4C-B0A84DCB4A7D}" type="presOf" srcId="{A14265C8-9E06-4AC1-9403-19C400960FD7}" destId="{BA70FC26-1519-4B12-962D-1697DE1A3736}" srcOrd="0" destOrd="0" presId="urn:microsoft.com/office/officeart/2005/8/layout/vList6"/>
    <dgm:cxn modelId="{F5CE2CBB-0617-4296-9D3E-3657F1254020}" type="presOf" srcId="{1907644A-27AF-4B1A-A0B1-BCCDB8A9E667}" destId="{537036DD-C302-4D0B-897A-14976EDBEB92}" srcOrd="0" destOrd="1" presId="urn:microsoft.com/office/officeart/2005/8/layout/vList6"/>
    <dgm:cxn modelId="{41316BCA-A87C-4A49-927E-6A17438A41C4}" type="presOf" srcId="{A17D4CF6-54FE-4CAD-AE2C-C48C8AB4313D}" destId="{BEBCF114-687E-4136-8E28-EC3CC83A782B}" srcOrd="0" destOrd="0" presId="urn:microsoft.com/office/officeart/2005/8/layout/vList6"/>
    <dgm:cxn modelId="{6BD6BDD8-5690-43E7-9876-1BADEFC51A8E}" srcId="{A14265C8-9E06-4AC1-9403-19C400960FD7}" destId="{3BC84432-F80D-46B6-AD48-A29802E78EA4}" srcOrd="1" destOrd="0" parTransId="{45AABB95-0F2C-4917-AAD3-373D54C7285F}" sibTransId="{6E2735EC-55C7-40B1-BB61-FF7BC08269F2}"/>
    <dgm:cxn modelId="{4D8468F2-BD62-4C3D-A78F-93E0130EF05C}" type="presOf" srcId="{3BC84432-F80D-46B6-AD48-A29802E78EA4}" destId="{307B00CB-877C-4AFA-A012-75DF47008BC2}" srcOrd="0" destOrd="0" presId="urn:microsoft.com/office/officeart/2005/8/layout/vList6"/>
    <dgm:cxn modelId="{47F432FF-B59F-4568-A8ED-1D0DD01FF3A5}" type="presParOf" srcId="{BA70FC26-1519-4B12-962D-1697DE1A3736}" destId="{17CD42CB-F827-4BA3-93AF-AE9CFB9DA7B5}" srcOrd="0" destOrd="0" presId="urn:microsoft.com/office/officeart/2005/8/layout/vList6"/>
    <dgm:cxn modelId="{AEB3946F-B6ED-4C5C-AB0F-D7FE515A7737}" type="presParOf" srcId="{17CD42CB-F827-4BA3-93AF-AE9CFB9DA7B5}" destId="{27224CA3-6D80-4BCC-B00C-55C4D49E69D4}" srcOrd="0" destOrd="0" presId="urn:microsoft.com/office/officeart/2005/8/layout/vList6"/>
    <dgm:cxn modelId="{F2CE264E-B646-476C-BDB9-686CD42C222A}" type="presParOf" srcId="{17CD42CB-F827-4BA3-93AF-AE9CFB9DA7B5}" destId="{BEBCF114-687E-4136-8E28-EC3CC83A782B}" srcOrd="1" destOrd="0" presId="urn:microsoft.com/office/officeart/2005/8/layout/vList6"/>
    <dgm:cxn modelId="{A464F5AB-6588-4F65-8C0C-442653746CB5}" type="presParOf" srcId="{BA70FC26-1519-4B12-962D-1697DE1A3736}" destId="{C7D02FF9-219F-4914-B584-EB1CB6487CD6}" srcOrd="1" destOrd="0" presId="urn:microsoft.com/office/officeart/2005/8/layout/vList6"/>
    <dgm:cxn modelId="{3A23409B-1E6D-4A89-B529-6C231963CB83}" type="presParOf" srcId="{BA70FC26-1519-4B12-962D-1697DE1A3736}" destId="{E5A4BF8D-A9AD-4D35-830A-7BCBD6406C15}" srcOrd="2" destOrd="0" presId="urn:microsoft.com/office/officeart/2005/8/layout/vList6"/>
    <dgm:cxn modelId="{30450594-6AB2-4503-A89C-02BF733F54E6}" type="presParOf" srcId="{E5A4BF8D-A9AD-4D35-830A-7BCBD6406C15}" destId="{307B00CB-877C-4AFA-A012-75DF47008BC2}" srcOrd="0" destOrd="0" presId="urn:microsoft.com/office/officeart/2005/8/layout/vList6"/>
    <dgm:cxn modelId="{22674493-182A-436B-B0A4-4A8E5EDE48B3}" type="presParOf" srcId="{E5A4BF8D-A9AD-4D35-830A-7BCBD6406C15}" destId="{537036DD-C302-4D0B-897A-14976EDBEB9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C17E99-E4AF-4EDC-9789-4E8EF6525B8B}">
      <dsp:nvSpPr>
        <dsp:cNvPr id="0" name=""/>
        <dsp:cNvSpPr/>
      </dsp:nvSpPr>
      <dsp:spPr>
        <a:xfrm>
          <a:off x="49978" y="259871"/>
          <a:ext cx="1232801" cy="123280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지도</a:t>
          </a:r>
        </a:p>
      </dsp:txBody>
      <dsp:txXfrm>
        <a:off x="222126" y="405245"/>
        <a:ext cx="710804" cy="942053"/>
      </dsp:txXfrm>
    </dsp:sp>
    <dsp:sp modelId="{0FDF9F5C-0AB9-43C0-B92F-C19D246C1C97}">
      <dsp:nvSpPr>
        <dsp:cNvPr id="0" name=""/>
        <dsp:cNvSpPr/>
      </dsp:nvSpPr>
      <dsp:spPr>
        <a:xfrm>
          <a:off x="938484" y="259871"/>
          <a:ext cx="1232801" cy="123280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사진</a:t>
          </a:r>
        </a:p>
      </dsp:txBody>
      <dsp:txXfrm>
        <a:off x="1288333" y="405245"/>
        <a:ext cx="710804" cy="9420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BCF114-687E-4136-8E28-EC3CC83A782B}">
      <dsp:nvSpPr>
        <dsp:cNvPr id="0" name=""/>
        <dsp:cNvSpPr/>
      </dsp:nvSpPr>
      <dsp:spPr>
        <a:xfrm>
          <a:off x="1569553" y="232"/>
          <a:ext cx="2351457" cy="742305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공유 목적</a:t>
          </a:r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광고 홍보</a:t>
          </a:r>
        </a:p>
      </dsp:txBody>
      <dsp:txXfrm>
        <a:off x="1569553" y="93020"/>
        <a:ext cx="2073093" cy="556729"/>
      </dsp:txXfrm>
    </dsp:sp>
    <dsp:sp modelId="{27224CA3-6D80-4BCC-B00C-55C4D49E69D4}">
      <dsp:nvSpPr>
        <dsp:cNvPr id="0" name=""/>
        <dsp:cNvSpPr/>
      </dsp:nvSpPr>
      <dsp:spPr>
        <a:xfrm>
          <a:off x="1915" y="35624"/>
          <a:ext cx="1567638" cy="67152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개설</a:t>
          </a:r>
        </a:p>
      </dsp:txBody>
      <dsp:txXfrm>
        <a:off x="34696" y="68405"/>
        <a:ext cx="1502076" cy="605958"/>
      </dsp:txXfrm>
    </dsp:sp>
    <dsp:sp modelId="{537036DD-C302-4D0B-897A-14976EDBEB92}">
      <dsp:nvSpPr>
        <dsp:cNvPr id="0" name=""/>
        <dsp:cNvSpPr/>
      </dsp:nvSpPr>
      <dsp:spPr>
        <a:xfrm>
          <a:off x="1569553" y="809690"/>
          <a:ext cx="2351457" cy="742305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스킨 입히기</a:t>
          </a:r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레이아웃 설정</a:t>
          </a:r>
        </a:p>
      </dsp:txBody>
      <dsp:txXfrm>
        <a:off x="1569553" y="902478"/>
        <a:ext cx="2073093" cy="556729"/>
      </dsp:txXfrm>
    </dsp:sp>
    <dsp:sp modelId="{307B00CB-877C-4AFA-A012-75DF47008BC2}">
      <dsp:nvSpPr>
        <dsp:cNvPr id="0" name=""/>
        <dsp:cNvSpPr/>
      </dsp:nvSpPr>
      <dsp:spPr>
        <a:xfrm>
          <a:off x="1915" y="845083"/>
          <a:ext cx="1567638" cy="6715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꾸미기</a:t>
          </a:r>
        </a:p>
      </dsp:txBody>
      <dsp:txXfrm>
        <a:off x="34696" y="877864"/>
        <a:ext cx="1502076" cy="6059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38575" y="6356352"/>
            <a:ext cx="2228850" cy="365125"/>
          </a:xfrm>
        </p:spPr>
        <p:txBody>
          <a:bodyPr/>
          <a:lstStyle>
            <a:lvl1pPr algn="ctr"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화살표: 갈매기형 수장 9">
            <a:extLst>
              <a:ext uri="{FF2B5EF4-FFF2-40B4-BE49-F238E27FC236}">
                <a16:creationId xmlns:a16="http://schemas.microsoft.com/office/drawing/2014/main" id="{DF9E731E-3FEE-1D6A-6EC3-CA0122511138}"/>
              </a:ext>
            </a:extLst>
          </p:cNvPr>
          <p:cNvSpPr/>
          <p:nvPr userDrawn="1"/>
        </p:nvSpPr>
        <p:spPr>
          <a:xfrm flipH="1">
            <a:off x="0" y="600635"/>
            <a:ext cx="9906000" cy="552662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빗면 7">
            <a:extLst>
              <a:ext uri="{FF2B5EF4-FFF2-40B4-BE49-F238E27FC236}">
                <a16:creationId xmlns:a16="http://schemas.microsoft.com/office/drawing/2014/main" id="{54899E65-DB58-365F-E83C-F82FFB31FE09}"/>
              </a:ext>
            </a:extLst>
          </p:cNvPr>
          <p:cNvSpPr/>
          <p:nvPr userDrawn="1"/>
        </p:nvSpPr>
        <p:spPr>
          <a:xfrm flipH="1">
            <a:off x="1147725" y="0"/>
            <a:ext cx="7610550" cy="1153297"/>
          </a:xfrm>
          <a:prstGeom prst="snip2Same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F512B37-9BAB-DD61-6392-CC3E01BE9F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94" y="6257241"/>
            <a:ext cx="1479665" cy="54721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4676058-C2F6-CE06-4361-207B7E816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6165273" y="0"/>
            <a:ext cx="3740726" cy="6858000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8599" y="2695915"/>
            <a:ext cx="5212601" cy="1466170"/>
          </a:xfrm>
        </p:spPr>
        <p:txBody>
          <a:bodyPr wrap="none">
            <a:prstTxWarp prst="textChevronInverted">
              <a:avLst/>
            </a:prstTxWarp>
          </a:bodyPr>
          <a:lstStyle/>
          <a:p>
            <a:r>
              <a:rPr lang="en-US" altLang="ko-KR" sz="6000" b="1" dirty="0">
                <a:effectLst>
                  <a:reflection blurRad="6350" stA="60000" endA="900" endPos="580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Web Log Story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06" y="44125"/>
            <a:ext cx="2181080" cy="806612"/>
          </a:xfrm>
          <a:prstGeom prst="rect">
            <a:avLst/>
          </a:prstGeom>
        </p:spPr>
      </p:pic>
      <p:pic>
        <p:nvPicPr>
          <p:cNvPr id="9" name="Picture 2" descr="w1 복사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5150" y="5638800"/>
            <a:ext cx="617342" cy="565459"/>
          </a:xfrm>
          <a:prstGeom prst="rect">
            <a:avLst/>
          </a:prstGeom>
          <a:noFill/>
        </p:spPr>
      </p:pic>
      <p:pic>
        <p:nvPicPr>
          <p:cNvPr id="10" name="Picture 12" descr="w2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66737" y="2348708"/>
            <a:ext cx="636323" cy="541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8" descr="w3 복사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0287" y="176570"/>
            <a:ext cx="569913" cy="5417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1" t="32879" b="32974"/>
          <a:stretch/>
        </p:blipFill>
        <p:spPr>
          <a:xfrm>
            <a:off x="7401586" y="1897319"/>
            <a:ext cx="1727019" cy="1600201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988714" y="2300497"/>
            <a:ext cx="5671473" cy="275726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06367" y="1897319"/>
            <a:ext cx="475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블로그의 이해</a:t>
            </a:r>
          </a:p>
        </p:txBody>
      </p:sp>
      <p:sp>
        <p:nvSpPr>
          <p:cNvPr id="3" name="화살표: 오각형 2"/>
          <p:cNvSpPr/>
          <p:nvPr/>
        </p:nvSpPr>
        <p:spPr>
          <a:xfrm>
            <a:off x="988714" y="1863769"/>
            <a:ext cx="823865" cy="642604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988714" y="3381874"/>
            <a:ext cx="5671473" cy="275726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06367" y="2978696"/>
            <a:ext cx="475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블로그와 인터넷 카페 비교</a:t>
            </a:r>
          </a:p>
        </p:txBody>
      </p:sp>
      <p:sp>
        <p:nvSpPr>
          <p:cNvPr id="29" name="화살표: 오각형 28"/>
          <p:cNvSpPr/>
          <p:nvPr/>
        </p:nvSpPr>
        <p:spPr>
          <a:xfrm>
            <a:off x="988714" y="2945146"/>
            <a:ext cx="823865" cy="642604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988714" y="4463251"/>
            <a:ext cx="5671473" cy="275726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06367" y="4060073"/>
            <a:ext cx="475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블로그와 카페 이용률</a:t>
            </a:r>
          </a:p>
        </p:txBody>
      </p:sp>
      <p:sp>
        <p:nvSpPr>
          <p:cNvPr id="36" name="화살표: 오각형 35"/>
          <p:cNvSpPr/>
          <p:nvPr/>
        </p:nvSpPr>
        <p:spPr>
          <a:xfrm>
            <a:off x="988714" y="4026523"/>
            <a:ext cx="823865" cy="642604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모서리가 둥근 직사각형 38"/>
          <p:cNvSpPr/>
          <p:nvPr/>
        </p:nvSpPr>
        <p:spPr>
          <a:xfrm>
            <a:off x="988714" y="5544629"/>
            <a:ext cx="5671473" cy="275726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06367" y="5141451"/>
            <a:ext cx="475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블로그 만들기 및 관리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화살표: 오각형 42"/>
          <p:cNvSpPr/>
          <p:nvPr/>
        </p:nvSpPr>
        <p:spPr>
          <a:xfrm>
            <a:off x="988714" y="5107901"/>
            <a:ext cx="823865" cy="642604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44" name="Picture 2" descr="w1 복사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4655" y="5005111"/>
            <a:ext cx="617342" cy="539517"/>
          </a:xfrm>
          <a:prstGeom prst="rect">
            <a:avLst/>
          </a:prstGeom>
          <a:noFill/>
        </p:spPr>
      </p:pic>
      <p:pic>
        <p:nvPicPr>
          <p:cNvPr id="45" name="Picture 12" descr="w2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17838" y="3533577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블로그의 이해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4155" y="1582842"/>
            <a:ext cx="7390645" cy="2348466"/>
          </a:xfrm>
          <a:prstGeom prst="rect">
            <a:avLst/>
          </a:prstGeom>
        </p:spPr>
        <p:txBody>
          <a:bodyPr/>
          <a:lstStyle/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itchFamily="50" charset="-127"/>
                <a:ea typeface="굴림" pitchFamily="50" charset="-127"/>
              </a:rPr>
              <a:t>What is a Weblog?</a:t>
            </a:r>
            <a:r>
              <a:rPr lang="ko-KR" altLang="ko-KR" sz="2400" b="1" dirty="0">
                <a:latin typeface="굴림" pitchFamily="50" charset="-127"/>
                <a:ea typeface="굴림" pitchFamily="50" charset="-127"/>
              </a:rPr>
              <a:t> </a:t>
            </a:r>
            <a:endParaRPr lang="en-US" altLang="ko-KR" sz="2000" dirty="0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  <a:p>
            <a:pPr lvl="1" indent="-325438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A weblog is a website that consists of a series of entries arranged in reverse chronological order</a:t>
            </a:r>
            <a:r>
              <a:rPr lang="en-US" altLang="ko-KR" sz="2000" dirty="0">
                <a:solidFill>
                  <a:srgbClr val="000000"/>
                </a:solidFill>
                <a:latin typeface="굴림" pitchFamily="50" charset="-127"/>
                <a:ea typeface="굴림" pitchFamily="50" charset="-127"/>
              </a:rPr>
              <a:t> </a:t>
            </a:r>
          </a:p>
          <a:p>
            <a:pPr lvl="1" indent="-325438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The information can be written by the site owner, gleaned from other Web site</a:t>
            </a:r>
            <a:endParaRPr lang="en-US" altLang="ko-KR" sz="2000" dirty="0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534155" y="3968075"/>
            <a:ext cx="6461958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블로그의 의미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lvl="1" indent="-325438" latinLnBrk="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자신의 관심사에 따라 자신의 일상이나 사회적인 이슈까지 글과 사진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동영상 등을 자유롭게 올릴 수 있는 웹 사이트</a:t>
            </a:r>
            <a:endParaRPr lang="en-US" altLang="ko-KR" sz="2000" dirty="0"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16537" y="4471479"/>
            <a:ext cx="1981200" cy="1524000"/>
          </a:xfrm>
          <a:prstGeom prst="rect">
            <a:avLst/>
          </a:prstGeom>
        </p:spPr>
      </p:pic>
      <p:pic>
        <p:nvPicPr>
          <p:cNvPr id="7" name="Picture 2" descr="w1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87758" y="3751525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블로그와 인터넷 카페 비교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9664" y="1489869"/>
            <a:ext cx="3675600" cy="842962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순서도: 추출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39664" y="1489868"/>
            <a:ext cx="3675600" cy="844089"/>
          </a:xfrm>
          <a:prstGeom prst="flowChartExtra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블로그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496518" y="2327457"/>
            <a:ext cx="1152000" cy="1944000"/>
          </a:xfrm>
          <a:prstGeom prst="foldedCorner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특징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18" name="Picture 2" descr="w1 복사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753" y="1328817"/>
            <a:ext cx="617342" cy="508071"/>
          </a:xfrm>
          <a:prstGeom prst="rect">
            <a:avLst/>
          </a:prstGeom>
          <a:noFill/>
        </p:spPr>
      </p:pic>
      <p:pic>
        <p:nvPicPr>
          <p:cNvPr id="19" name="Picture 12" descr="w2 복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356" y="1753389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8" descr="w3 복사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2507" y="6264064"/>
            <a:ext cx="569913" cy="569913"/>
          </a:xfrm>
          <a:prstGeom prst="rect">
            <a:avLst/>
          </a:prstGeom>
          <a:noFill/>
        </p:spPr>
      </p:pic>
      <p:sp>
        <p:nvSpPr>
          <p:cNvPr id="6" name="오각형 12">
            <a:extLst>
              <a:ext uri="{FF2B5EF4-FFF2-40B4-BE49-F238E27FC236}">
                <a16:creationId xmlns:a16="http://schemas.microsoft.com/office/drawing/2014/main" id="{59C878A6-859E-5A0E-E02C-361DEE52FCD2}"/>
              </a:ext>
            </a:extLst>
          </p:cNvPr>
          <p:cNvSpPr/>
          <p:nvPr/>
        </p:nvSpPr>
        <p:spPr>
          <a:xfrm flipH="1">
            <a:off x="496518" y="4271457"/>
            <a:ext cx="1152000" cy="1944000"/>
          </a:xfrm>
          <a:prstGeom prst="foldedCorner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형태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한쪽 모서리가 잘린 사각형 6">
            <a:extLst>
              <a:ext uri="{FF2B5EF4-FFF2-40B4-BE49-F238E27FC236}">
                <a16:creationId xmlns:a16="http://schemas.microsoft.com/office/drawing/2014/main" id="{AA7244A7-08CD-EDF4-4EB9-D798C506DF07}"/>
              </a:ext>
            </a:extLst>
          </p:cNvPr>
          <p:cNvSpPr/>
          <p:nvPr/>
        </p:nvSpPr>
        <p:spPr>
          <a:xfrm>
            <a:off x="5305482" y="1489869"/>
            <a:ext cx="4104000" cy="842962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순서도: 추출 7">
            <a:extLst>
              <a:ext uri="{FF2B5EF4-FFF2-40B4-BE49-F238E27FC236}">
                <a16:creationId xmlns:a16="http://schemas.microsoft.com/office/drawing/2014/main" id="{73D03FDA-747A-7FD3-B079-77D440F60467}"/>
              </a:ext>
            </a:extLst>
          </p:cNvPr>
          <p:cNvSpPr/>
          <p:nvPr/>
        </p:nvSpPr>
        <p:spPr>
          <a:xfrm>
            <a:off x="5305482" y="1489868"/>
            <a:ext cx="4104000" cy="844089"/>
          </a:xfrm>
          <a:prstGeom prst="flowChartExtra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인터넷 카페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59826746"/>
              </p:ext>
            </p:extLst>
          </p:nvPr>
        </p:nvGraphicFramePr>
        <p:xfrm>
          <a:off x="1645988" y="2327275"/>
          <a:ext cx="7778386" cy="3891183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674157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4104229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97321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개인의 관심사에 따른 기록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사이버 공간의 다양한 만남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972656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완벽한 자료 관리 가능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포털 사이트에서 제공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972656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기술적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상업적 제약 없음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같은 취지의 사람들이 모여 정보 교환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8019997"/>
                  </a:ext>
                </a:extLst>
              </a:tr>
              <a:tr h="972656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실시간으로 콘텐츠 확인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동호회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향우회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동창회 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블로그와 카페 이용률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203547176"/>
              </p:ext>
            </p:extLst>
          </p:nvPr>
        </p:nvGraphicFramePr>
        <p:xfrm>
          <a:off x="681038" y="1323704"/>
          <a:ext cx="8543925" cy="4844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6996113" y="2287376"/>
            <a:ext cx="1635269" cy="539518"/>
          </a:xfrm>
          <a:prstGeom prst="verticalScrol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2023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년 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월</a:t>
            </a:r>
          </a:p>
        </p:txBody>
      </p:sp>
      <p:pic>
        <p:nvPicPr>
          <p:cNvPr id="6" name="Picture 2" descr="w1 복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9248" y="2287377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한쪽 모서리가 둥근 사각형 5">
            <a:extLst>
              <a:ext uri="{FF2B5EF4-FFF2-40B4-BE49-F238E27FC236}">
                <a16:creationId xmlns:a16="http://schemas.microsoft.com/office/drawing/2014/main" id="{5D7DAC8E-1652-C094-1028-1C3877B9989A}"/>
              </a:ext>
            </a:extLst>
          </p:cNvPr>
          <p:cNvSpPr/>
          <p:nvPr/>
        </p:nvSpPr>
        <p:spPr>
          <a:xfrm flipV="1">
            <a:off x="355913" y="1428736"/>
            <a:ext cx="4524332" cy="4429156"/>
          </a:xfrm>
          <a:prstGeom prst="round1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블로그 만들기 및 관리</a:t>
            </a:r>
          </a:p>
        </p:txBody>
      </p:sp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 flipH="1" flipV="1">
            <a:off x="5046197" y="1428736"/>
            <a:ext cx="4524332" cy="4429156"/>
          </a:xfrm>
          <a:prstGeom prst="round1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" name="한쪽 모서리가 둥근 사각형 31">
            <a:extLst>
              <a:ext uri="{FF2B5EF4-FFF2-40B4-BE49-F238E27FC236}">
                <a16:creationId xmlns:a16="http://schemas.microsoft.com/office/drawing/2014/main" id="{4B0EA8A6-B219-4B30-9186-4751755091EC}"/>
              </a:ext>
            </a:extLst>
          </p:cNvPr>
          <p:cNvSpPr/>
          <p:nvPr/>
        </p:nvSpPr>
        <p:spPr>
          <a:xfrm flipH="1">
            <a:off x="5185850" y="4023127"/>
            <a:ext cx="4245026" cy="1480690"/>
          </a:xfrm>
          <a:prstGeom prst="round1Rect">
            <a:avLst>
              <a:gd name="adj" fmla="val 22281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 rot="20160959">
            <a:off x="6721949" y="4592080"/>
            <a:ext cx="1172828" cy="653964"/>
          </a:xfrm>
          <a:prstGeom prst="plaque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조회수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2" name="하트 11">
            <a:extLst>
              <a:ext uri="{FF2B5EF4-FFF2-40B4-BE49-F238E27FC236}">
                <a16:creationId xmlns:a16="http://schemas.microsoft.com/office/drawing/2014/main" id="{6AEC6041-9EBD-44BD-8B91-F65F3BDCD12C}"/>
              </a:ext>
            </a:extLst>
          </p:cNvPr>
          <p:cNvSpPr/>
          <p:nvPr/>
        </p:nvSpPr>
        <p:spPr>
          <a:xfrm flipH="1" flipV="1">
            <a:off x="8100884" y="4496080"/>
            <a:ext cx="1196592" cy="792000"/>
          </a:xfrm>
          <a:prstGeom prst="hear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3" name="순서도: 화면 표시 12">
            <a:extLst>
              <a:ext uri="{FF2B5EF4-FFF2-40B4-BE49-F238E27FC236}">
                <a16:creationId xmlns:a16="http://schemas.microsoft.com/office/drawing/2014/main" id="{5289D413-7C92-4322-8BDC-E7EAEE3A15EB}"/>
              </a:ext>
            </a:extLst>
          </p:cNvPr>
          <p:cNvSpPr/>
          <p:nvPr/>
        </p:nvSpPr>
        <p:spPr>
          <a:xfrm>
            <a:off x="5324410" y="4496080"/>
            <a:ext cx="1255831" cy="792000"/>
          </a:xfrm>
          <a:prstGeom prst="flowChartDisplay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방문</a:t>
            </a:r>
          </a:p>
        </p:txBody>
      </p:sp>
      <p:sp>
        <p:nvSpPr>
          <p:cNvPr id="14" name="오른쪽 화살표 13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>
            <a:off x="5249257" y="2238365"/>
            <a:ext cx="1249200" cy="900000"/>
          </a:xfrm>
          <a:prstGeom prst="flowChartMagneticTape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검색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노출</a:t>
            </a: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5796252" y="1543215"/>
            <a:ext cx="3024223" cy="438134"/>
          </a:xfrm>
          <a:prstGeom prst="trapezoid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블로그 관리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FE14E00-F347-43C0-98C3-47E1074326E4}"/>
              </a:ext>
            </a:extLst>
          </p:cNvPr>
          <p:cNvSpPr/>
          <p:nvPr/>
        </p:nvSpPr>
        <p:spPr>
          <a:xfrm>
            <a:off x="8260599" y="4707414"/>
            <a:ext cx="877163" cy="369332"/>
          </a:xfrm>
          <a:prstGeom prst="rect">
            <a:avLst/>
          </a:prstGeom>
          <a:ln w="317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ko-KR" altLang="en-US" dirty="0">
                <a:latin typeface="굴림" pitchFamily="50" charset="-127"/>
                <a:ea typeface="굴림" pitchFamily="50" charset="-127"/>
              </a:rPr>
              <a:t>스크랩</a:t>
            </a:r>
          </a:p>
        </p:txBody>
      </p:sp>
      <p:sp>
        <p:nvSpPr>
          <p:cNvPr id="20" name="빗면 19">
            <a:extLst>
              <a:ext uri="{FF2B5EF4-FFF2-40B4-BE49-F238E27FC236}">
                <a16:creationId xmlns:a16="http://schemas.microsoft.com/office/drawing/2014/main" id="{133D8C92-9D8A-490B-85F8-457A3015EE1D}"/>
              </a:ext>
            </a:extLst>
          </p:cNvPr>
          <p:cNvSpPr/>
          <p:nvPr/>
        </p:nvSpPr>
        <p:spPr>
          <a:xfrm>
            <a:off x="5629480" y="3371168"/>
            <a:ext cx="3357766" cy="479336"/>
          </a:xfrm>
          <a:prstGeom prst="flowChartDisplay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댓글</a:t>
            </a:r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/</a:t>
            </a:r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열린이웃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5" name="오른쪽 화살표 34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 flipH="1">
            <a:off x="8100884" y="2238365"/>
            <a:ext cx="1249200" cy="900000"/>
          </a:xfrm>
          <a:prstGeom prst="flowChartMagneticTape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검색</a:t>
            </a:r>
            <a:endParaRPr lang="en-US" altLang="ko-KR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엔진</a:t>
            </a:r>
          </a:p>
        </p:txBody>
      </p:sp>
      <p:graphicFrame>
        <p:nvGraphicFramePr>
          <p:cNvPr id="2" name="다이어그램 1"/>
          <p:cNvGraphicFramePr/>
          <p:nvPr>
            <p:extLst>
              <p:ext uri="{D42A27DB-BD31-4B8C-83A1-F6EECF244321}">
                <p14:modId xmlns:p14="http://schemas.microsoft.com/office/powerpoint/2010/main" val="2917165615"/>
              </p:ext>
            </p:extLst>
          </p:nvPr>
        </p:nvGraphicFramePr>
        <p:xfrm>
          <a:off x="555848" y="4023127"/>
          <a:ext cx="2221264" cy="17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7" name="두루마리 모양: 가로로 말림 26">
            <a:extLst>
              <a:ext uri="{FF2B5EF4-FFF2-40B4-BE49-F238E27FC236}">
                <a16:creationId xmlns:a16="http://schemas.microsoft.com/office/drawing/2014/main" id="{80175D65-4492-4840-A693-763E95ED82FC}"/>
              </a:ext>
            </a:extLst>
          </p:cNvPr>
          <p:cNvSpPr/>
          <p:nvPr/>
        </p:nvSpPr>
        <p:spPr>
          <a:xfrm>
            <a:off x="1371170" y="1474415"/>
            <a:ext cx="2493819" cy="481506"/>
          </a:xfrm>
          <a:prstGeom prst="horizontalScroll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블로그 만들기</a:t>
            </a:r>
          </a:p>
        </p:txBody>
      </p:sp>
      <p:graphicFrame>
        <p:nvGraphicFramePr>
          <p:cNvPr id="7" name="다이어그램 6"/>
          <p:cNvGraphicFramePr/>
          <p:nvPr>
            <p:extLst>
              <p:ext uri="{D42A27DB-BD31-4B8C-83A1-F6EECF244321}">
                <p14:modId xmlns:p14="http://schemas.microsoft.com/office/powerpoint/2010/main" val="54026516"/>
              </p:ext>
            </p:extLst>
          </p:nvPr>
        </p:nvGraphicFramePr>
        <p:xfrm>
          <a:off x="656616" y="2013930"/>
          <a:ext cx="3922927" cy="1552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순서도: 문서 9"/>
          <p:cNvSpPr/>
          <p:nvPr/>
        </p:nvSpPr>
        <p:spPr>
          <a:xfrm>
            <a:off x="749276" y="3659378"/>
            <a:ext cx="3737606" cy="478805"/>
          </a:xfrm>
          <a:prstGeom prst="flowChartDocument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카테고리 만들기</a:t>
            </a:r>
          </a:p>
        </p:txBody>
      </p:sp>
      <p:cxnSp>
        <p:nvCxnSpPr>
          <p:cNvPr id="19" name="꺾인 연결선 18"/>
          <p:cNvCxnSpPr>
            <a:cxnSpLocks/>
            <a:stCxn id="13" idx="0"/>
            <a:endCxn id="12" idx="1"/>
          </p:cNvCxnSpPr>
          <p:nvPr/>
        </p:nvCxnSpPr>
        <p:spPr>
          <a:xfrm rot="5400000" flipH="1" flipV="1">
            <a:off x="7325753" y="3122653"/>
            <a:ext cx="12700" cy="2746854"/>
          </a:xfrm>
          <a:prstGeom prst="bentConnector3">
            <a:avLst>
              <a:gd name="adj1" fmla="val 1800000"/>
            </a:avLst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AutoShape 2"/>
          <p:cNvSpPr>
            <a:spLocks/>
          </p:cNvSpPr>
          <p:nvPr/>
        </p:nvSpPr>
        <p:spPr bwMode="auto">
          <a:xfrm rot="16200000">
            <a:off x="7206072" y="3651463"/>
            <a:ext cx="257160" cy="472720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38" name="Picture 2" descr="w1 복사본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82203" y="6143645"/>
            <a:ext cx="617342" cy="539517"/>
          </a:xfrm>
          <a:prstGeom prst="rect">
            <a:avLst/>
          </a:prstGeom>
          <a:noFill/>
        </p:spPr>
      </p:pic>
      <p:pic>
        <p:nvPicPr>
          <p:cNvPr id="39" name="Picture 12" descr="w2 복사본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16490" y="6177355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AutoShape 2"/>
          <p:cNvSpPr>
            <a:spLocks/>
          </p:cNvSpPr>
          <p:nvPr/>
        </p:nvSpPr>
        <p:spPr bwMode="auto">
          <a:xfrm rot="16200000">
            <a:off x="2362295" y="3651463"/>
            <a:ext cx="257160" cy="472720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1" name="별: 꼭짓점 6개 20">
            <a:extLst>
              <a:ext uri="{FF2B5EF4-FFF2-40B4-BE49-F238E27FC236}">
                <a16:creationId xmlns:a16="http://schemas.microsoft.com/office/drawing/2014/main" id="{541867B9-B000-545B-678F-41880686FAEA}"/>
              </a:ext>
            </a:extLst>
          </p:cNvPr>
          <p:cNvSpPr/>
          <p:nvPr/>
        </p:nvSpPr>
        <p:spPr>
          <a:xfrm>
            <a:off x="3107056" y="4169779"/>
            <a:ext cx="1400014" cy="838915"/>
          </a:xfrm>
          <a:prstGeom prst="star6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동영상</a:t>
            </a:r>
          </a:p>
        </p:txBody>
      </p:sp>
      <p:sp>
        <p:nvSpPr>
          <p:cNvPr id="23" name="육각형 22">
            <a:extLst>
              <a:ext uri="{FF2B5EF4-FFF2-40B4-BE49-F238E27FC236}">
                <a16:creationId xmlns:a16="http://schemas.microsoft.com/office/drawing/2014/main" id="{551314D1-D9B2-E18B-4B4A-28842140BF20}"/>
              </a:ext>
            </a:extLst>
          </p:cNvPr>
          <p:cNvSpPr/>
          <p:nvPr/>
        </p:nvSpPr>
        <p:spPr>
          <a:xfrm>
            <a:off x="2943064" y="5037286"/>
            <a:ext cx="1727998" cy="652183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활용</a:t>
            </a:r>
          </a:p>
        </p:txBody>
      </p:sp>
      <p:sp>
        <p:nvSpPr>
          <p:cNvPr id="15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>
            <a:off x="6392990" y="2105926"/>
            <a:ext cx="1830746" cy="1164878"/>
          </a:xfrm>
          <a:prstGeom prst="quadArrow">
            <a:avLst>
              <a:gd name="adj1" fmla="val 45000"/>
              <a:gd name="adj2" fmla="val 22500"/>
              <a:gd name="adj3" fmla="val 22500"/>
            </a:avLst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키워드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>
            <a:lumMod val="40000"/>
            <a:lumOff val="60000"/>
          </a:schemeClr>
        </a:solidFill>
        <a:ln w="317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굴림" pitchFamily="50" charset="-127"/>
            <a:ea typeface="굴림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990</TotalTime>
  <Words>184</Words>
  <Application>Microsoft Office PowerPoint</Application>
  <PresentationFormat>A4 용지(210x297mm)</PresentationFormat>
  <Paragraphs>60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Web Log Story</vt:lpstr>
      <vt:lpstr>  목차</vt:lpstr>
      <vt:lpstr>1. 블로그의 이해</vt:lpstr>
      <vt:lpstr>2. 블로그와 인터넷 카페 비교</vt:lpstr>
      <vt:lpstr>3. 블로그와 카페 이용률</vt:lpstr>
      <vt:lpstr>4. 블로그 만들기 및 관리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윤 선경</cp:lastModifiedBy>
  <cp:revision>103</cp:revision>
  <dcterms:created xsi:type="dcterms:W3CDTF">2019-10-10T08:42:01Z</dcterms:created>
  <dcterms:modified xsi:type="dcterms:W3CDTF">2023-04-19T10:42:53Z</dcterms:modified>
</cp:coreProperties>
</file>