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6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84" y="8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직장인의 성별 만성피로 현황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단위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:%)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2087699739873653"/>
          <c:y val="0.14461432363308921"/>
          <c:w val="0.80121384492490277"/>
          <c:h val="0.616369004110219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여자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2DE-4D1E-8665-1267120AE2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strCache>
            </c:strRef>
          </c:cat>
          <c:val>
            <c:numRef>
              <c:f>Sheet1!$B$2:$F$2</c:f>
              <c:numCache>
                <c:formatCode>_-* #,##0.0_-;\-* #,##0.0_-;_-* "-"_-;_-@_-</c:formatCode>
                <c:ptCount val="5"/>
                <c:pt idx="0">
                  <c:v>52.3</c:v>
                </c:pt>
                <c:pt idx="1">
                  <c:v>56.8</c:v>
                </c:pt>
                <c:pt idx="2">
                  <c:v>69.7</c:v>
                </c:pt>
                <c:pt idx="3">
                  <c:v>73.400000000000006</c:v>
                </c:pt>
                <c:pt idx="4">
                  <c:v>75.599999999999994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남자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strCache>
            </c:strRef>
          </c:cat>
          <c:val>
            <c:numRef>
              <c:f>Sheet1!$B$3:$F$3</c:f>
              <c:numCache>
                <c:formatCode>_-* #,##0.0_-;\-* #,##0.0_-;_-* "-"_-;_-@_-</c:formatCode>
                <c:ptCount val="5"/>
                <c:pt idx="0">
                  <c:v>52.1</c:v>
                </c:pt>
                <c:pt idx="1">
                  <c:v>57.7</c:v>
                </c:pt>
                <c:pt idx="2">
                  <c:v>71.5</c:v>
                </c:pt>
                <c:pt idx="3">
                  <c:v>73.8</c:v>
                </c:pt>
                <c:pt idx="4">
                  <c:v>76.5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7643272"/>
        <c:axId val="357642616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357642616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57643272"/>
        <c:crosses val="max"/>
        <c:crossBetween val="between"/>
        <c:majorUnit val="30"/>
      </c:valAx>
      <c:catAx>
        <c:axId val="3576432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57642616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BEC7A6-FDB4-4E3A-914B-B26989F69A22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CDAA1C4-5145-4342-968F-4379F48FE00D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항우울제</a:t>
          </a:r>
        </a:p>
      </dgm:t>
    </dgm:pt>
    <dgm:pt modelId="{68928B7F-2212-4D8C-92C1-510B28EB9030}" type="parTrans" cxnId="{3DE0993A-AF84-46C8-B674-E16519687618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AE79ACD-1BD7-4AA4-9D40-769D61423C4E}" type="sibTrans" cxnId="{3DE0993A-AF84-46C8-B674-E16519687618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61168F3-60F7-4CA8-93B7-AF4DAD7225DA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수면제</a:t>
          </a:r>
        </a:p>
      </dgm:t>
    </dgm:pt>
    <dgm:pt modelId="{5582FDB6-A4EF-4634-9229-31AE30A7C1F7}" type="parTrans" cxnId="{6207D8B5-8EFA-4672-9031-86B1B0C438BF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E81826C-1537-4F61-B3E8-CC4B9F515040}" type="sibTrans" cxnId="{6207D8B5-8EFA-4672-9031-86B1B0C438BF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CC0AD24-593B-4B5D-A055-C368686163D5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운동요법</a:t>
          </a:r>
        </a:p>
      </dgm:t>
    </dgm:pt>
    <dgm:pt modelId="{5A4B734C-F1DA-4C70-890C-1D4EDF88AE89}" type="parTrans" cxnId="{8BEE2A5F-1FAF-4384-90C1-4DE9C3884E4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A418A4C-BF83-4BA7-A031-D56DB57AAEF6}" type="sibTrans" cxnId="{8BEE2A5F-1FAF-4384-90C1-4DE9C3884E4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459218F-F819-41CB-A8D6-966E250E7C23}" type="pres">
      <dgm:prSet presAssocID="{E5BEC7A6-FDB4-4E3A-914B-B26989F69A22}" presName="linear" presStyleCnt="0">
        <dgm:presLayoutVars>
          <dgm:dir/>
          <dgm:animLvl val="lvl"/>
          <dgm:resizeHandles val="exact"/>
        </dgm:presLayoutVars>
      </dgm:prSet>
      <dgm:spPr/>
    </dgm:pt>
    <dgm:pt modelId="{F0FB25AE-E0A7-4458-9EBA-664BA0B192DD}" type="pres">
      <dgm:prSet presAssocID="{1CDAA1C4-5145-4342-968F-4379F48FE00D}" presName="parentLin" presStyleCnt="0"/>
      <dgm:spPr/>
    </dgm:pt>
    <dgm:pt modelId="{9E182ACC-5C9D-461F-837A-53B6260FB04E}" type="pres">
      <dgm:prSet presAssocID="{1CDAA1C4-5145-4342-968F-4379F48FE00D}" presName="parentLeftMargin" presStyleLbl="node1" presStyleIdx="0" presStyleCnt="3"/>
      <dgm:spPr/>
    </dgm:pt>
    <dgm:pt modelId="{DD68FBFA-7915-44BD-BBA3-D96A18DAF6EF}" type="pres">
      <dgm:prSet presAssocID="{1CDAA1C4-5145-4342-968F-4379F48FE00D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A0D42E82-AEE9-47EC-973B-59D0EA45E61A}" type="pres">
      <dgm:prSet presAssocID="{1CDAA1C4-5145-4342-968F-4379F48FE00D}" presName="negativeSpace" presStyleCnt="0"/>
      <dgm:spPr/>
    </dgm:pt>
    <dgm:pt modelId="{11DFA347-4F42-43CD-961C-C02B79A5B82B}" type="pres">
      <dgm:prSet presAssocID="{1CDAA1C4-5145-4342-968F-4379F48FE00D}" presName="childText" presStyleLbl="conFgAcc1" presStyleIdx="0" presStyleCnt="3">
        <dgm:presLayoutVars>
          <dgm:bulletEnabled val="1"/>
        </dgm:presLayoutVars>
      </dgm:prSet>
      <dgm:spPr/>
    </dgm:pt>
    <dgm:pt modelId="{937081B3-BB55-4D5C-9385-A3060048FA13}" type="pres">
      <dgm:prSet presAssocID="{0AE79ACD-1BD7-4AA4-9D40-769D61423C4E}" presName="spaceBetweenRectangles" presStyleCnt="0"/>
      <dgm:spPr/>
    </dgm:pt>
    <dgm:pt modelId="{BD68C662-42AB-4102-91A0-0DB7D0D1B824}" type="pres">
      <dgm:prSet presAssocID="{961168F3-60F7-4CA8-93B7-AF4DAD7225DA}" presName="parentLin" presStyleCnt="0"/>
      <dgm:spPr/>
    </dgm:pt>
    <dgm:pt modelId="{625CB32A-7401-4833-93EC-B7EEB3A982A1}" type="pres">
      <dgm:prSet presAssocID="{961168F3-60F7-4CA8-93B7-AF4DAD7225DA}" presName="parentLeftMargin" presStyleLbl="node1" presStyleIdx="0" presStyleCnt="3"/>
      <dgm:spPr/>
    </dgm:pt>
    <dgm:pt modelId="{400A735A-F85B-4DBF-A80F-658CA1BC300D}" type="pres">
      <dgm:prSet presAssocID="{961168F3-60F7-4CA8-93B7-AF4DAD7225DA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65A11A19-1115-44BF-B5E9-CE5D1383EA8F}" type="pres">
      <dgm:prSet presAssocID="{961168F3-60F7-4CA8-93B7-AF4DAD7225DA}" presName="negativeSpace" presStyleCnt="0"/>
      <dgm:spPr/>
    </dgm:pt>
    <dgm:pt modelId="{1B2B6B88-F861-48F7-A041-1F4ACC1FB9F8}" type="pres">
      <dgm:prSet presAssocID="{961168F3-60F7-4CA8-93B7-AF4DAD7225DA}" presName="childText" presStyleLbl="conFgAcc1" presStyleIdx="1" presStyleCnt="3">
        <dgm:presLayoutVars>
          <dgm:bulletEnabled val="1"/>
        </dgm:presLayoutVars>
      </dgm:prSet>
      <dgm:spPr/>
    </dgm:pt>
    <dgm:pt modelId="{64D74364-B577-4D40-B75C-E29CCA68C20A}" type="pres">
      <dgm:prSet presAssocID="{EE81826C-1537-4F61-B3E8-CC4B9F515040}" presName="spaceBetweenRectangles" presStyleCnt="0"/>
      <dgm:spPr/>
    </dgm:pt>
    <dgm:pt modelId="{614FAFCA-F188-4C9E-9E30-7A57129E06E1}" type="pres">
      <dgm:prSet presAssocID="{6CC0AD24-593B-4B5D-A055-C368686163D5}" presName="parentLin" presStyleCnt="0"/>
      <dgm:spPr/>
    </dgm:pt>
    <dgm:pt modelId="{7E12C677-2FE6-4DD2-8E4D-877546FF311A}" type="pres">
      <dgm:prSet presAssocID="{6CC0AD24-593B-4B5D-A055-C368686163D5}" presName="parentLeftMargin" presStyleLbl="node1" presStyleIdx="1" presStyleCnt="3"/>
      <dgm:spPr/>
    </dgm:pt>
    <dgm:pt modelId="{7519D073-923B-4DA9-B68D-0D17DE2430C0}" type="pres">
      <dgm:prSet presAssocID="{6CC0AD24-593B-4B5D-A055-C368686163D5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D85330FF-F6D2-48B5-8EA3-3BE5A2329CA7}" type="pres">
      <dgm:prSet presAssocID="{6CC0AD24-593B-4B5D-A055-C368686163D5}" presName="negativeSpace" presStyleCnt="0"/>
      <dgm:spPr/>
    </dgm:pt>
    <dgm:pt modelId="{86CF5037-1CA5-441C-B416-BEA6FE4B7F2C}" type="pres">
      <dgm:prSet presAssocID="{6CC0AD24-593B-4B5D-A055-C368686163D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BF1A629-1FD9-4792-9A3C-84C5A31C5C2C}" type="presOf" srcId="{6CC0AD24-593B-4B5D-A055-C368686163D5}" destId="{7E12C677-2FE6-4DD2-8E4D-877546FF311A}" srcOrd="0" destOrd="0" presId="urn:microsoft.com/office/officeart/2005/8/layout/list1"/>
    <dgm:cxn modelId="{3DE0993A-AF84-46C8-B674-E16519687618}" srcId="{E5BEC7A6-FDB4-4E3A-914B-B26989F69A22}" destId="{1CDAA1C4-5145-4342-968F-4379F48FE00D}" srcOrd="0" destOrd="0" parTransId="{68928B7F-2212-4D8C-92C1-510B28EB9030}" sibTransId="{0AE79ACD-1BD7-4AA4-9D40-769D61423C4E}"/>
    <dgm:cxn modelId="{5EA9863D-152C-43B7-9EBC-7BE9EA1D347D}" type="presOf" srcId="{961168F3-60F7-4CA8-93B7-AF4DAD7225DA}" destId="{400A735A-F85B-4DBF-A80F-658CA1BC300D}" srcOrd="1" destOrd="0" presId="urn:microsoft.com/office/officeart/2005/8/layout/list1"/>
    <dgm:cxn modelId="{367CB73F-100A-4894-AD59-87C44098005C}" type="presOf" srcId="{961168F3-60F7-4CA8-93B7-AF4DAD7225DA}" destId="{625CB32A-7401-4833-93EC-B7EEB3A982A1}" srcOrd="0" destOrd="0" presId="urn:microsoft.com/office/officeart/2005/8/layout/list1"/>
    <dgm:cxn modelId="{8BEE2A5F-1FAF-4384-90C1-4DE9C3884E4A}" srcId="{E5BEC7A6-FDB4-4E3A-914B-B26989F69A22}" destId="{6CC0AD24-593B-4B5D-A055-C368686163D5}" srcOrd="2" destOrd="0" parTransId="{5A4B734C-F1DA-4C70-890C-1D4EDF88AE89}" sibTransId="{BA418A4C-BF83-4BA7-A031-D56DB57AAEF6}"/>
    <dgm:cxn modelId="{600BC770-06BA-4026-BC65-CE6455BA1035}" type="presOf" srcId="{6CC0AD24-593B-4B5D-A055-C368686163D5}" destId="{7519D073-923B-4DA9-B68D-0D17DE2430C0}" srcOrd="1" destOrd="0" presId="urn:microsoft.com/office/officeart/2005/8/layout/list1"/>
    <dgm:cxn modelId="{7132A484-A400-49F8-8D10-6FA3A32E51CE}" type="presOf" srcId="{1CDAA1C4-5145-4342-968F-4379F48FE00D}" destId="{9E182ACC-5C9D-461F-837A-53B6260FB04E}" srcOrd="0" destOrd="0" presId="urn:microsoft.com/office/officeart/2005/8/layout/list1"/>
    <dgm:cxn modelId="{6207D8B5-8EFA-4672-9031-86B1B0C438BF}" srcId="{E5BEC7A6-FDB4-4E3A-914B-B26989F69A22}" destId="{961168F3-60F7-4CA8-93B7-AF4DAD7225DA}" srcOrd="1" destOrd="0" parTransId="{5582FDB6-A4EF-4634-9229-31AE30A7C1F7}" sibTransId="{EE81826C-1537-4F61-B3E8-CC4B9F515040}"/>
    <dgm:cxn modelId="{3E2EEAC7-F60F-4FBA-9F41-F93210F03FBF}" type="presOf" srcId="{1CDAA1C4-5145-4342-968F-4379F48FE00D}" destId="{DD68FBFA-7915-44BD-BBA3-D96A18DAF6EF}" srcOrd="1" destOrd="0" presId="urn:microsoft.com/office/officeart/2005/8/layout/list1"/>
    <dgm:cxn modelId="{98F0CAD0-FF39-406B-ABB4-5EAB4662FBA7}" type="presOf" srcId="{E5BEC7A6-FDB4-4E3A-914B-B26989F69A22}" destId="{7459218F-F819-41CB-A8D6-966E250E7C23}" srcOrd="0" destOrd="0" presId="urn:microsoft.com/office/officeart/2005/8/layout/list1"/>
    <dgm:cxn modelId="{522E0521-960E-439D-8B56-A9C5C6D2B2EA}" type="presParOf" srcId="{7459218F-F819-41CB-A8D6-966E250E7C23}" destId="{F0FB25AE-E0A7-4458-9EBA-664BA0B192DD}" srcOrd="0" destOrd="0" presId="urn:microsoft.com/office/officeart/2005/8/layout/list1"/>
    <dgm:cxn modelId="{FCCF6167-2F7F-4785-94A9-1009C0C196CB}" type="presParOf" srcId="{F0FB25AE-E0A7-4458-9EBA-664BA0B192DD}" destId="{9E182ACC-5C9D-461F-837A-53B6260FB04E}" srcOrd="0" destOrd="0" presId="urn:microsoft.com/office/officeart/2005/8/layout/list1"/>
    <dgm:cxn modelId="{8FEDF199-15A9-4557-BA3B-D0F7BB6D85D6}" type="presParOf" srcId="{F0FB25AE-E0A7-4458-9EBA-664BA0B192DD}" destId="{DD68FBFA-7915-44BD-BBA3-D96A18DAF6EF}" srcOrd="1" destOrd="0" presId="urn:microsoft.com/office/officeart/2005/8/layout/list1"/>
    <dgm:cxn modelId="{60058EF8-D5D1-411A-BFA7-42DAD92DB4EF}" type="presParOf" srcId="{7459218F-F819-41CB-A8D6-966E250E7C23}" destId="{A0D42E82-AEE9-47EC-973B-59D0EA45E61A}" srcOrd="1" destOrd="0" presId="urn:microsoft.com/office/officeart/2005/8/layout/list1"/>
    <dgm:cxn modelId="{B784C139-7F14-462A-9A34-D483DAE41D5E}" type="presParOf" srcId="{7459218F-F819-41CB-A8D6-966E250E7C23}" destId="{11DFA347-4F42-43CD-961C-C02B79A5B82B}" srcOrd="2" destOrd="0" presId="urn:microsoft.com/office/officeart/2005/8/layout/list1"/>
    <dgm:cxn modelId="{6C13C6FB-613A-4AD7-A696-B2C4875CFA81}" type="presParOf" srcId="{7459218F-F819-41CB-A8D6-966E250E7C23}" destId="{937081B3-BB55-4D5C-9385-A3060048FA13}" srcOrd="3" destOrd="0" presId="urn:microsoft.com/office/officeart/2005/8/layout/list1"/>
    <dgm:cxn modelId="{AA658470-A17A-4C82-91D4-E2D1456DA487}" type="presParOf" srcId="{7459218F-F819-41CB-A8D6-966E250E7C23}" destId="{BD68C662-42AB-4102-91A0-0DB7D0D1B824}" srcOrd="4" destOrd="0" presId="urn:microsoft.com/office/officeart/2005/8/layout/list1"/>
    <dgm:cxn modelId="{15EAE54F-877A-438F-94C4-914FA553783B}" type="presParOf" srcId="{BD68C662-42AB-4102-91A0-0DB7D0D1B824}" destId="{625CB32A-7401-4833-93EC-B7EEB3A982A1}" srcOrd="0" destOrd="0" presId="urn:microsoft.com/office/officeart/2005/8/layout/list1"/>
    <dgm:cxn modelId="{12142FE3-E746-4E30-8DB0-1C547390CBCF}" type="presParOf" srcId="{BD68C662-42AB-4102-91A0-0DB7D0D1B824}" destId="{400A735A-F85B-4DBF-A80F-658CA1BC300D}" srcOrd="1" destOrd="0" presId="urn:microsoft.com/office/officeart/2005/8/layout/list1"/>
    <dgm:cxn modelId="{30A75ECC-C4E5-4A98-9938-F34AA9D94F23}" type="presParOf" srcId="{7459218F-F819-41CB-A8D6-966E250E7C23}" destId="{65A11A19-1115-44BF-B5E9-CE5D1383EA8F}" srcOrd="5" destOrd="0" presId="urn:microsoft.com/office/officeart/2005/8/layout/list1"/>
    <dgm:cxn modelId="{E6C6442F-62C1-4511-9CBE-781865BDA8E8}" type="presParOf" srcId="{7459218F-F819-41CB-A8D6-966E250E7C23}" destId="{1B2B6B88-F861-48F7-A041-1F4ACC1FB9F8}" srcOrd="6" destOrd="0" presId="urn:microsoft.com/office/officeart/2005/8/layout/list1"/>
    <dgm:cxn modelId="{CCFA7926-2FD2-47B3-B83F-B24E7EA025CE}" type="presParOf" srcId="{7459218F-F819-41CB-A8D6-966E250E7C23}" destId="{64D74364-B577-4D40-B75C-E29CCA68C20A}" srcOrd="7" destOrd="0" presId="urn:microsoft.com/office/officeart/2005/8/layout/list1"/>
    <dgm:cxn modelId="{6B157561-3304-4814-A279-659309800A14}" type="presParOf" srcId="{7459218F-F819-41CB-A8D6-966E250E7C23}" destId="{614FAFCA-F188-4C9E-9E30-7A57129E06E1}" srcOrd="8" destOrd="0" presId="urn:microsoft.com/office/officeart/2005/8/layout/list1"/>
    <dgm:cxn modelId="{F89D2FA9-A09B-4D57-B130-FF0FD0924B09}" type="presParOf" srcId="{614FAFCA-F188-4C9E-9E30-7A57129E06E1}" destId="{7E12C677-2FE6-4DD2-8E4D-877546FF311A}" srcOrd="0" destOrd="0" presId="urn:microsoft.com/office/officeart/2005/8/layout/list1"/>
    <dgm:cxn modelId="{61FFC882-6EE8-4009-90A5-4084A13C7294}" type="presParOf" srcId="{614FAFCA-F188-4C9E-9E30-7A57129E06E1}" destId="{7519D073-923B-4DA9-B68D-0D17DE2430C0}" srcOrd="1" destOrd="0" presId="urn:microsoft.com/office/officeart/2005/8/layout/list1"/>
    <dgm:cxn modelId="{DB73AAA3-D861-4687-9A56-5AE2D1B0FA4D}" type="presParOf" srcId="{7459218F-F819-41CB-A8D6-966E250E7C23}" destId="{D85330FF-F6D2-48B5-8EA3-3BE5A2329CA7}" srcOrd="9" destOrd="0" presId="urn:microsoft.com/office/officeart/2005/8/layout/list1"/>
    <dgm:cxn modelId="{B956A535-3C47-4546-A885-9C104A20AB9B}" type="presParOf" srcId="{7459218F-F819-41CB-A8D6-966E250E7C23}" destId="{86CF5037-1CA5-441C-B416-BEA6FE4B7F2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4265C8-9E06-4AC1-9403-19C400960FD7}" type="doc">
      <dgm:prSet loTypeId="urn:microsoft.com/office/officeart/2005/8/layout/hProcess9" loCatId="process" qsTypeId="urn:microsoft.com/office/officeart/2005/8/quickstyle/3d2" qsCatId="3D" csTypeId="urn:microsoft.com/office/officeart/2005/8/colors/colorful1" csCatId="colorful" phldr="1"/>
      <dgm:spPr/>
    </dgm:pt>
    <dgm:pt modelId="{280D08EC-AE2D-4E6D-9CD1-1791233E99FE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혈액</a:t>
          </a:r>
        </a:p>
      </dgm:t>
    </dgm:pt>
    <dgm:pt modelId="{55E0B3D8-9D5C-4697-9185-0AE664A84259}" type="parTrans" cxnId="{0DDF1D04-4735-44FE-BD00-681C7263163F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1742991-26BD-49FF-AC38-294A6D7CA556}" type="sibTrans" cxnId="{0DDF1D04-4735-44FE-BD00-681C7263163F}">
      <dgm:prSet custT="1"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55F81ED-19C2-4536-8204-30F0726712D8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혈당</a:t>
          </a:r>
        </a:p>
      </dgm:t>
    </dgm:pt>
    <dgm:pt modelId="{119DA757-4CE0-4797-A7EE-CD3564DD5186}" type="parTrans" cxnId="{B0F36F0A-752E-43C5-8E72-CE8C05A068F6}">
      <dgm:prSet/>
      <dgm:spPr/>
      <dgm:t>
        <a:bodyPr/>
        <a:lstStyle/>
        <a:p>
          <a:pPr latinLnBrk="1"/>
          <a:endParaRPr lang="ko-KR" altLang="en-US"/>
        </a:p>
      </dgm:t>
    </dgm:pt>
    <dgm:pt modelId="{F697421F-10E7-4514-9D40-9FF57E6C70E0}" type="sibTrans" cxnId="{B0F36F0A-752E-43C5-8E72-CE8C05A068F6}">
      <dgm:prSet/>
      <dgm:spPr/>
      <dgm:t>
        <a:bodyPr/>
        <a:lstStyle/>
        <a:p>
          <a:pPr latinLnBrk="1"/>
          <a:endParaRPr lang="ko-KR" altLang="en-US"/>
        </a:p>
      </dgm:t>
    </dgm:pt>
    <dgm:pt modelId="{8ACF1554-6B9B-461C-AF73-C7B5C8AB33F8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소변</a:t>
          </a:r>
        </a:p>
      </dgm:t>
    </dgm:pt>
    <dgm:pt modelId="{AD5086DF-D27F-4A19-8E56-D083F6FEB389}" type="parTrans" cxnId="{54CAE0EE-6792-427B-9DDA-5B1E8DCE4051}">
      <dgm:prSet/>
      <dgm:spPr/>
      <dgm:t>
        <a:bodyPr/>
        <a:lstStyle/>
        <a:p>
          <a:pPr latinLnBrk="1"/>
          <a:endParaRPr lang="ko-KR" altLang="en-US"/>
        </a:p>
      </dgm:t>
    </dgm:pt>
    <dgm:pt modelId="{C8B599B9-4839-4EBF-B8F6-E52E96601ABA}" type="sibTrans" cxnId="{54CAE0EE-6792-427B-9DDA-5B1E8DCE4051}">
      <dgm:prSet/>
      <dgm:spPr/>
      <dgm:t>
        <a:bodyPr/>
        <a:lstStyle/>
        <a:p>
          <a:pPr latinLnBrk="1"/>
          <a:endParaRPr lang="ko-KR" altLang="en-US"/>
        </a:p>
      </dgm:t>
    </dgm:pt>
    <dgm:pt modelId="{9B7C7595-8FAA-4B83-8B75-B0E07F16737A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염증</a:t>
          </a:r>
        </a:p>
      </dgm:t>
    </dgm:pt>
    <dgm:pt modelId="{A686FF2E-0596-433B-B7AE-A5096B70522D}" type="parTrans" cxnId="{034A2B8A-9316-42C0-AAD2-7228E3A97E8B}">
      <dgm:prSet/>
      <dgm:spPr/>
      <dgm:t>
        <a:bodyPr/>
        <a:lstStyle/>
        <a:p>
          <a:pPr latinLnBrk="1"/>
          <a:endParaRPr lang="ko-KR" altLang="en-US"/>
        </a:p>
      </dgm:t>
    </dgm:pt>
    <dgm:pt modelId="{BAA713A8-A220-4255-A140-1D0F648214F8}" type="sibTrans" cxnId="{034A2B8A-9316-42C0-AAD2-7228E3A97E8B}">
      <dgm:prSet/>
      <dgm:spPr/>
      <dgm:t>
        <a:bodyPr/>
        <a:lstStyle/>
        <a:p>
          <a:pPr latinLnBrk="1"/>
          <a:endParaRPr lang="ko-KR" altLang="en-US"/>
        </a:p>
      </dgm:t>
    </dgm:pt>
    <dgm:pt modelId="{38E53018-9F98-4BE5-B22B-434F9F40D17A}" type="pres">
      <dgm:prSet presAssocID="{A14265C8-9E06-4AC1-9403-19C400960FD7}" presName="CompostProcess" presStyleCnt="0">
        <dgm:presLayoutVars>
          <dgm:dir/>
          <dgm:resizeHandles val="exact"/>
        </dgm:presLayoutVars>
      </dgm:prSet>
      <dgm:spPr/>
    </dgm:pt>
    <dgm:pt modelId="{4903BC40-CF29-4CF2-A52C-8C90524724AE}" type="pres">
      <dgm:prSet presAssocID="{A14265C8-9E06-4AC1-9403-19C400960FD7}" presName="arrow" presStyleLbl="bgShp" presStyleIdx="0" presStyleCnt="1"/>
      <dgm:spPr/>
    </dgm:pt>
    <dgm:pt modelId="{3428F54C-DD9B-4DF9-ABF7-747A433179AC}" type="pres">
      <dgm:prSet presAssocID="{A14265C8-9E06-4AC1-9403-19C400960FD7}" presName="linearProcess" presStyleCnt="0"/>
      <dgm:spPr/>
    </dgm:pt>
    <dgm:pt modelId="{2A2469E8-751F-40AF-94B6-1CD04A7FDC21}" type="pres">
      <dgm:prSet presAssocID="{280D08EC-AE2D-4E6D-9CD1-1791233E99FE}" presName="textNode" presStyleLbl="node1" presStyleIdx="0" presStyleCnt="4">
        <dgm:presLayoutVars>
          <dgm:bulletEnabled val="1"/>
        </dgm:presLayoutVars>
      </dgm:prSet>
      <dgm:spPr/>
    </dgm:pt>
    <dgm:pt modelId="{D9ED8FF9-E11B-4F97-9206-AAB74DE77513}" type="pres">
      <dgm:prSet presAssocID="{61742991-26BD-49FF-AC38-294A6D7CA556}" presName="sibTrans" presStyleCnt="0"/>
      <dgm:spPr/>
    </dgm:pt>
    <dgm:pt modelId="{71D322D0-4F30-455F-AD7D-1638714477F2}" type="pres">
      <dgm:prSet presAssocID="{E55F81ED-19C2-4536-8204-30F0726712D8}" presName="textNode" presStyleLbl="node1" presStyleIdx="1" presStyleCnt="4">
        <dgm:presLayoutVars>
          <dgm:bulletEnabled val="1"/>
        </dgm:presLayoutVars>
      </dgm:prSet>
      <dgm:spPr/>
    </dgm:pt>
    <dgm:pt modelId="{863508A6-AA68-4D6D-994D-844E12254A0B}" type="pres">
      <dgm:prSet presAssocID="{F697421F-10E7-4514-9D40-9FF57E6C70E0}" presName="sibTrans" presStyleCnt="0"/>
      <dgm:spPr/>
    </dgm:pt>
    <dgm:pt modelId="{FF5B80B1-74F4-4C97-853E-247D2EDBC78A}" type="pres">
      <dgm:prSet presAssocID="{8ACF1554-6B9B-461C-AF73-C7B5C8AB33F8}" presName="textNode" presStyleLbl="node1" presStyleIdx="2" presStyleCnt="4">
        <dgm:presLayoutVars>
          <dgm:bulletEnabled val="1"/>
        </dgm:presLayoutVars>
      </dgm:prSet>
      <dgm:spPr/>
    </dgm:pt>
    <dgm:pt modelId="{5E1BA1C7-60BD-41EB-ACFF-A854391B6E8B}" type="pres">
      <dgm:prSet presAssocID="{C8B599B9-4839-4EBF-B8F6-E52E96601ABA}" presName="sibTrans" presStyleCnt="0"/>
      <dgm:spPr/>
    </dgm:pt>
    <dgm:pt modelId="{222B4E6E-220F-4814-8AA2-A058D3042D8C}" type="pres">
      <dgm:prSet presAssocID="{9B7C7595-8FAA-4B83-8B75-B0E07F16737A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0DDF1D04-4735-44FE-BD00-681C7263163F}" srcId="{A14265C8-9E06-4AC1-9403-19C400960FD7}" destId="{280D08EC-AE2D-4E6D-9CD1-1791233E99FE}" srcOrd="0" destOrd="0" parTransId="{55E0B3D8-9D5C-4697-9185-0AE664A84259}" sibTransId="{61742991-26BD-49FF-AC38-294A6D7CA556}"/>
    <dgm:cxn modelId="{AF731908-7F0C-49DD-B7E6-D2E215812E95}" type="presOf" srcId="{9B7C7595-8FAA-4B83-8B75-B0E07F16737A}" destId="{222B4E6E-220F-4814-8AA2-A058D3042D8C}" srcOrd="0" destOrd="0" presId="urn:microsoft.com/office/officeart/2005/8/layout/hProcess9"/>
    <dgm:cxn modelId="{B0F36F0A-752E-43C5-8E72-CE8C05A068F6}" srcId="{A14265C8-9E06-4AC1-9403-19C400960FD7}" destId="{E55F81ED-19C2-4536-8204-30F0726712D8}" srcOrd="1" destOrd="0" parTransId="{119DA757-4CE0-4797-A7EE-CD3564DD5186}" sibTransId="{F697421F-10E7-4514-9D40-9FF57E6C70E0}"/>
    <dgm:cxn modelId="{47ACA710-ABEF-42DA-A1B7-751AB797E9C0}" type="presOf" srcId="{280D08EC-AE2D-4E6D-9CD1-1791233E99FE}" destId="{2A2469E8-751F-40AF-94B6-1CD04A7FDC21}" srcOrd="0" destOrd="0" presId="urn:microsoft.com/office/officeart/2005/8/layout/hProcess9"/>
    <dgm:cxn modelId="{98E2E96C-E492-4D19-90CF-7C6828485167}" type="presOf" srcId="{E55F81ED-19C2-4536-8204-30F0726712D8}" destId="{71D322D0-4F30-455F-AD7D-1638714477F2}" srcOrd="0" destOrd="0" presId="urn:microsoft.com/office/officeart/2005/8/layout/hProcess9"/>
    <dgm:cxn modelId="{034A2B8A-9316-42C0-AAD2-7228E3A97E8B}" srcId="{A14265C8-9E06-4AC1-9403-19C400960FD7}" destId="{9B7C7595-8FAA-4B83-8B75-B0E07F16737A}" srcOrd="3" destOrd="0" parTransId="{A686FF2E-0596-433B-B7AE-A5096B70522D}" sibTransId="{BAA713A8-A220-4255-A140-1D0F648214F8}"/>
    <dgm:cxn modelId="{3EDA14BA-804A-4400-AB9B-C9281C5C1704}" type="presOf" srcId="{8ACF1554-6B9B-461C-AF73-C7B5C8AB33F8}" destId="{FF5B80B1-74F4-4C97-853E-247D2EDBC78A}" srcOrd="0" destOrd="0" presId="urn:microsoft.com/office/officeart/2005/8/layout/hProcess9"/>
    <dgm:cxn modelId="{CB5FF0EC-D1B2-4EF7-AA27-93B5599AA3C2}" type="presOf" srcId="{A14265C8-9E06-4AC1-9403-19C400960FD7}" destId="{38E53018-9F98-4BE5-B22B-434F9F40D17A}" srcOrd="0" destOrd="0" presId="urn:microsoft.com/office/officeart/2005/8/layout/hProcess9"/>
    <dgm:cxn modelId="{54CAE0EE-6792-427B-9DDA-5B1E8DCE4051}" srcId="{A14265C8-9E06-4AC1-9403-19C400960FD7}" destId="{8ACF1554-6B9B-461C-AF73-C7B5C8AB33F8}" srcOrd="2" destOrd="0" parTransId="{AD5086DF-D27F-4A19-8E56-D083F6FEB389}" sibTransId="{C8B599B9-4839-4EBF-B8F6-E52E96601ABA}"/>
    <dgm:cxn modelId="{FD6A127B-EFF0-469F-8685-BE03C87F571C}" type="presParOf" srcId="{38E53018-9F98-4BE5-B22B-434F9F40D17A}" destId="{4903BC40-CF29-4CF2-A52C-8C90524724AE}" srcOrd="0" destOrd="0" presId="urn:microsoft.com/office/officeart/2005/8/layout/hProcess9"/>
    <dgm:cxn modelId="{6854FF51-A5F2-45A4-A775-7826D2F43A08}" type="presParOf" srcId="{38E53018-9F98-4BE5-B22B-434F9F40D17A}" destId="{3428F54C-DD9B-4DF9-ABF7-747A433179AC}" srcOrd="1" destOrd="0" presId="urn:microsoft.com/office/officeart/2005/8/layout/hProcess9"/>
    <dgm:cxn modelId="{102CF38D-8DB3-4569-A7B7-593EC5575F47}" type="presParOf" srcId="{3428F54C-DD9B-4DF9-ABF7-747A433179AC}" destId="{2A2469E8-751F-40AF-94B6-1CD04A7FDC21}" srcOrd="0" destOrd="0" presId="urn:microsoft.com/office/officeart/2005/8/layout/hProcess9"/>
    <dgm:cxn modelId="{920F2D17-19E3-49A2-87A9-AA2DF6472B5E}" type="presParOf" srcId="{3428F54C-DD9B-4DF9-ABF7-747A433179AC}" destId="{D9ED8FF9-E11B-4F97-9206-AAB74DE77513}" srcOrd="1" destOrd="0" presId="urn:microsoft.com/office/officeart/2005/8/layout/hProcess9"/>
    <dgm:cxn modelId="{FC095BDE-FE75-4882-92AF-D68E565F6F78}" type="presParOf" srcId="{3428F54C-DD9B-4DF9-ABF7-747A433179AC}" destId="{71D322D0-4F30-455F-AD7D-1638714477F2}" srcOrd="2" destOrd="0" presId="urn:microsoft.com/office/officeart/2005/8/layout/hProcess9"/>
    <dgm:cxn modelId="{E2753CFD-268A-4C41-8FDB-4D8459A00058}" type="presParOf" srcId="{3428F54C-DD9B-4DF9-ABF7-747A433179AC}" destId="{863508A6-AA68-4D6D-994D-844E12254A0B}" srcOrd="3" destOrd="0" presId="urn:microsoft.com/office/officeart/2005/8/layout/hProcess9"/>
    <dgm:cxn modelId="{6A3E0E70-D776-4F20-ABB3-7001FDAB4B75}" type="presParOf" srcId="{3428F54C-DD9B-4DF9-ABF7-747A433179AC}" destId="{FF5B80B1-74F4-4C97-853E-247D2EDBC78A}" srcOrd="4" destOrd="0" presId="urn:microsoft.com/office/officeart/2005/8/layout/hProcess9"/>
    <dgm:cxn modelId="{FC8FBE41-48C0-44BB-870D-DADCF8FD4893}" type="presParOf" srcId="{3428F54C-DD9B-4DF9-ABF7-747A433179AC}" destId="{5E1BA1C7-60BD-41EB-ACFF-A854391B6E8B}" srcOrd="5" destOrd="0" presId="urn:microsoft.com/office/officeart/2005/8/layout/hProcess9"/>
    <dgm:cxn modelId="{FC8FEDDC-016D-4F98-B962-699B2C440EAE}" type="presParOf" srcId="{3428F54C-DD9B-4DF9-ABF7-747A433179AC}" destId="{222B4E6E-220F-4814-8AA2-A058D3042D8C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DFA347-4F42-43CD-961C-C02B79A5B82B}">
      <dsp:nvSpPr>
        <dsp:cNvPr id="0" name=""/>
        <dsp:cNvSpPr/>
      </dsp:nvSpPr>
      <dsp:spPr>
        <a:xfrm>
          <a:off x="0" y="193178"/>
          <a:ext cx="208134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68FBFA-7915-44BD-BBA3-D96A18DAF6EF}">
      <dsp:nvSpPr>
        <dsp:cNvPr id="0" name=""/>
        <dsp:cNvSpPr/>
      </dsp:nvSpPr>
      <dsp:spPr>
        <a:xfrm>
          <a:off x="104067" y="1298"/>
          <a:ext cx="1456938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069" tIns="0" rIns="55069" bIns="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항우울제</a:t>
          </a:r>
        </a:p>
      </dsp:txBody>
      <dsp:txXfrm>
        <a:off x="122801" y="20032"/>
        <a:ext cx="1419470" cy="346292"/>
      </dsp:txXfrm>
    </dsp:sp>
    <dsp:sp modelId="{1B2B6B88-F861-48F7-A041-1F4ACC1FB9F8}">
      <dsp:nvSpPr>
        <dsp:cNvPr id="0" name=""/>
        <dsp:cNvSpPr/>
      </dsp:nvSpPr>
      <dsp:spPr>
        <a:xfrm>
          <a:off x="0" y="782858"/>
          <a:ext cx="208134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0A735A-F85B-4DBF-A80F-658CA1BC300D}">
      <dsp:nvSpPr>
        <dsp:cNvPr id="0" name=""/>
        <dsp:cNvSpPr/>
      </dsp:nvSpPr>
      <dsp:spPr>
        <a:xfrm>
          <a:off x="104067" y="590979"/>
          <a:ext cx="1456938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069" tIns="0" rIns="55069" bIns="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수면제</a:t>
          </a:r>
        </a:p>
      </dsp:txBody>
      <dsp:txXfrm>
        <a:off x="122801" y="609713"/>
        <a:ext cx="1419470" cy="346292"/>
      </dsp:txXfrm>
    </dsp:sp>
    <dsp:sp modelId="{86CF5037-1CA5-441C-B416-BEA6FE4B7F2C}">
      <dsp:nvSpPr>
        <dsp:cNvPr id="0" name=""/>
        <dsp:cNvSpPr/>
      </dsp:nvSpPr>
      <dsp:spPr>
        <a:xfrm>
          <a:off x="0" y="1372539"/>
          <a:ext cx="208134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19D073-923B-4DA9-B68D-0D17DE2430C0}">
      <dsp:nvSpPr>
        <dsp:cNvPr id="0" name=""/>
        <dsp:cNvSpPr/>
      </dsp:nvSpPr>
      <dsp:spPr>
        <a:xfrm>
          <a:off x="104067" y="1180659"/>
          <a:ext cx="1456938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069" tIns="0" rIns="55069" bIns="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운동요법</a:t>
          </a:r>
        </a:p>
      </dsp:txBody>
      <dsp:txXfrm>
        <a:off x="122801" y="1199393"/>
        <a:ext cx="1419470" cy="3462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03BC40-CF29-4CF2-A52C-8C90524724AE}">
      <dsp:nvSpPr>
        <dsp:cNvPr id="0" name=""/>
        <dsp:cNvSpPr/>
      </dsp:nvSpPr>
      <dsp:spPr>
        <a:xfrm>
          <a:off x="294219" y="0"/>
          <a:ext cx="3334487" cy="1149174"/>
        </a:xfrm>
        <a:prstGeom prst="rightArrow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2A2469E8-751F-40AF-94B6-1CD04A7FDC21}">
      <dsp:nvSpPr>
        <dsp:cNvPr id="0" name=""/>
        <dsp:cNvSpPr/>
      </dsp:nvSpPr>
      <dsp:spPr>
        <a:xfrm>
          <a:off x="1340" y="344752"/>
          <a:ext cx="871165" cy="45966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혈액</a:t>
          </a:r>
        </a:p>
      </dsp:txBody>
      <dsp:txXfrm>
        <a:off x="23779" y="367191"/>
        <a:ext cx="826287" cy="414791"/>
      </dsp:txXfrm>
    </dsp:sp>
    <dsp:sp modelId="{71D322D0-4F30-455F-AD7D-1638714477F2}">
      <dsp:nvSpPr>
        <dsp:cNvPr id="0" name=""/>
        <dsp:cNvSpPr/>
      </dsp:nvSpPr>
      <dsp:spPr>
        <a:xfrm>
          <a:off x="1017700" y="344752"/>
          <a:ext cx="871165" cy="45966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혈당</a:t>
          </a:r>
        </a:p>
      </dsp:txBody>
      <dsp:txXfrm>
        <a:off x="1040139" y="367191"/>
        <a:ext cx="826287" cy="414791"/>
      </dsp:txXfrm>
    </dsp:sp>
    <dsp:sp modelId="{FF5B80B1-74F4-4C97-853E-247D2EDBC78A}">
      <dsp:nvSpPr>
        <dsp:cNvPr id="0" name=""/>
        <dsp:cNvSpPr/>
      </dsp:nvSpPr>
      <dsp:spPr>
        <a:xfrm>
          <a:off x="2034060" y="344752"/>
          <a:ext cx="871165" cy="459669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소변</a:t>
          </a:r>
        </a:p>
      </dsp:txBody>
      <dsp:txXfrm>
        <a:off x="2056499" y="367191"/>
        <a:ext cx="826287" cy="414791"/>
      </dsp:txXfrm>
    </dsp:sp>
    <dsp:sp modelId="{222B4E6E-220F-4814-8AA2-A058D3042D8C}">
      <dsp:nvSpPr>
        <dsp:cNvPr id="0" name=""/>
        <dsp:cNvSpPr/>
      </dsp:nvSpPr>
      <dsp:spPr>
        <a:xfrm>
          <a:off x="3050420" y="344752"/>
          <a:ext cx="871165" cy="45966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염증</a:t>
          </a:r>
        </a:p>
      </dsp:txBody>
      <dsp:txXfrm>
        <a:off x="3072859" y="367191"/>
        <a:ext cx="826287" cy="4147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38575" y="6356352"/>
            <a:ext cx="2228850" cy="365125"/>
          </a:xfrm>
        </p:spPr>
        <p:txBody>
          <a:bodyPr/>
          <a:lstStyle>
            <a:lvl1pPr algn="ctr"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화살표: 갈매기형 수장 9">
            <a:extLst>
              <a:ext uri="{FF2B5EF4-FFF2-40B4-BE49-F238E27FC236}">
                <a16:creationId xmlns:a16="http://schemas.microsoft.com/office/drawing/2014/main" id="{DF9E731E-3FEE-1D6A-6EC3-CA0122511138}"/>
              </a:ext>
            </a:extLst>
          </p:cNvPr>
          <p:cNvSpPr/>
          <p:nvPr userDrawn="1"/>
        </p:nvSpPr>
        <p:spPr>
          <a:xfrm flipH="1">
            <a:off x="0" y="600635"/>
            <a:ext cx="9906000" cy="552662"/>
          </a:xfrm>
          <a:prstGeom prst="chevr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빗면 7">
            <a:extLst>
              <a:ext uri="{FF2B5EF4-FFF2-40B4-BE49-F238E27FC236}">
                <a16:creationId xmlns:a16="http://schemas.microsoft.com/office/drawing/2014/main" id="{54899E65-DB58-365F-E83C-F82FFB31FE09}"/>
              </a:ext>
            </a:extLst>
          </p:cNvPr>
          <p:cNvSpPr/>
          <p:nvPr userDrawn="1"/>
        </p:nvSpPr>
        <p:spPr>
          <a:xfrm flipH="1">
            <a:off x="1147725" y="0"/>
            <a:ext cx="7610550" cy="1153297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F512B37-9BAB-DD61-6392-CC3E01BE9F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94" y="6257241"/>
            <a:ext cx="1479665" cy="547213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4676058-C2F6-CE06-4361-207B7E816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3936274"/>
            <a:ext cx="9906000" cy="2921726"/>
          </a:xfrm>
          <a:prstGeom prst="rec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91763" y="1532811"/>
            <a:ext cx="5922474" cy="1466170"/>
          </a:xfrm>
        </p:spPr>
        <p:txBody>
          <a:bodyPr>
            <a:prstTxWarp prst="textChevronInverted">
              <a:avLst/>
            </a:prstTxWarp>
          </a:bodyPr>
          <a:lstStyle/>
          <a:p>
            <a:r>
              <a:rPr lang="en-US" altLang="ko-KR" sz="6000" b="1" dirty="0">
                <a:effectLst>
                  <a:reflection blurRad="6350" stA="60000" endA="900" endPos="580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Chronic Fatigue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618" y="44125"/>
            <a:ext cx="2181080" cy="806612"/>
          </a:xfrm>
          <a:prstGeom prst="rect">
            <a:avLst/>
          </a:prstGeom>
        </p:spPr>
      </p:pic>
      <p:pic>
        <p:nvPicPr>
          <p:cNvPr id="9" name="Picture 2" descr="w1 복사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19746" y="4652337"/>
            <a:ext cx="617342" cy="512830"/>
          </a:xfrm>
          <a:prstGeom prst="rect">
            <a:avLst/>
          </a:prstGeom>
          <a:noFill/>
        </p:spPr>
      </p:pic>
      <p:pic>
        <p:nvPicPr>
          <p:cNvPr id="10" name="Picture 12" descr="w2 복사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34839" y="1120710"/>
            <a:ext cx="636323" cy="541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8" descr="w3 복사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47705" y="176570"/>
            <a:ext cx="569913" cy="5417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CFDC00CE-D75A-49E0-A109-492C77298C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1" t="32879" b="32974"/>
          <a:stretch/>
        </p:blipFill>
        <p:spPr>
          <a:xfrm>
            <a:off x="7401586" y="1897319"/>
            <a:ext cx="1727019" cy="1600201"/>
          </a:xfrm>
          <a:prstGeom prst="rect">
            <a:avLst/>
          </a:prstGeom>
        </p:spPr>
      </p:pic>
      <p:sp>
        <p:nvSpPr>
          <p:cNvPr id="19" name="모서리가 둥근 직사각형 18"/>
          <p:cNvSpPr/>
          <p:nvPr/>
        </p:nvSpPr>
        <p:spPr>
          <a:xfrm>
            <a:off x="1464722" y="2350078"/>
            <a:ext cx="5195465" cy="15395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06367" y="1897319"/>
            <a:ext cx="475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만성피로의 정의</a:t>
            </a:r>
          </a:p>
        </p:txBody>
      </p:sp>
      <p:sp>
        <p:nvSpPr>
          <p:cNvPr id="3" name="사각형: 둥근 한쪽 모서리 2"/>
          <p:cNvSpPr/>
          <p:nvPr/>
        </p:nvSpPr>
        <p:spPr>
          <a:xfrm>
            <a:off x="950614" y="1861427"/>
            <a:ext cx="823865" cy="642604"/>
          </a:xfrm>
          <a:prstGeom prst="round1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1464722" y="3431455"/>
            <a:ext cx="5195465" cy="15395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806367" y="2978696"/>
            <a:ext cx="475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만성피로의 유발과 증상</a:t>
            </a:r>
          </a:p>
        </p:txBody>
      </p:sp>
      <p:sp>
        <p:nvSpPr>
          <p:cNvPr id="29" name="사각형: 둥근 한쪽 모서리 28"/>
          <p:cNvSpPr/>
          <p:nvPr/>
        </p:nvSpPr>
        <p:spPr>
          <a:xfrm>
            <a:off x="950614" y="2942804"/>
            <a:ext cx="823865" cy="642604"/>
          </a:xfrm>
          <a:prstGeom prst="round1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3" name="모서리가 둥근 직사각형 32"/>
          <p:cNvSpPr/>
          <p:nvPr/>
        </p:nvSpPr>
        <p:spPr>
          <a:xfrm>
            <a:off x="1464722" y="4512832"/>
            <a:ext cx="5195465" cy="15395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06367" y="4060073"/>
            <a:ext cx="475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직장인의 만성피로</a:t>
            </a:r>
          </a:p>
        </p:txBody>
      </p:sp>
      <p:sp>
        <p:nvSpPr>
          <p:cNvPr id="36" name="사각형: 둥근 한쪽 모서리 35"/>
          <p:cNvSpPr/>
          <p:nvPr/>
        </p:nvSpPr>
        <p:spPr>
          <a:xfrm>
            <a:off x="950614" y="4024181"/>
            <a:ext cx="823865" cy="642604"/>
          </a:xfrm>
          <a:prstGeom prst="round1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" name="모서리가 둥근 직사각형 38"/>
          <p:cNvSpPr/>
          <p:nvPr/>
        </p:nvSpPr>
        <p:spPr>
          <a:xfrm>
            <a:off x="1464722" y="5594210"/>
            <a:ext cx="5195465" cy="15395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806367" y="5141451"/>
            <a:ext cx="475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만성피로의 치료 및 예방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3" name="사각형: 둥근 한쪽 모서리 42"/>
          <p:cNvSpPr/>
          <p:nvPr/>
        </p:nvSpPr>
        <p:spPr>
          <a:xfrm>
            <a:off x="950614" y="5105559"/>
            <a:ext cx="823865" cy="642604"/>
          </a:xfrm>
          <a:prstGeom prst="round1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44" name="Picture 2" descr="w1 복사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6328" y="4996403"/>
            <a:ext cx="617342" cy="539517"/>
          </a:xfrm>
          <a:prstGeom prst="rect">
            <a:avLst/>
          </a:prstGeom>
          <a:noFill/>
        </p:spPr>
      </p:pic>
      <p:pic>
        <p:nvPicPr>
          <p:cNvPr id="45" name="Picture 12" descr="w2 복사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17838" y="3533577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만성피로의 정의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4155" y="1582842"/>
            <a:ext cx="8963582" cy="2348466"/>
          </a:xfrm>
          <a:prstGeom prst="rect">
            <a:avLst/>
          </a:prstGeom>
        </p:spPr>
        <p:txBody>
          <a:bodyPr/>
          <a:lstStyle/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solidFill>
                  <a:srgbClr val="000000"/>
                </a:solidFill>
                <a:latin typeface="굴림" pitchFamily="50" charset="-127"/>
                <a:ea typeface="굴림" pitchFamily="50" charset="-127"/>
                <a:cs typeface="한양신명조,한컴돋움"/>
              </a:rPr>
              <a:t>Chronic fatigue syndrome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</a:p>
          <a:p>
            <a:pPr lvl="1" indent="-325438"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solidFill>
                  <a:srgbClr val="000000"/>
                </a:solidFill>
                <a:latin typeface="굴림" pitchFamily="50" charset="-127"/>
                <a:ea typeface="굴림" pitchFamily="50" charset="-127"/>
              </a:rPr>
              <a:t>Self-reported impairment in short-term memory or concentration</a:t>
            </a:r>
          </a:p>
          <a:p>
            <a:pPr lvl="1" indent="-325438"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solidFill>
                  <a:srgbClr val="000000"/>
                </a:solidFill>
                <a:latin typeface="굴림" pitchFamily="50" charset="-127"/>
                <a:ea typeface="굴림" pitchFamily="50" charset="-127"/>
              </a:rPr>
              <a:t>Tender cervical or axillary nodes</a:t>
            </a:r>
          </a:p>
          <a:p>
            <a:pPr lvl="1" indent="-325438" latinLnBrk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solidFill>
                  <a:srgbClr val="000000"/>
                </a:solidFill>
                <a:latin typeface="굴림" pitchFamily="50" charset="-127"/>
                <a:ea typeface="굴림" pitchFamily="50" charset="-127"/>
              </a:rPr>
              <a:t>Post-exertional malaise lasting more than 24 hours </a:t>
            </a: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534155" y="3968075"/>
            <a:ext cx="6711772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만성피로증후군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lvl="1" indent="-325438" latinLnBrk="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특별한 원인이 밝혀지지 않은 상태로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 일을 줄이고 휴식을 취해도 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6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개월 이상 지속되거나 반복되는 심한 피로 증상</a:t>
            </a:r>
            <a:endParaRPr lang="en-US" altLang="ko-KR" sz="2000" dirty="0"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16537" y="4471479"/>
            <a:ext cx="1981200" cy="1524000"/>
          </a:xfrm>
          <a:prstGeom prst="rect">
            <a:avLst/>
          </a:prstGeom>
        </p:spPr>
      </p:pic>
      <p:pic>
        <p:nvPicPr>
          <p:cNvPr id="7" name="Picture 2" descr="w1 복사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87758" y="3751525"/>
            <a:ext cx="617342" cy="539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ko-KR" altLang="en-US" dirty="0">
                <a:cs typeface="+mn-cs"/>
              </a:rPr>
              <a:t>만성피로의 유발과 증상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39664" y="1489869"/>
            <a:ext cx="3888000" cy="842962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다이아몬드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639664" y="1489868"/>
            <a:ext cx="3888000" cy="844089"/>
          </a:xfrm>
          <a:prstGeom prst="diamond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유발 가능 원인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496518" y="2327457"/>
            <a:ext cx="1152000" cy="1944000"/>
          </a:xfrm>
          <a:prstGeom prst="round2Diag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관련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장애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18" name="Picture 2" descr="w1 복사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753" y="1328817"/>
            <a:ext cx="617342" cy="508071"/>
          </a:xfrm>
          <a:prstGeom prst="rect">
            <a:avLst/>
          </a:prstGeom>
          <a:noFill/>
        </p:spPr>
      </p:pic>
      <p:pic>
        <p:nvPicPr>
          <p:cNvPr id="19" name="Picture 12" descr="w2 복사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356" y="1753389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8" descr="w3 복사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52507" y="6264064"/>
            <a:ext cx="569913" cy="569913"/>
          </a:xfrm>
          <a:prstGeom prst="rect">
            <a:avLst/>
          </a:prstGeom>
          <a:noFill/>
        </p:spPr>
      </p:pic>
      <p:sp>
        <p:nvSpPr>
          <p:cNvPr id="6" name="오각형 12">
            <a:extLst>
              <a:ext uri="{FF2B5EF4-FFF2-40B4-BE49-F238E27FC236}">
                <a16:creationId xmlns:a16="http://schemas.microsoft.com/office/drawing/2014/main" id="{59C878A6-859E-5A0E-E02C-361DEE52FCD2}"/>
              </a:ext>
            </a:extLst>
          </p:cNvPr>
          <p:cNvSpPr/>
          <p:nvPr/>
        </p:nvSpPr>
        <p:spPr>
          <a:xfrm flipH="1">
            <a:off x="496518" y="4271457"/>
            <a:ext cx="1152000" cy="1944000"/>
          </a:xfrm>
          <a:prstGeom prst="round2Diag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관련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질환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7" name="한쪽 모서리가 잘린 사각형 6">
            <a:extLst>
              <a:ext uri="{FF2B5EF4-FFF2-40B4-BE49-F238E27FC236}">
                <a16:creationId xmlns:a16="http://schemas.microsoft.com/office/drawing/2014/main" id="{AA7244A7-08CD-EDF4-4EB9-D798C506DF07}"/>
              </a:ext>
            </a:extLst>
          </p:cNvPr>
          <p:cNvSpPr/>
          <p:nvPr/>
        </p:nvSpPr>
        <p:spPr>
          <a:xfrm>
            <a:off x="5527664" y="1489869"/>
            <a:ext cx="3888000" cy="842962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8" name="다이아몬드 7">
            <a:extLst>
              <a:ext uri="{FF2B5EF4-FFF2-40B4-BE49-F238E27FC236}">
                <a16:creationId xmlns:a16="http://schemas.microsoft.com/office/drawing/2014/main" id="{73D03FDA-747A-7FD3-B079-77D440F60467}"/>
              </a:ext>
            </a:extLst>
          </p:cNvPr>
          <p:cNvSpPr/>
          <p:nvPr/>
        </p:nvSpPr>
        <p:spPr>
          <a:xfrm>
            <a:off x="5527664" y="1489868"/>
            <a:ext cx="3888000" cy="844089"/>
          </a:xfrm>
          <a:prstGeom prst="diamond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증상</a:t>
            </a: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50145453"/>
              </p:ext>
            </p:extLst>
          </p:nvPr>
        </p:nvGraphicFramePr>
        <p:xfrm>
          <a:off x="1645988" y="2327275"/>
          <a:ext cx="7778386" cy="3891183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3889193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3889193">
                  <a:extLst>
                    <a:ext uri="{9D8B030D-6E8A-4147-A177-3AD203B41FA5}">
                      <a16:colId xmlns:a16="http://schemas.microsoft.com/office/drawing/2014/main" val="2204403766"/>
                    </a:ext>
                  </a:extLst>
                </a:gridCol>
              </a:tblGrid>
              <a:tr h="97321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우울증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불안증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신체화 장애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운동 후 심한 피로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97265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신경안정제 등 약물 부작용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집중력 저하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기억력 장애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97265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내분비 및 대사 질환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수면 장애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위장 장애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8019997"/>
                  </a:ext>
                </a:extLst>
              </a:tr>
              <a:tr h="97265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결핵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간염 등 감염 질환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두통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근육통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관절통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전신 통증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직장인의 만성피로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24111005"/>
              </p:ext>
            </p:extLst>
          </p:nvPr>
        </p:nvGraphicFramePr>
        <p:xfrm>
          <a:off x="681037" y="1495896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1849134" y="2290355"/>
            <a:ext cx="1503667" cy="539518"/>
          </a:xfrm>
          <a:prstGeom prst="parallelogram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지속적 증가</a:t>
            </a:r>
          </a:p>
        </p:txBody>
      </p:sp>
      <p:pic>
        <p:nvPicPr>
          <p:cNvPr id="6" name="Picture 2" descr="w1 복사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4484" y="2287378"/>
            <a:ext cx="617342" cy="539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한쪽 모서리가 둥근 사각형 5">
            <a:extLst>
              <a:ext uri="{FF2B5EF4-FFF2-40B4-BE49-F238E27FC236}">
                <a16:creationId xmlns:a16="http://schemas.microsoft.com/office/drawing/2014/main" id="{5D7DAC8E-1652-C094-1028-1C3877B9989A}"/>
              </a:ext>
            </a:extLst>
          </p:cNvPr>
          <p:cNvSpPr/>
          <p:nvPr/>
        </p:nvSpPr>
        <p:spPr>
          <a:xfrm flipV="1">
            <a:off x="355913" y="1428736"/>
            <a:ext cx="4524332" cy="4429156"/>
          </a:xfrm>
          <a:prstGeom prst="snip2DiagRect">
            <a:avLst>
              <a:gd name="adj1" fmla="val 0"/>
              <a:gd name="adj2" fmla="val 11948"/>
            </a:avLst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/>
              <a:t>만성피로의 치료 </a:t>
            </a:r>
            <a:r>
              <a:rPr lang="ko-KR" altLang="en-US" dirty="0"/>
              <a:t>및 예방</a:t>
            </a:r>
          </a:p>
        </p:txBody>
      </p:sp>
      <p:sp>
        <p:nvSpPr>
          <p:cNvPr id="5" name="한쪽 모서리가 둥근 사각형 5">
            <a:extLst>
              <a:ext uri="{FF2B5EF4-FFF2-40B4-BE49-F238E27FC236}">
                <a16:creationId xmlns:a16="http://schemas.microsoft.com/office/drawing/2014/main" id="{63D252CB-F902-41CB-AB07-9450C5BC9AD7}"/>
              </a:ext>
            </a:extLst>
          </p:cNvPr>
          <p:cNvSpPr/>
          <p:nvPr/>
        </p:nvSpPr>
        <p:spPr>
          <a:xfrm flipH="1" flipV="1">
            <a:off x="5046197" y="1428736"/>
            <a:ext cx="4524332" cy="4429156"/>
          </a:xfrm>
          <a:prstGeom prst="snip2DiagRect">
            <a:avLst>
              <a:gd name="adj1" fmla="val 0"/>
              <a:gd name="adj2" fmla="val 12145"/>
            </a:avLst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6" name="한쪽 모서리가 둥근 사각형 31">
            <a:extLst>
              <a:ext uri="{FF2B5EF4-FFF2-40B4-BE49-F238E27FC236}">
                <a16:creationId xmlns:a16="http://schemas.microsoft.com/office/drawing/2014/main" id="{4B0EA8A6-B219-4B30-9186-4751755091EC}"/>
              </a:ext>
            </a:extLst>
          </p:cNvPr>
          <p:cNvSpPr/>
          <p:nvPr/>
        </p:nvSpPr>
        <p:spPr>
          <a:xfrm flipH="1">
            <a:off x="5185850" y="4023127"/>
            <a:ext cx="4245026" cy="1480690"/>
          </a:xfrm>
          <a:prstGeom prst="flowChartAlternateProcess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1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 rot="20160959">
            <a:off x="6824487" y="4592080"/>
            <a:ext cx="967752" cy="653964"/>
          </a:xfrm>
          <a:prstGeom prst="star8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휴식</a:t>
            </a:r>
          </a:p>
        </p:txBody>
      </p:sp>
      <p:sp>
        <p:nvSpPr>
          <p:cNvPr id="12" name="순서도: 순차적 액세스 저장소 11">
            <a:extLst>
              <a:ext uri="{FF2B5EF4-FFF2-40B4-BE49-F238E27FC236}">
                <a16:creationId xmlns:a16="http://schemas.microsoft.com/office/drawing/2014/main" id="{6AEC6041-9EBD-44BD-8B91-F65F3BDCD12C}"/>
              </a:ext>
            </a:extLst>
          </p:cNvPr>
          <p:cNvSpPr/>
          <p:nvPr/>
        </p:nvSpPr>
        <p:spPr>
          <a:xfrm flipH="1" flipV="1">
            <a:off x="8100884" y="4496080"/>
            <a:ext cx="1196592" cy="792000"/>
          </a:xfrm>
          <a:prstGeom prst="flowChartMagneticTape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3" name="오각형 12">
            <a:extLst>
              <a:ext uri="{FF2B5EF4-FFF2-40B4-BE49-F238E27FC236}">
                <a16:creationId xmlns:a16="http://schemas.microsoft.com/office/drawing/2014/main" id="{5289D413-7C92-4322-8BDC-E7EAEE3A15EB}"/>
              </a:ext>
            </a:extLst>
          </p:cNvPr>
          <p:cNvSpPr/>
          <p:nvPr/>
        </p:nvSpPr>
        <p:spPr>
          <a:xfrm>
            <a:off x="5324410" y="4496080"/>
            <a:ext cx="1255831" cy="792000"/>
          </a:xfrm>
          <a:prstGeom prst="pentagon">
            <a:avLst/>
          </a:prstGeom>
          <a:solidFill>
            <a:schemeClr val="bg2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금연</a:t>
            </a:r>
          </a:p>
        </p:txBody>
      </p:sp>
      <p:sp>
        <p:nvSpPr>
          <p:cNvPr id="14" name="오른쪽 화살표 13">
            <a:extLst>
              <a:ext uri="{FF2B5EF4-FFF2-40B4-BE49-F238E27FC236}">
                <a16:creationId xmlns:a16="http://schemas.microsoft.com/office/drawing/2014/main" id="{88AF9989-B8FC-4A07-BB48-731D4BADA362}"/>
              </a:ext>
            </a:extLst>
          </p:cNvPr>
          <p:cNvSpPr/>
          <p:nvPr/>
        </p:nvSpPr>
        <p:spPr>
          <a:xfrm>
            <a:off x="5249257" y="2301388"/>
            <a:ext cx="1529302" cy="773954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균형잡힌</a:t>
            </a:r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 식사</a:t>
            </a:r>
          </a:p>
        </p:txBody>
      </p:sp>
      <p:sp>
        <p:nvSpPr>
          <p:cNvPr id="17" name="왼쪽/오른쪽/위쪽 화살표 72">
            <a:extLst>
              <a:ext uri="{FF2B5EF4-FFF2-40B4-BE49-F238E27FC236}">
                <a16:creationId xmlns:a16="http://schemas.microsoft.com/office/drawing/2014/main" id="{46036FB9-666D-4FBD-B38F-938C685BE89B}"/>
              </a:ext>
            </a:extLst>
          </p:cNvPr>
          <p:cNvSpPr/>
          <p:nvPr/>
        </p:nvSpPr>
        <p:spPr>
          <a:xfrm>
            <a:off x="5796252" y="1543215"/>
            <a:ext cx="3024223" cy="438134"/>
          </a:xfrm>
          <a:prstGeom prst="plus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예방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FE14E00-F347-43C0-98C3-47E1074326E4}"/>
              </a:ext>
            </a:extLst>
          </p:cNvPr>
          <p:cNvSpPr/>
          <p:nvPr/>
        </p:nvSpPr>
        <p:spPr>
          <a:xfrm>
            <a:off x="8376014" y="4707414"/>
            <a:ext cx="646332" cy="369332"/>
          </a:xfrm>
          <a:prstGeom prst="rect">
            <a:avLst/>
          </a:prstGeom>
          <a:ln w="317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ko-KR" altLang="en-US">
                <a:latin typeface="굴림" pitchFamily="50" charset="-127"/>
                <a:ea typeface="굴림" pitchFamily="50" charset="-127"/>
              </a:rPr>
              <a:t>금주</a:t>
            </a:r>
            <a:endParaRPr lang="ko-KR" altLang="en-US" dirty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0" name="빗면 19">
            <a:extLst>
              <a:ext uri="{FF2B5EF4-FFF2-40B4-BE49-F238E27FC236}">
                <a16:creationId xmlns:a16="http://schemas.microsoft.com/office/drawing/2014/main" id="{133D8C92-9D8A-490B-85F8-457A3015EE1D}"/>
              </a:ext>
            </a:extLst>
          </p:cNvPr>
          <p:cNvSpPr/>
          <p:nvPr/>
        </p:nvSpPr>
        <p:spPr>
          <a:xfrm>
            <a:off x="6059511" y="3371168"/>
            <a:ext cx="2497704" cy="479336"/>
          </a:xfrm>
          <a:prstGeom prst="flowChartDocument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카페인 섭취 줄이기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5" name="오른쪽 화살표 34">
            <a:extLst>
              <a:ext uri="{FF2B5EF4-FFF2-40B4-BE49-F238E27FC236}">
                <a16:creationId xmlns:a16="http://schemas.microsoft.com/office/drawing/2014/main" id="{88AF9989-B8FC-4A07-BB48-731D4BADA362}"/>
              </a:ext>
            </a:extLst>
          </p:cNvPr>
          <p:cNvSpPr/>
          <p:nvPr/>
        </p:nvSpPr>
        <p:spPr>
          <a:xfrm flipH="1">
            <a:off x="7822006" y="2278549"/>
            <a:ext cx="1529302" cy="819632"/>
          </a:xfrm>
          <a:prstGeom prst="round2Diag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적절한 체중유지</a:t>
            </a:r>
          </a:p>
        </p:txBody>
      </p:sp>
      <p:graphicFrame>
        <p:nvGraphicFramePr>
          <p:cNvPr id="2" name="다이어그램 1"/>
          <p:cNvGraphicFramePr/>
          <p:nvPr>
            <p:extLst>
              <p:ext uri="{D42A27DB-BD31-4B8C-83A1-F6EECF244321}">
                <p14:modId xmlns:p14="http://schemas.microsoft.com/office/powerpoint/2010/main" val="301859830"/>
              </p:ext>
            </p:extLst>
          </p:nvPr>
        </p:nvGraphicFramePr>
        <p:xfrm>
          <a:off x="682871" y="3910795"/>
          <a:ext cx="2081340" cy="1701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7" name="순서도: 화면 표시 26">
            <a:extLst>
              <a:ext uri="{FF2B5EF4-FFF2-40B4-BE49-F238E27FC236}">
                <a16:creationId xmlns:a16="http://schemas.microsoft.com/office/drawing/2014/main" id="{80175D65-4492-4840-A693-763E95ED82FC}"/>
              </a:ext>
            </a:extLst>
          </p:cNvPr>
          <p:cNvSpPr/>
          <p:nvPr/>
        </p:nvSpPr>
        <p:spPr>
          <a:xfrm>
            <a:off x="1371170" y="1568644"/>
            <a:ext cx="2493819" cy="387276"/>
          </a:xfrm>
          <a:prstGeom prst="flowChartDisplay">
            <a:avLst/>
          </a:prstGeom>
          <a:solidFill>
            <a:schemeClr val="accent3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검사</a:t>
            </a:r>
          </a:p>
        </p:txBody>
      </p:sp>
      <p:graphicFrame>
        <p:nvGraphicFramePr>
          <p:cNvPr id="7" name="다이어그램 6"/>
          <p:cNvGraphicFramePr/>
          <p:nvPr>
            <p:extLst>
              <p:ext uri="{D42A27DB-BD31-4B8C-83A1-F6EECF244321}">
                <p14:modId xmlns:p14="http://schemas.microsoft.com/office/powerpoint/2010/main" val="3397806769"/>
              </p:ext>
            </p:extLst>
          </p:nvPr>
        </p:nvGraphicFramePr>
        <p:xfrm>
          <a:off x="656616" y="1930804"/>
          <a:ext cx="3922927" cy="1149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눈물 방울 9"/>
          <p:cNvSpPr/>
          <p:nvPr/>
        </p:nvSpPr>
        <p:spPr>
          <a:xfrm>
            <a:off x="749276" y="3189597"/>
            <a:ext cx="3737606" cy="478805"/>
          </a:xfrm>
          <a:prstGeom prst="teardrop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치료</a:t>
            </a:r>
          </a:p>
        </p:txBody>
      </p:sp>
      <p:cxnSp>
        <p:nvCxnSpPr>
          <p:cNvPr id="19" name="꺾인 연결선 18"/>
          <p:cNvCxnSpPr>
            <a:cxnSpLocks/>
            <a:stCxn id="13" idx="0"/>
            <a:endCxn id="12" idx="2"/>
          </p:cNvCxnSpPr>
          <p:nvPr/>
        </p:nvCxnSpPr>
        <p:spPr>
          <a:xfrm rot="5400000" flipH="1" flipV="1">
            <a:off x="7325753" y="3122653"/>
            <a:ext cx="12700" cy="2746854"/>
          </a:xfrm>
          <a:prstGeom prst="bentConnector3">
            <a:avLst>
              <a:gd name="adj1" fmla="val 1800000"/>
            </a:avLst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AutoShape 2"/>
          <p:cNvSpPr>
            <a:spLocks/>
          </p:cNvSpPr>
          <p:nvPr/>
        </p:nvSpPr>
        <p:spPr bwMode="auto">
          <a:xfrm rot="16200000">
            <a:off x="7206072" y="3651463"/>
            <a:ext cx="257160" cy="472720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38" name="Picture 2" descr="w1 복사본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82203" y="6143645"/>
            <a:ext cx="617342" cy="539517"/>
          </a:xfrm>
          <a:prstGeom prst="rect">
            <a:avLst/>
          </a:prstGeom>
          <a:noFill/>
        </p:spPr>
      </p:pic>
      <p:pic>
        <p:nvPicPr>
          <p:cNvPr id="39" name="Picture 12" descr="w2 복사본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016490" y="6177355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AutoShape 2"/>
          <p:cNvSpPr>
            <a:spLocks/>
          </p:cNvSpPr>
          <p:nvPr/>
        </p:nvSpPr>
        <p:spPr bwMode="auto">
          <a:xfrm rot="16200000">
            <a:off x="2362295" y="3651463"/>
            <a:ext cx="257160" cy="472720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1" name="두루마리 모양: 가로로 말림 20">
            <a:extLst>
              <a:ext uri="{FF2B5EF4-FFF2-40B4-BE49-F238E27FC236}">
                <a16:creationId xmlns:a16="http://schemas.microsoft.com/office/drawing/2014/main" id="{541867B9-B000-545B-678F-41880686FAEA}"/>
              </a:ext>
            </a:extLst>
          </p:cNvPr>
          <p:cNvSpPr/>
          <p:nvPr/>
        </p:nvSpPr>
        <p:spPr>
          <a:xfrm>
            <a:off x="3107056" y="3853173"/>
            <a:ext cx="1400014" cy="838915"/>
          </a:xfrm>
          <a:prstGeom prst="horizontalScroll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인지행동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요법</a:t>
            </a:r>
          </a:p>
        </p:txBody>
      </p:sp>
      <p:sp>
        <p:nvSpPr>
          <p:cNvPr id="23" name="순서도: 지연 22">
            <a:extLst>
              <a:ext uri="{FF2B5EF4-FFF2-40B4-BE49-F238E27FC236}">
                <a16:creationId xmlns:a16="http://schemas.microsoft.com/office/drawing/2014/main" id="{551314D1-D9B2-E18B-4B4A-28842140BF20}"/>
              </a:ext>
            </a:extLst>
          </p:cNvPr>
          <p:cNvSpPr/>
          <p:nvPr/>
        </p:nvSpPr>
        <p:spPr>
          <a:xfrm>
            <a:off x="2943064" y="4782756"/>
            <a:ext cx="1727998" cy="824793"/>
          </a:xfrm>
          <a:prstGeom prst="flowChartDelay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스트레스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관리</a:t>
            </a:r>
          </a:p>
        </p:txBody>
      </p:sp>
      <p:sp>
        <p:nvSpPr>
          <p:cNvPr id="15" name="한쪽 모서리는 잘리고 다른 쪽 모서리는 둥근 사각형 70">
            <a:extLst>
              <a:ext uri="{FF2B5EF4-FFF2-40B4-BE49-F238E27FC236}">
                <a16:creationId xmlns:a16="http://schemas.microsoft.com/office/drawing/2014/main" id="{C12685EA-7212-4F82-B0F0-46032E15FB9F}"/>
              </a:ext>
            </a:extLst>
          </p:cNvPr>
          <p:cNvSpPr/>
          <p:nvPr/>
        </p:nvSpPr>
        <p:spPr>
          <a:xfrm>
            <a:off x="6392990" y="2105926"/>
            <a:ext cx="1830746" cy="1164878"/>
          </a:xfrm>
          <a:prstGeom prst="quadArrow">
            <a:avLst>
              <a:gd name="adj1" fmla="val 45000"/>
              <a:gd name="adj2" fmla="val 22500"/>
              <a:gd name="adj3" fmla="val 22500"/>
            </a:avLst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규칙적인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운동</a:t>
            </a: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>
            <a:lumMod val="40000"/>
            <a:lumOff val="60000"/>
          </a:schemeClr>
        </a:solidFill>
        <a:ln w="317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굴림" pitchFamily="50" charset="-127"/>
            <a:ea typeface="굴림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966</TotalTime>
  <Words>169</Words>
  <Application>Microsoft Office PowerPoint</Application>
  <PresentationFormat>A4 용지(210x297mm)</PresentationFormat>
  <Paragraphs>63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Chronic Fatigue</vt:lpstr>
      <vt:lpstr>  목차</vt:lpstr>
      <vt:lpstr>1. 만성피로의 정의</vt:lpstr>
      <vt:lpstr>2. 만성피로의 유발과 증상</vt:lpstr>
      <vt:lpstr>3. 직장인의 만성피로</vt:lpstr>
      <vt:lpstr>4. 만성피로의 치료 및 예방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윤 선경</cp:lastModifiedBy>
  <cp:revision>92</cp:revision>
  <dcterms:created xsi:type="dcterms:W3CDTF">2019-10-10T08:42:01Z</dcterms:created>
  <dcterms:modified xsi:type="dcterms:W3CDTF">2023-04-19T10:39:32Z</dcterms:modified>
</cp:coreProperties>
</file>