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2" r:id="rId6"/>
    <p:sldId id="265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90" autoAdjust="0"/>
    <p:restoredTop sz="94660"/>
  </p:normalViewPr>
  <p:slideViewPr>
    <p:cSldViewPr snapToGrid="0">
      <p:cViewPr>
        <p:scale>
          <a:sx n="100" d="100"/>
          <a:sy n="100" d="100"/>
        </p:scale>
        <p:origin x="120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자녀 사교육 과목 구성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남자아동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76-4FFA-86E9-17685374D8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국어</c:v>
                </c:pt>
                <c:pt idx="1">
                  <c:v>수학</c:v>
                </c:pt>
                <c:pt idx="2">
                  <c:v>영어</c:v>
                </c:pt>
                <c:pt idx="3">
                  <c:v>태권도</c:v>
                </c:pt>
                <c:pt idx="4">
                  <c:v>미술</c:v>
                </c:pt>
              </c:strCache>
            </c:strRef>
          </c:cat>
          <c:val>
            <c:numRef>
              <c:f>Sheet1!$B$2:$F$2</c:f>
              <c:numCache>
                <c:formatCode>_-* #,##0.0_-;\-* #,##0.0_-;_-* "-"?_-;_-@_-</c:formatCode>
                <c:ptCount val="5"/>
                <c:pt idx="0">
                  <c:v>49.4</c:v>
                </c:pt>
                <c:pt idx="1">
                  <c:v>32.9</c:v>
                </c:pt>
                <c:pt idx="2">
                  <c:v>31</c:v>
                </c:pt>
                <c:pt idx="3">
                  <c:v>24.7</c:v>
                </c:pt>
                <c:pt idx="4">
                  <c:v>26.6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여자아동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국어</c:v>
                </c:pt>
                <c:pt idx="1">
                  <c:v>수학</c:v>
                </c:pt>
                <c:pt idx="2">
                  <c:v>영어</c:v>
                </c:pt>
                <c:pt idx="3">
                  <c:v>태권도</c:v>
                </c:pt>
                <c:pt idx="4">
                  <c:v>미술</c:v>
                </c:pt>
              </c:strCache>
            </c:strRef>
          </c:cat>
          <c:val>
            <c:numRef>
              <c:f>Sheet1!$B$3:$F$3</c:f>
              <c:numCache>
                <c:formatCode>_-* #,##0.0_-;\-* #,##0.0_-;_-* "-"?_-;_-@_-</c:formatCode>
                <c:ptCount val="5"/>
                <c:pt idx="0">
                  <c:v>45.9</c:v>
                </c:pt>
                <c:pt idx="1">
                  <c:v>39</c:v>
                </c:pt>
                <c:pt idx="2">
                  <c:v>35.6</c:v>
                </c:pt>
                <c:pt idx="3">
                  <c:v>12.3</c:v>
                </c:pt>
                <c:pt idx="4">
                  <c:v>30.1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2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053D4-2DFF-4ECD-83E9-9EA66A8BA52E}" type="doc">
      <dgm:prSet loTypeId="urn:microsoft.com/office/officeart/2005/8/layout/pyramid2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E180095-1A13-490A-BD38-E6B51DC6C9C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학원</a:t>
          </a:r>
        </a:p>
      </dgm:t>
    </dgm:pt>
    <dgm:pt modelId="{89B7F84B-AE90-4839-8B57-74B48580FD29}" type="parTrans" cxnId="{71D2DB79-A460-40FA-9E54-D29C06EC83B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B8E1E72-1352-4236-A0F9-F6753F33ADB3}" type="sibTrans" cxnId="{71D2DB79-A460-40FA-9E54-D29C06EC83B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E61E07B-B71E-492E-965E-104AD51F0302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개인교습</a:t>
          </a:r>
        </a:p>
      </dgm:t>
    </dgm:pt>
    <dgm:pt modelId="{BAF6DECE-FAB2-43DF-9E1F-6D95D7856714}" type="parTrans" cxnId="{37B65C72-9E10-47D7-9760-5E458A9EFA8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29AD97C-5E6E-4133-97CA-77E814591C4E}" type="sibTrans" cxnId="{37B65C72-9E10-47D7-9760-5E458A9EFA8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B7F359F-C135-4283-87BA-B474D5893A7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그룹과외</a:t>
          </a:r>
        </a:p>
      </dgm:t>
    </dgm:pt>
    <dgm:pt modelId="{02AA4102-F46F-4D1F-92C0-23E0942FA144}" type="parTrans" cxnId="{22DB5B38-AFE1-43FD-A975-B83C302AA44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E1D35E8-79C0-4171-9DF0-3E413A766356}" type="sibTrans" cxnId="{22DB5B38-AFE1-43FD-A975-B83C302AA44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F3B4204-3C76-4B06-824B-3BCAABBF3B5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학습지</a:t>
          </a:r>
        </a:p>
      </dgm:t>
    </dgm:pt>
    <dgm:pt modelId="{673DB7E3-3EB4-464B-A00C-FBCAA943DD6B}" type="parTrans" cxnId="{4A99205E-85A8-4708-9121-A877B30C05A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5813A2D-A6E7-41CD-8E0A-DD8FA713DF19}" type="sibTrans" cxnId="{4A99205E-85A8-4708-9121-A877B30C05A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F11F352-22B1-4B74-B11C-5DDA28F2A87C}" type="pres">
      <dgm:prSet presAssocID="{BE4053D4-2DFF-4ECD-83E9-9EA66A8BA52E}" presName="compositeShape" presStyleCnt="0">
        <dgm:presLayoutVars>
          <dgm:dir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4EB11E3-C78B-45AF-A366-75FA5ACBE019}" type="pres">
      <dgm:prSet presAssocID="{BE4053D4-2DFF-4ECD-83E9-9EA66A8BA52E}" presName="pyramid" presStyleLbl="node1" presStyleIdx="0" presStyleCnt="1"/>
      <dgm:spPr/>
    </dgm:pt>
    <dgm:pt modelId="{0AF32B32-7883-4EC6-A373-9FA37743CCBE}" type="pres">
      <dgm:prSet presAssocID="{BE4053D4-2DFF-4ECD-83E9-9EA66A8BA52E}" presName="theList" presStyleCnt="0"/>
      <dgm:spPr/>
    </dgm:pt>
    <dgm:pt modelId="{51E12044-1210-423F-AB99-490928A0D6D1}" type="pres">
      <dgm:prSet presAssocID="{BE180095-1A13-490A-BD38-E6B51DC6C9C1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2BAFD25-47AB-4303-811C-D4EB94B41307}" type="pres">
      <dgm:prSet presAssocID="{BE180095-1A13-490A-BD38-E6B51DC6C9C1}" presName="aSpace" presStyleCnt="0"/>
      <dgm:spPr/>
    </dgm:pt>
    <dgm:pt modelId="{8796DC8F-E78D-44EA-B2E9-B3ED076179D6}" type="pres">
      <dgm:prSet presAssocID="{1E61E07B-B71E-492E-965E-104AD51F0302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5CCCED3-F1FC-4968-AF79-B39620773F1A}" type="pres">
      <dgm:prSet presAssocID="{1E61E07B-B71E-492E-965E-104AD51F0302}" presName="aSpace" presStyleCnt="0"/>
      <dgm:spPr/>
    </dgm:pt>
    <dgm:pt modelId="{9303A1F3-65D6-4ED3-AC5A-D339F0B566B5}" type="pres">
      <dgm:prSet presAssocID="{EB7F359F-C135-4283-87BA-B474D5893A71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7FE69D4-2AAE-49F5-A7FA-F65F6CB5E527}" type="pres">
      <dgm:prSet presAssocID="{EB7F359F-C135-4283-87BA-B474D5893A71}" presName="aSpace" presStyleCnt="0"/>
      <dgm:spPr/>
    </dgm:pt>
    <dgm:pt modelId="{7537CDF4-5797-46D9-9FF6-02F8DB24EC9D}" type="pres">
      <dgm:prSet presAssocID="{1F3B4204-3C76-4B06-824B-3BCAABBF3B56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D35BB51-6EA6-4BED-A4DE-EBED23348155}" type="pres">
      <dgm:prSet presAssocID="{1F3B4204-3C76-4B06-824B-3BCAABBF3B56}" presName="aSpace" presStyleCnt="0"/>
      <dgm:spPr/>
    </dgm:pt>
  </dgm:ptLst>
  <dgm:cxnLst>
    <dgm:cxn modelId="{37B65C72-9E10-47D7-9760-5E458A9EFA84}" srcId="{BE4053D4-2DFF-4ECD-83E9-9EA66A8BA52E}" destId="{1E61E07B-B71E-492E-965E-104AD51F0302}" srcOrd="1" destOrd="0" parTransId="{BAF6DECE-FAB2-43DF-9E1F-6D95D7856714}" sibTransId="{029AD97C-5E6E-4133-97CA-77E814591C4E}"/>
    <dgm:cxn modelId="{22DB5B38-AFE1-43FD-A975-B83C302AA44C}" srcId="{BE4053D4-2DFF-4ECD-83E9-9EA66A8BA52E}" destId="{EB7F359F-C135-4283-87BA-B474D5893A71}" srcOrd="2" destOrd="0" parTransId="{02AA4102-F46F-4D1F-92C0-23E0942FA144}" sibTransId="{0E1D35E8-79C0-4171-9DF0-3E413A766356}"/>
    <dgm:cxn modelId="{71D2DB79-A460-40FA-9E54-D29C06EC83BA}" srcId="{BE4053D4-2DFF-4ECD-83E9-9EA66A8BA52E}" destId="{BE180095-1A13-490A-BD38-E6B51DC6C9C1}" srcOrd="0" destOrd="0" parTransId="{89B7F84B-AE90-4839-8B57-74B48580FD29}" sibTransId="{2B8E1E72-1352-4236-A0F9-F6753F33ADB3}"/>
    <dgm:cxn modelId="{4A99205E-85A8-4708-9121-A877B30C05AD}" srcId="{BE4053D4-2DFF-4ECD-83E9-9EA66A8BA52E}" destId="{1F3B4204-3C76-4B06-824B-3BCAABBF3B56}" srcOrd="3" destOrd="0" parTransId="{673DB7E3-3EB4-464B-A00C-FBCAA943DD6B}" sibTransId="{E5813A2D-A6E7-41CD-8E0A-DD8FA713DF19}"/>
    <dgm:cxn modelId="{89E1728D-CD5E-4B6B-AA15-D9D19ACF4824}" type="presOf" srcId="{BE4053D4-2DFF-4ECD-83E9-9EA66A8BA52E}" destId="{2F11F352-22B1-4B74-B11C-5DDA28F2A87C}" srcOrd="0" destOrd="0" presId="urn:microsoft.com/office/officeart/2005/8/layout/pyramid2"/>
    <dgm:cxn modelId="{E680B523-237F-47FD-A9F9-73C15F98820E}" type="presOf" srcId="{EB7F359F-C135-4283-87BA-B474D5893A71}" destId="{9303A1F3-65D6-4ED3-AC5A-D339F0B566B5}" srcOrd="0" destOrd="0" presId="urn:microsoft.com/office/officeart/2005/8/layout/pyramid2"/>
    <dgm:cxn modelId="{C756C9D3-DA7E-4DDB-B144-13158A20F8F5}" type="presOf" srcId="{BE180095-1A13-490A-BD38-E6B51DC6C9C1}" destId="{51E12044-1210-423F-AB99-490928A0D6D1}" srcOrd="0" destOrd="0" presId="urn:microsoft.com/office/officeart/2005/8/layout/pyramid2"/>
    <dgm:cxn modelId="{34B5C985-3324-4CC5-ADEA-33C5B3944B1F}" type="presOf" srcId="{1F3B4204-3C76-4B06-824B-3BCAABBF3B56}" destId="{7537CDF4-5797-46D9-9FF6-02F8DB24EC9D}" srcOrd="0" destOrd="0" presId="urn:microsoft.com/office/officeart/2005/8/layout/pyramid2"/>
    <dgm:cxn modelId="{C53C789B-8F08-4D81-8F11-93FFA5DC2DBA}" type="presOf" srcId="{1E61E07B-B71E-492E-965E-104AD51F0302}" destId="{8796DC8F-E78D-44EA-B2E9-B3ED076179D6}" srcOrd="0" destOrd="0" presId="urn:microsoft.com/office/officeart/2005/8/layout/pyramid2"/>
    <dgm:cxn modelId="{12E68FC0-9E46-4A56-AE0D-3F7E4CE78F61}" type="presParOf" srcId="{2F11F352-22B1-4B74-B11C-5DDA28F2A87C}" destId="{84EB11E3-C78B-45AF-A366-75FA5ACBE019}" srcOrd="0" destOrd="0" presId="urn:microsoft.com/office/officeart/2005/8/layout/pyramid2"/>
    <dgm:cxn modelId="{057EA9CE-D9A7-46B2-B541-8AD1DB8ED5E3}" type="presParOf" srcId="{2F11F352-22B1-4B74-B11C-5DDA28F2A87C}" destId="{0AF32B32-7883-4EC6-A373-9FA37743CCBE}" srcOrd="1" destOrd="0" presId="urn:microsoft.com/office/officeart/2005/8/layout/pyramid2"/>
    <dgm:cxn modelId="{3F21A704-EB2F-4AE9-9E45-066D8447F8A2}" type="presParOf" srcId="{0AF32B32-7883-4EC6-A373-9FA37743CCBE}" destId="{51E12044-1210-423F-AB99-490928A0D6D1}" srcOrd="0" destOrd="0" presId="urn:microsoft.com/office/officeart/2005/8/layout/pyramid2"/>
    <dgm:cxn modelId="{FD988E46-7B09-4760-9CD1-A111010958EC}" type="presParOf" srcId="{0AF32B32-7883-4EC6-A373-9FA37743CCBE}" destId="{D2BAFD25-47AB-4303-811C-D4EB94B41307}" srcOrd="1" destOrd="0" presId="urn:microsoft.com/office/officeart/2005/8/layout/pyramid2"/>
    <dgm:cxn modelId="{DD2F28A3-7BED-4C76-837D-08D1E25D3ABB}" type="presParOf" srcId="{0AF32B32-7883-4EC6-A373-9FA37743CCBE}" destId="{8796DC8F-E78D-44EA-B2E9-B3ED076179D6}" srcOrd="2" destOrd="0" presId="urn:microsoft.com/office/officeart/2005/8/layout/pyramid2"/>
    <dgm:cxn modelId="{EB19C84D-CEC1-434C-ADFA-B7140009E69C}" type="presParOf" srcId="{0AF32B32-7883-4EC6-A373-9FA37743CCBE}" destId="{15CCCED3-F1FC-4968-AF79-B39620773F1A}" srcOrd="3" destOrd="0" presId="urn:microsoft.com/office/officeart/2005/8/layout/pyramid2"/>
    <dgm:cxn modelId="{A25557F5-701E-4999-A7E6-84DF8A7F75AC}" type="presParOf" srcId="{0AF32B32-7883-4EC6-A373-9FA37743CCBE}" destId="{9303A1F3-65D6-4ED3-AC5A-D339F0B566B5}" srcOrd="4" destOrd="0" presId="urn:microsoft.com/office/officeart/2005/8/layout/pyramid2"/>
    <dgm:cxn modelId="{2B275C63-F1F9-4182-9D13-982C749B57BF}" type="presParOf" srcId="{0AF32B32-7883-4EC6-A373-9FA37743CCBE}" destId="{17FE69D4-2AAE-49F5-A7FA-F65F6CB5E527}" srcOrd="5" destOrd="0" presId="urn:microsoft.com/office/officeart/2005/8/layout/pyramid2"/>
    <dgm:cxn modelId="{718AB22B-472C-4FA2-A87C-C114992CC179}" type="presParOf" srcId="{0AF32B32-7883-4EC6-A373-9FA37743CCBE}" destId="{7537CDF4-5797-46D9-9FF6-02F8DB24EC9D}" srcOrd="6" destOrd="0" presId="urn:microsoft.com/office/officeart/2005/8/layout/pyramid2"/>
    <dgm:cxn modelId="{DCDD8D68-223C-40EF-B608-9C14306E6518}" type="presParOf" srcId="{0AF32B32-7883-4EC6-A373-9FA37743CCBE}" destId="{BD35BB51-6EA6-4BED-A4DE-EBED2334815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B9B06C-D12E-4B99-A660-383C1C294084}" type="doc">
      <dgm:prSet loTypeId="urn:microsoft.com/office/officeart/2005/8/layout/hProcess9" loCatId="process" qsTypeId="urn:microsoft.com/office/officeart/2005/8/quickstyle/3d1" qsCatId="3D" csTypeId="urn:microsoft.com/office/officeart/2005/8/colors/colorful1" csCatId="colorful" phldr="1"/>
      <dgm:spPr/>
    </dgm:pt>
    <dgm:pt modelId="{DB9AC893-9D40-4F64-8BC3-E8036A63BEFB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나이별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90FE821-104D-4A6D-B044-051D7B17FA3C}" type="parTrans" cxnId="{0C30BD01-864B-4685-BD54-5737CEE867A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7DA71D8-92D8-4B66-9C65-6F66781976D1}" type="sibTrans" cxnId="{0C30BD01-864B-4685-BD54-5737CEE867A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D9DB6DE-3664-4089-963B-034DE8BB3049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재능별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F89DAD4-406B-4175-B319-B61B58CF9F66}" type="parTrans" cxnId="{80BED951-05B7-44E6-ABF6-DC50EA2CC8DB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C1C7A93-4775-4692-89E2-1D4293C38A5B}" type="sibTrans" cxnId="{80BED951-05B7-44E6-ABF6-DC50EA2CC8DB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1D4EDB5-CF00-4EDB-AFA8-D6BA59809497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관심별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B974F06-EF30-4AFF-81C8-F7B4E3FE01F7}" type="parTrans" cxnId="{3F9FAAF2-4A0D-4B55-A2B9-24CC795E591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15CAFC4-98AC-46F1-9365-FC2729D64217}" type="sibTrans" cxnId="{3F9FAAF2-4A0D-4B55-A2B9-24CC795E591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78CB3D-549E-422B-98F6-57E4F3E02DAA}" type="pres">
      <dgm:prSet presAssocID="{87B9B06C-D12E-4B99-A660-383C1C294084}" presName="CompostProcess" presStyleCnt="0">
        <dgm:presLayoutVars>
          <dgm:dir/>
          <dgm:resizeHandles val="exact"/>
        </dgm:presLayoutVars>
      </dgm:prSet>
      <dgm:spPr/>
    </dgm:pt>
    <dgm:pt modelId="{54391605-8F20-4D6D-B69B-98A70E5F03E5}" type="pres">
      <dgm:prSet presAssocID="{87B9B06C-D12E-4B99-A660-383C1C294084}" presName="arrow" presStyleLbl="bgShp" presStyleIdx="0" presStyleCnt="1"/>
      <dgm:spPr>
        <a:solidFill>
          <a:srgbClr val="0070C0"/>
        </a:solidFill>
      </dgm:spPr>
    </dgm:pt>
    <dgm:pt modelId="{6B790E4F-4598-456C-9C1B-12B8543CC3AE}" type="pres">
      <dgm:prSet presAssocID="{87B9B06C-D12E-4B99-A660-383C1C294084}" presName="linearProcess" presStyleCnt="0"/>
      <dgm:spPr/>
    </dgm:pt>
    <dgm:pt modelId="{4B73C6A5-142E-4F86-A9DB-072AD040EA3C}" type="pres">
      <dgm:prSet presAssocID="{DB9AC893-9D40-4F64-8BC3-E8036A63BEF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705E0CD-C7E1-4183-B666-9A7BD5C587C5}" type="pres">
      <dgm:prSet presAssocID="{77DA71D8-92D8-4B66-9C65-6F66781976D1}" presName="sibTrans" presStyleCnt="0"/>
      <dgm:spPr/>
    </dgm:pt>
    <dgm:pt modelId="{CBEB9500-10E3-40B7-9251-C0C57F66A339}" type="pres">
      <dgm:prSet presAssocID="{ED9DB6DE-3664-4089-963B-034DE8BB304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FBEB3B-51BE-49CE-8ED8-AC50ADAC9257}" type="pres">
      <dgm:prSet presAssocID="{3C1C7A93-4775-4692-89E2-1D4293C38A5B}" presName="sibTrans" presStyleCnt="0"/>
      <dgm:spPr/>
    </dgm:pt>
    <dgm:pt modelId="{2731F66B-F17A-4620-B35C-8C6BA30D5CC4}" type="pres">
      <dgm:prSet presAssocID="{D1D4EDB5-CF00-4EDB-AFA8-D6BA5980949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0C30BD01-864B-4685-BD54-5737CEE867A3}" srcId="{87B9B06C-D12E-4B99-A660-383C1C294084}" destId="{DB9AC893-9D40-4F64-8BC3-E8036A63BEFB}" srcOrd="0" destOrd="0" parTransId="{390FE821-104D-4A6D-B044-051D7B17FA3C}" sibTransId="{77DA71D8-92D8-4B66-9C65-6F66781976D1}"/>
    <dgm:cxn modelId="{898330ED-5D94-430F-9F81-DCA6630BD1F4}" type="presOf" srcId="{ED9DB6DE-3664-4089-963B-034DE8BB3049}" destId="{CBEB9500-10E3-40B7-9251-C0C57F66A339}" srcOrd="0" destOrd="0" presId="urn:microsoft.com/office/officeart/2005/8/layout/hProcess9"/>
    <dgm:cxn modelId="{80BED951-05B7-44E6-ABF6-DC50EA2CC8DB}" srcId="{87B9B06C-D12E-4B99-A660-383C1C294084}" destId="{ED9DB6DE-3664-4089-963B-034DE8BB3049}" srcOrd="1" destOrd="0" parTransId="{5F89DAD4-406B-4175-B319-B61B58CF9F66}" sibTransId="{3C1C7A93-4775-4692-89E2-1D4293C38A5B}"/>
    <dgm:cxn modelId="{D1AB0827-B880-4DE2-A278-C5AA04A2C7CE}" type="presOf" srcId="{87B9B06C-D12E-4B99-A660-383C1C294084}" destId="{5A78CB3D-549E-422B-98F6-57E4F3E02DAA}" srcOrd="0" destOrd="0" presId="urn:microsoft.com/office/officeart/2005/8/layout/hProcess9"/>
    <dgm:cxn modelId="{3F9FAAF2-4A0D-4B55-A2B9-24CC795E591D}" srcId="{87B9B06C-D12E-4B99-A660-383C1C294084}" destId="{D1D4EDB5-CF00-4EDB-AFA8-D6BA59809497}" srcOrd="2" destOrd="0" parTransId="{3B974F06-EF30-4AFF-81C8-F7B4E3FE01F7}" sibTransId="{A15CAFC4-98AC-46F1-9365-FC2729D64217}"/>
    <dgm:cxn modelId="{13643EB3-1F77-422B-ADEE-985A517CEC77}" type="presOf" srcId="{DB9AC893-9D40-4F64-8BC3-E8036A63BEFB}" destId="{4B73C6A5-142E-4F86-A9DB-072AD040EA3C}" srcOrd="0" destOrd="0" presId="urn:microsoft.com/office/officeart/2005/8/layout/hProcess9"/>
    <dgm:cxn modelId="{0E3C661E-CF9E-42B0-B656-3F106E33B07E}" type="presOf" srcId="{D1D4EDB5-CF00-4EDB-AFA8-D6BA59809497}" destId="{2731F66B-F17A-4620-B35C-8C6BA30D5CC4}" srcOrd="0" destOrd="0" presId="urn:microsoft.com/office/officeart/2005/8/layout/hProcess9"/>
    <dgm:cxn modelId="{A545FE03-E9B2-4403-90E8-B7B121EBF4FE}" type="presParOf" srcId="{5A78CB3D-549E-422B-98F6-57E4F3E02DAA}" destId="{54391605-8F20-4D6D-B69B-98A70E5F03E5}" srcOrd="0" destOrd="0" presId="urn:microsoft.com/office/officeart/2005/8/layout/hProcess9"/>
    <dgm:cxn modelId="{F87A6B7A-8D02-4950-AD32-8A71C61A7077}" type="presParOf" srcId="{5A78CB3D-549E-422B-98F6-57E4F3E02DAA}" destId="{6B790E4F-4598-456C-9C1B-12B8543CC3AE}" srcOrd="1" destOrd="0" presId="urn:microsoft.com/office/officeart/2005/8/layout/hProcess9"/>
    <dgm:cxn modelId="{0ABC3FFB-D091-435A-A488-6114C26575FD}" type="presParOf" srcId="{6B790E4F-4598-456C-9C1B-12B8543CC3AE}" destId="{4B73C6A5-142E-4F86-A9DB-072AD040EA3C}" srcOrd="0" destOrd="0" presId="urn:microsoft.com/office/officeart/2005/8/layout/hProcess9"/>
    <dgm:cxn modelId="{2C8E83C1-76DE-4F15-A0B0-8C98872F052C}" type="presParOf" srcId="{6B790E4F-4598-456C-9C1B-12B8543CC3AE}" destId="{F705E0CD-C7E1-4183-B666-9A7BD5C587C5}" srcOrd="1" destOrd="0" presId="urn:microsoft.com/office/officeart/2005/8/layout/hProcess9"/>
    <dgm:cxn modelId="{A64004F5-F9B1-4EDA-B2DC-335C8FB126BC}" type="presParOf" srcId="{6B790E4F-4598-456C-9C1B-12B8543CC3AE}" destId="{CBEB9500-10E3-40B7-9251-C0C57F66A339}" srcOrd="2" destOrd="0" presId="urn:microsoft.com/office/officeart/2005/8/layout/hProcess9"/>
    <dgm:cxn modelId="{C96A7C98-5F12-43DF-9014-361889440093}" type="presParOf" srcId="{6B790E4F-4598-456C-9C1B-12B8543CC3AE}" destId="{2AFBEB3B-51BE-49CE-8ED8-AC50ADAC9257}" srcOrd="3" destOrd="0" presId="urn:microsoft.com/office/officeart/2005/8/layout/hProcess9"/>
    <dgm:cxn modelId="{34F1FCD3-0707-4D5C-B9C6-542DB761991E}" type="presParOf" srcId="{6B790E4F-4598-456C-9C1B-12B8543CC3AE}" destId="{2731F66B-F17A-4620-B35C-8C6BA30D5CC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B11E3-C78B-45AF-A366-75FA5ACBE019}">
      <dsp:nvSpPr>
        <dsp:cNvPr id="0" name=""/>
        <dsp:cNvSpPr/>
      </dsp:nvSpPr>
      <dsp:spPr>
        <a:xfrm>
          <a:off x="282279" y="0"/>
          <a:ext cx="2235173" cy="223517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E12044-1210-423F-AB99-490928A0D6D1}">
      <dsp:nvSpPr>
        <dsp:cNvPr id="0" name=""/>
        <dsp:cNvSpPr/>
      </dsp:nvSpPr>
      <dsp:spPr>
        <a:xfrm>
          <a:off x="1399866" y="223735"/>
          <a:ext cx="1452862" cy="3972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학원</a:t>
          </a:r>
        </a:p>
      </dsp:txBody>
      <dsp:txXfrm>
        <a:off x="1419259" y="243128"/>
        <a:ext cx="1414076" cy="358481"/>
      </dsp:txXfrm>
    </dsp:sp>
    <dsp:sp modelId="{8796DC8F-E78D-44EA-B2E9-B3ED076179D6}">
      <dsp:nvSpPr>
        <dsp:cNvPr id="0" name=""/>
        <dsp:cNvSpPr/>
      </dsp:nvSpPr>
      <dsp:spPr>
        <a:xfrm>
          <a:off x="1399866" y="670661"/>
          <a:ext cx="1452862" cy="3972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개인교습</a:t>
          </a:r>
        </a:p>
      </dsp:txBody>
      <dsp:txXfrm>
        <a:off x="1419259" y="690054"/>
        <a:ext cx="1414076" cy="358481"/>
      </dsp:txXfrm>
    </dsp:sp>
    <dsp:sp modelId="{9303A1F3-65D6-4ED3-AC5A-D339F0B566B5}">
      <dsp:nvSpPr>
        <dsp:cNvPr id="0" name=""/>
        <dsp:cNvSpPr/>
      </dsp:nvSpPr>
      <dsp:spPr>
        <a:xfrm>
          <a:off x="1399866" y="1117586"/>
          <a:ext cx="1452862" cy="3972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그룹과외</a:t>
          </a:r>
        </a:p>
      </dsp:txBody>
      <dsp:txXfrm>
        <a:off x="1419259" y="1136979"/>
        <a:ext cx="1414076" cy="358481"/>
      </dsp:txXfrm>
    </dsp:sp>
    <dsp:sp modelId="{7537CDF4-5797-46D9-9FF6-02F8DB24EC9D}">
      <dsp:nvSpPr>
        <dsp:cNvPr id="0" name=""/>
        <dsp:cNvSpPr/>
      </dsp:nvSpPr>
      <dsp:spPr>
        <a:xfrm>
          <a:off x="1399866" y="1564511"/>
          <a:ext cx="1452862" cy="39726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학습지</a:t>
          </a:r>
        </a:p>
      </dsp:txBody>
      <dsp:txXfrm>
        <a:off x="1419259" y="1583904"/>
        <a:ext cx="1414076" cy="3584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91605-8F20-4D6D-B69B-98A70E5F03E5}">
      <dsp:nvSpPr>
        <dsp:cNvPr id="0" name=""/>
        <dsp:cNvSpPr/>
      </dsp:nvSpPr>
      <dsp:spPr>
        <a:xfrm>
          <a:off x="258816" y="0"/>
          <a:ext cx="2933249" cy="1264352"/>
        </a:xfrm>
        <a:prstGeom prst="rightArrow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B73C6A5-142E-4F86-A9DB-072AD040EA3C}">
      <dsp:nvSpPr>
        <dsp:cNvPr id="0" name=""/>
        <dsp:cNvSpPr/>
      </dsp:nvSpPr>
      <dsp:spPr>
        <a:xfrm>
          <a:off x="0" y="379305"/>
          <a:ext cx="1035264" cy="5057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나이별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4688" y="403993"/>
        <a:ext cx="985888" cy="456364"/>
      </dsp:txXfrm>
    </dsp:sp>
    <dsp:sp modelId="{CBEB9500-10E3-40B7-9251-C0C57F66A339}">
      <dsp:nvSpPr>
        <dsp:cNvPr id="0" name=""/>
        <dsp:cNvSpPr/>
      </dsp:nvSpPr>
      <dsp:spPr>
        <a:xfrm>
          <a:off x="1207808" y="379305"/>
          <a:ext cx="1035264" cy="5057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재능별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32496" y="403993"/>
        <a:ext cx="985888" cy="456364"/>
      </dsp:txXfrm>
    </dsp:sp>
    <dsp:sp modelId="{2731F66B-F17A-4620-B35C-8C6BA30D5CC4}">
      <dsp:nvSpPr>
        <dsp:cNvPr id="0" name=""/>
        <dsp:cNvSpPr/>
      </dsp:nvSpPr>
      <dsp:spPr>
        <a:xfrm>
          <a:off x="2415617" y="379305"/>
          <a:ext cx="1035264" cy="5057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관심별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440305" y="403993"/>
        <a:ext cx="985888" cy="456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D0A15-FC92-4F01-96A1-FB1948B422D4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1D6E6-4813-4D2A-B51F-CD2C0EBAD055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3212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7AD81B74-0088-81CE-4CC2-A316828B1285}"/>
              </a:ext>
            </a:extLst>
          </p:cNvPr>
          <p:cNvSpPr/>
          <p:nvPr userDrawn="1"/>
        </p:nvSpPr>
        <p:spPr>
          <a:xfrm flipH="1">
            <a:off x="0" y="826476"/>
            <a:ext cx="9906000" cy="325523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물결 6">
            <a:extLst>
              <a:ext uri="{FF2B5EF4-FFF2-40B4-BE49-F238E27FC236}">
                <a16:creationId xmlns:a16="http://schemas.microsoft.com/office/drawing/2014/main" id="{DE88A014-E4E8-DB11-7C6B-DBE6799C32F2}"/>
              </a:ext>
            </a:extLst>
          </p:cNvPr>
          <p:cNvSpPr/>
          <p:nvPr userDrawn="1"/>
        </p:nvSpPr>
        <p:spPr>
          <a:xfrm>
            <a:off x="1089804" y="0"/>
            <a:ext cx="7726392" cy="1152000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0E9410C-53BF-ED51-2608-8DC4A724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2AA3206-5E94-3FD4-94A5-012D62B67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200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2023-10-14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데이터 2"/>
          <p:cNvSpPr/>
          <p:nvPr/>
        </p:nvSpPr>
        <p:spPr>
          <a:xfrm>
            <a:off x="4186844" y="0"/>
            <a:ext cx="5719156" cy="6858000"/>
          </a:xfrm>
          <a:prstGeom prst="flowChartInputOutpu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5" y="236947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0655" y="2587800"/>
            <a:ext cx="7274400" cy="1411111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prstTxWarp prst="textFadeLeft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Children Education</a:t>
            </a:r>
            <a:r>
              <a:rPr lang="ko-KR" altLang="en-US" b="1" dirty="0">
                <a:effectLst>
                  <a:reflection blurRad="6350" stA="55000" endA="50" endPos="85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9" name="화살표: 오른쪽 18"/>
          <p:cNvSpPr/>
          <p:nvPr/>
        </p:nvSpPr>
        <p:spPr>
          <a:xfrm>
            <a:off x="1682147" y="2265875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01" y="185130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자녀 교육</a:t>
            </a:r>
          </a:p>
        </p:txBody>
      </p:sp>
      <p:sp>
        <p:nvSpPr>
          <p:cNvPr id="29" name="화살표: 오른쪽 28"/>
          <p:cNvSpPr/>
          <p:nvPr/>
        </p:nvSpPr>
        <p:spPr>
          <a:xfrm>
            <a:off x="1682147" y="4539299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1701" y="4070753"/>
            <a:ext cx="4437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사교육 과목 구성율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른쪽 33"/>
          <p:cNvSpPr/>
          <p:nvPr/>
        </p:nvSpPr>
        <p:spPr>
          <a:xfrm>
            <a:off x="1682147" y="3404841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11701" y="2948475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학습지 구독</a:t>
            </a:r>
          </a:p>
        </p:txBody>
      </p:sp>
      <p:sp>
        <p:nvSpPr>
          <p:cNvPr id="39" name="화살표: 오른쪽 38"/>
          <p:cNvSpPr/>
          <p:nvPr/>
        </p:nvSpPr>
        <p:spPr>
          <a:xfrm>
            <a:off x="1682147" y="5673498"/>
            <a:ext cx="4925679" cy="25466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03388" y="5241652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변화하는 교육 트렌드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98" b="67465"/>
          <a:stretch/>
        </p:blipFill>
        <p:spPr>
          <a:xfrm>
            <a:off x="7369955" y="1690478"/>
            <a:ext cx="1999172" cy="1775694"/>
          </a:xfrm>
          <a:prstGeom prst="rect">
            <a:avLst/>
          </a:prstGeom>
        </p:spPr>
      </p:pic>
      <p:sp>
        <p:nvSpPr>
          <p:cNvPr id="3" name="사다리꼴 2"/>
          <p:cNvSpPr/>
          <p:nvPr/>
        </p:nvSpPr>
        <p:spPr>
          <a:xfrm>
            <a:off x="998395" y="1815415"/>
            <a:ext cx="1408702" cy="642604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A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사다리꼴 27"/>
          <p:cNvSpPr/>
          <p:nvPr/>
        </p:nvSpPr>
        <p:spPr>
          <a:xfrm>
            <a:off x="998395" y="4088267"/>
            <a:ext cx="1408702" cy="642604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C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사다리꼴 32"/>
          <p:cNvSpPr/>
          <p:nvPr/>
        </p:nvSpPr>
        <p:spPr>
          <a:xfrm>
            <a:off x="998395" y="2954148"/>
            <a:ext cx="1408702" cy="642604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B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사다리꼴 37"/>
          <p:cNvSpPr/>
          <p:nvPr/>
        </p:nvSpPr>
        <p:spPr>
          <a:xfrm>
            <a:off x="998395" y="5222386"/>
            <a:ext cx="1408702" cy="642604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D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/>
              <a:t>자녀 교육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4147" y="1538968"/>
            <a:ext cx="8336984" cy="2151063"/>
          </a:xfrm>
          <a:prstGeom prst="rect">
            <a:avLst/>
          </a:prstGeom>
        </p:spPr>
        <p:txBody>
          <a:bodyPr/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Children education</a:t>
            </a:r>
          </a:p>
          <a:p>
            <a:pPr marL="719138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Children education develops humanity formation and social adaptability as a social being</a:t>
            </a:r>
          </a:p>
          <a:p>
            <a:pPr marL="719138" lvl="1" indent="-35242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These include personality traits and knowledge transfer</a:t>
            </a:r>
            <a:endParaRPr lang="ko-KR" altLang="en-US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4147" y="3916459"/>
            <a:ext cx="691100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자녀 교육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444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교육은 자녀를 사회적 존재로서 인간성 형성과 사회 적응성을 기르는 데 중점을 두고 있으며 여기에는 성격 특성과 지식 전달을 포함하고 있음</a:t>
            </a:r>
            <a:endParaRPr lang="en-US" altLang="ko-KR" sz="2000" dirty="0">
              <a:solidFill>
                <a:prstClr val="black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6844" y="4516874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B. </a:t>
            </a:r>
            <a:r>
              <a:rPr lang="ko-KR" altLang="en-US" dirty="0">
                <a:cs typeface="+mn-cs"/>
              </a:rPr>
              <a:t>학습지 구독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52364" y="1536126"/>
            <a:ext cx="2595600" cy="842962"/>
          </a:xfrm>
          <a:prstGeom prst="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38445" y="1536126"/>
            <a:ext cx="2595600" cy="842962"/>
          </a:xfrm>
          <a:prstGeom prst="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824222" y="1536126"/>
            <a:ext cx="2595600" cy="842962"/>
          </a:xfrm>
          <a:prstGeom prst="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순서도: 지연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52364" y="1536125"/>
            <a:ext cx="1952917" cy="844089"/>
          </a:xfrm>
          <a:prstGeom prst="flowChartDe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사유</a:t>
            </a:r>
          </a:p>
        </p:txBody>
      </p:sp>
      <p:sp>
        <p:nvSpPr>
          <p:cNvPr id="13" name="순서도: 지연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238445" y="1536125"/>
            <a:ext cx="1952917" cy="844089"/>
          </a:xfrm>
          <a:prstGeom prst="flowChartDe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관심 분야</a:t>
            </a:r>
          </a:p>
        </p:txBody>
      </p:sp>
      <p:sp>
        <p:nvSpPr>
          <p:cNvPr id="14" name="순서도: 지연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824222" y="1536125"/>
            <a:ext cx="1952917" cy="844089"/>
          </a:xfrm>
          <a:prstGeom prst="flowChartDe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비고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509219" y="2369631"/>
            <a:ext cx="1143008" cy="1171556"/>
          </a:xfrm>
          <a:prstGeom prst="flowChartDocumen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미취학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509216" y="4742077"/>
            <a:ext cx="1143009" cy="1180197"/>
          </a:xfrm>
          <a:prstGeom prst="flowChartDocumen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미구독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509219" y="3551489"/>
            <a:ext cx="1143008" cy="1183436"/>
          </a:xfrm>
          <a:prstGeom prst="flowChartDocumen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초등생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6196738"/>
              </p:ext>
            </p:extLst>
          </p:nvPr>
        </p:nvGraphicFramePr>
        <p:xfrm>
          <a:off x="1647052" y="2378075"/>
          <a:ext cx="7778385" cy="355268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1846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방문교사 신뢰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학습 효과가 있어서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한글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놀이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정서 발달 관련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브랜드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출판사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반복 학습의 효과성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1840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특정 내용의 보충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자녀가 배우고 싶어서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인지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논리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수리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외국어 관련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프로그램의 과학성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교재 구성의 세밀함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184002">
                <a:tc gridSpan="2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다른 대체 교육 활용</a:t>
                      </a:r>
                      <a:r>
                        <a:rPr lang="en-US" altLang="ko-KR" sz="1800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부모의 직접 교육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불확실한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신뢰도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C. </a:t>
            </a:r>
            <a:r>
              <a:rPr lang="ko-KR" altLang="en-US" dirty="0"/>
              <a:t>사교육 과목 구성율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40503882"/>
              </p:ext>
            </p:extLst>
          </p:nvPr>
        </p:nvGraphicFramePr>
        <p:xfrm>
          <a:off x="681038" y="1539784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389122" y="2333738"/>
            <a:ext cx="2662207" cy="521590"/>
          </a:xfrm>
          <a:prstGeom prst="wedgeRoundRectCallout">
            <a:avLst>
              <a:gd name="adj1" fmla="val -61207"/>
              <a:gd name="adj2" fmla="val -2337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국어 과목 상대적 우위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snip1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420154" y="2870410"/>
            <a:ext cx="3804810" cy="28255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H="1">
            <a:off x="284652" y="1428736"/>
            <a:ext cx="4524332" cy="4429156"/>
          </a:xfrm>
          <a:prstGeom prst="snip1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변화하는 교육 트렌드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6047117" y="1564294"/>
            <a:ext cx="2441275" cy="454649"/>
          </a:xfrm>
          <a:prstGeom prst="bevel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 트렌드</a:t>
            </a:r>
          </a:p>
        </p:txBody>
      </p:sp>
      <p:sp>
        <p:nvSpPr>
          <p:cNvPr id="28" name="정육면체 27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>
            <a:off x="708083" y="1821177"/>
            <a:ext cx="1619148" cy="422560"/>
          </a:xfrm>
          <a:prstGeom prst="cube">
            <a:avLst>
              <a:gd name="adj" fmla="val 16833"/>
            </a:avLst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 형태</a:t>
            </a:r>
          </a:p>
        </p:txBody>
      </p:sp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310157828"/>
              </p:ext>
            </p:extLst>
          </p:nvPr>
        </p:nvGraphicFramePr>
        <p:xfrm>
          <a:off x="1881754" y="1602684"/>
          <a:ext cx="3135008" cy="2235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모서리가 둥근 직사각형 57">
            <a:extLst>
              <a:ext uri="{FF2B5EF4-FFF2-40B4-BE49-F238E27FC236}">
                <a16:creationId xmlns:a16="http://schemas.microsoft.com/office/drawing/2014/main" id="{30C28F14-658A-4CED-88D7-0CACD72A5B80}"/>
              </a:ext>
            </a:extLst>
          </p:cNvPr>
          <p:cNvSpPr/>
          <p:nvPr/>
        </p:nvSpPr>
        <p:spPr>
          <a:xfrm>
            <a:off x="500395" y="4048141"/>
            <a:ext cx="4149243" cy="1663052"/>
          </a:xfrm>
          <a:prstGeom prst="flowChartDelay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36" name="다이어그램 35"/>
          <p:cNvGraphicFramePr/>
          <p:nvPr>
            <p:extLst>
              <p:ext uri="{D42A27DB-BD31-4B8C-83A1-F6EECF244321}">
                <p14:modId xmlns:p14="http://schemas.microsoft.com/office/powerpoint/2010/main" val="1726919923"/>
              </p:ext>
            </p:extLst>
          </p:nvPr>
        </p:nvGraphicFramePr>
        <p:xfrm>
          <a:off x="765817" y="4261149"/>
          <a:ext cx="3450882" cy="1264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4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589615" y="3043515"/>
            <a:ext cx="1119083" cy="71438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플랫폼</a:t>
            </a:r>
          </a:p>
        </p:txBody>
      </p:sp>
      <p:sp>
        <p:nvSpPr>
          <p:cNvPr id="25" name="포인트가 6개인 별 24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H="1">
            <a:off x="6827078" y="3034889"/>
            <a:ext cx="1000132" cy="714380"/>
          </a:xfrm>
          <a:prstGeom prst="star6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현장</a:t>
            </a:r>
          </a:p>
        </p:txBody>
      </p:sp>
      <p:sp>
        <p:nvSpPr>
          <p:cNvPr id="2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7823645" y="3043515"/>
            <a:ext cx="1241028" cy="714380"/>
          </a:xfrm>
          <a:prstGeom prst="rightArrowCallout">
            <a:avLst>
              <a:gd name="adj1" fmla="val 77356"/>
              <a:gd name="adj2" fmla="val 25268"/>
              <a:gd name="adj3" fmla="val 29877"/>
              <a:gd name="adj4" fmla="val 74368"/>
            </a:avLst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학습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플랫폼</a:t>
            </a:r>
          </a:p>
        </p:txBody>
      </p:sp>
      <p:sp>
        <p:nvSpPr>
          <p:cNvPr id="29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580445" y="3920532"/>
            <a:ext cx="1742114" cy="720000"/>
          </a:xfrm>
          <a:prstGeom prst="homePlate">
            <a:avLst>
              <a:gd name="adj" fmla="val 42755"/>
            </a:avLst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사고력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창의성</a:t>
            </a:r>
          </a:p>
        </p:txBody>
      </p:sp>
      <p:sp>
        <p:nvSpPr>
          <p:cNvPr id="3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flipH="1">
            <a:off x="7322559" y="3920532"/>
            <a:ext cx="1742114" cy="720000"/>
          </a:xfrm>
          <a:prstGeom prst="homePlate">
            <a:avLst>
              <a:gd name="adj" fmla="val 43962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자율성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다양성</a:t>
            </a:r>
          </a:p>
        </p:txBody>
      </p:sp>
      <p:sp>
        <p:nvSpPr>
          <p:cNvPr id="32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589615" y="4782373"/>
            <a:ext cx="1130590" cy="744736"/>
          </a:xfrm>
          <a:prstGeom prst="hear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인성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</a:t>
            </a:r>
          </a:p>
        </p:txBody>
      </p:sp>
      <p:sp>
        <p:nvSpPr>
          <p:cNvPr id="33" name="포인트가 8개인 별 32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rot="993534" flipH="1">
            <a:off x="6823761" y="4804497"/>
            <a:ext cx="1000132" cy="714380"/>
          </a:xfrm>
          <a:prstGeom prst="star8">
            <a:avLst>
              <a:gd name="adj" fmla="val 38708"/>
            </a:avLst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체험</a:t>
            </a:r>
          </a:p>
        </p:txBody>
      </p:sp>
      <p:sp>
        <p:nvSpPr>
          <p:cNvPr id="47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904824" y="4797551"/>
            <a:ext cx="1159849" cy="714380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대안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</a:t>
            </a:r>
          </a:p>
        </p:txBody>
      </p:sp>
      <p:sp>
        <p:nvSpPr>
          <p:cNvPr id="48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99858" y="2541500"/>
            <a:ext cx="1357746" cy="933425"/>
          </a:xfrm>
          <a:prstGeom prst="upDownArrow">
            <a:avLst>
              <a:gd name="adj1" fmla="val 67409"/>
              <a:gd name="adj2" fmla="val 24123"/>
            </a:avLst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수요자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콘텐츠</a:t>
            </a:r>
          </a:p>
        </p:txBody>
      </p:sp>
      <p:sp>
        <p:nvSpPr>
          <p:cNvPr id="50" name="정육면체 49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 flipH="1">
            <a:off x="706889" y="3852841"/>
            <a:ext cx="2269224" cy="422560"/>
          </a:xfrm>
          <a:prstGeom prst="cube">
            <a:avLst>
              <a:gd name="adj" fmla="val 16833"/>
            </a:avLst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맞춤형 교육 서비스</a:t>
            </a:r>
          </a:p>
        </p:txBody>
      </p:sp>
      <p:sp>
        <p:nvSpPr>
          <p:cNvPr id="5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407213" y="2177229"/>
            <a:ext cx="2497611" cy="551340"/>
          </a:xfrm>
          <a:prstGeom prst="flowChartPunchedTap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학습자 중심 프로그램</a:t>
            </a:r>
          </a:p>
        </p:txBody>
      </p:sp>
      <p:cxnSp>
        <p:nvCxnSpPr>
          <p:cNvPr id="26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51" idx="1"/>
            <a:endCxn id="37" idx="1"/>
          </p:cNvCxnSpPr>
          <p:nvPr/>
        </p:nvCxnSpPr>
        <p:spPr>
          <a:xfrm rot="10800000" flipH="1" flipV="1">
            <a:off x="5407212" y="2452899"/>
            <a:ext cx="12941" cy="1830278"/>
          </a:xfrm>
          <a:prstGeom prst="bentConnector3">
            <a:avLst>
              <a:gd name="adj1" fmla="val -1766479"/>
            </a:avLst>
          </a:prstGeom>
          <a:ln w="19050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65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828</TotalTime>
  <Words>180</Words>
  <Application>Microsoft Office PowerPoint</Application>
  <PresentationFormat>A4 용지(210x297mm)</PresentationFormat>
  <Paragraphs>76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Children Education </vt:lpstr>
      <vt:lpstr>목차</vt:lpstr>
      <vt:lpstr>A. 자녀 교육</vt:lpstr>
      <vt:lpstr>B. 학습지 구독</vt:lpstr>
      <vt:lpstr>C. 사교육 과목 구성율</vt:lpstr>
      <vt:lpstr>D. 변화하는 교육 트렌드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129</cp:revision>
  <cp:lastPrinted>2023-03-18T02:07:20Z</cp:lastPrinted>
  <dcterms:created xsi:type="dcterms:W3CDTF">2019-10-10T08:42:01Z</dcterms:created>
  <dcterms:modified xsi:type="dcterms:W3CDTF">2023-10-14T01:06:24Z</dcterms:modified>
</cp:coreProperties>
</file>