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3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글로벌 대화형 인공지능 시장 전망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5606837606837607"/>
          <c:y val="4.077169583929659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3577506667078926"/>
          <c:y val="0.15983688401551965"/>
          <c:w val="0.82193731550381155"/>
          <c:h val="0.532645350087852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2019년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북아메리카</c:v>
                </c:pt>
                <c:pt idx="1">
                  <c:v>유럽</c:v>
                </c:pt>
                <c:pt idx="2">
                  <c:v>아시아</c:v>
                </c:pt>
                <c:pt idx="3">
                  <c:v>중동</c:v>
                </c:pt>
                <c:pt idx="4">
                  <c:v>라틴 아메리카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139</c:v>
                </c:pt>
                <c:pt idx="1">
                  <c:v>122</c:v>
                </c:pt>
                <c:pt idx="2">
                  <c:v>95</c:v>
                </c:pt>
                <c:pt idx="3">
                  <c:v>36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2024년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4AF-4EED-BC5D-6AD6791DD6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북아메리카</c:v>
                </c:pt>
                <c:pt idx="1">
                  <c:v>유럽</c:v>
                </c:pt>
                <c:pt idx="2">
                  <c:v>아시아</c:v>
                </c:pt>
                <c:pt idx="3">
                  <c:v>중동</c:v>
                </c:pt>
                <c:pt idx="4">
                  <c:v>라틴 아메리카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489</c:v>
                </c:pt>
                <c:pt idx="1">
                  <c:v>448</c:v>
                </c:pt>
                <c:pt idx="2">
                  <c:v>388</c:v>
                </c:pt>
                <c:pt idx="3">
                  <c:v>140</c:v>
                </c:pt>
                <c:pt idx="4">
                  <c:v>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20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27B689-0370-44BC-ABDA-0F8E2D0185DD}" type="doc">
      <dgm:prSet loTypeId="urn:microsoft.com/office/officeart/2005/8/layout/venn3" loCatId="relationship" qsTypeId="urn:microsoft.com/office/officeart/2005/8/quickstyle/3d2" qsCatId="3D" csTypeId="urn:microsoft.com/office/officeart/2005/8/colors/accent1_2" csCatId="accent1" phldr="1"/>
      <dgm:spPr/>
    </dgm:pt>
    <dgm:pt modelId="{B64F18F0-FE52-487C-BC8D-1EC7BCDBCA0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운세</a:t>
          </a:r>
        </a:p>
      </dgm:t>
    </dgm:pt>
    <dgm:pt modelId="{44DE3E43-924E-4A60-9901-784CB126AAFE}" type="parTrans" cxnId="{F1004A2A-ACC6-4DB6-B875-03C78D98F27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2A03C81-9425-42C7-A56A-A919AA2EE4B3}" type="sibTrans" cxnId="{F1004A2A-ACC6-4DB6-B875-03C78D98F277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6B8F981-3303-4E50-8389-A5C83CD7E32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주식</a:t>
          </a:r>
        </a:p>
      </dgm:t>
    </dgm:pt>
    <dgm:pt modelId="{47F2C12E-46F4-404A-9B71-9DF9F8F73E38}" type="parTrans" cxnId="{DD8B923D-307F-4C16-BA27-825054C7DB4C}">
      <dgm:prSet/>
      <dgm:spPr/>
      <dgm:t>
        <a:bodyPr/>
        <a:lstStyle/>
        <a:p>
          <a:pPr latinLnBrk="1"/>
          <a:endParaRPr lang="ko-KR" altLang="en-US"/>
        </a:p>
      </dgm:t>
    </dgm:pt>
    <dgm:pt modelId="{E7A26899-A46F-48E5-8CC6-CC0E4C205EEC}" type="sibTrans" cxnId="{DD8B923D-307F-4C16-BA27-825054C7DB4C}">
      <dgm:prSet/>
      <dgm:spPr/>
      <dgm:t>
        <a:bodyPr/>
        <a:lstStyle/>
        <a:p>
          <a:pPr latinLnBrk="1"/>
          <a:endParaRPr lang="ko-KR" altLang="en-US"/>
        </a:p>
      </dgm:t>
    </dgm:pt>
    <dgm:pt modelId="{8D0ECA09-D148-4F14-B47B-33F2825DCD95}" type="pres">
      <dgm:prSet presAssocID="{DA27B689-0370-44BC-ABDA-0F8E2D0185DD}" presName="Name0" presStyleCnt="0">
        <dgm:presLayoutVars>
          <dgm:dir/>
          <dgm:resizeHandles val="exact"/>
        </dgm:presLayoutVars>
      </dgm:prSet>
      <dgm:spPr/>
    </dgm:pt>
    <dgm:pt modelId="{4D5AAD5C-EA34-448D-8315-5A6AA74B071B}" type="pres">
      <dgm:prSet presAssocID="{B64F18F0-FE52-487C-BC8D-1EC7BCDBCA07}" presName="Name5" presStyleLbl="venn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2E620F9-E6BE-467E-8341-4ED9ED161926}" type="pres">
      <dgm:prSet presAssocID="{B2A03C81-9425-42C7-A56A-A919AA2EE4B3}" presName="space" presStyleCnt="0"/>
      <dgm:spPr/>
    </dgm:pt>
    <dgm:pt modelId="{45C99BD7-DCED-4394-9056-77C82C1882A1}" type="pres">
      <dgm:prSet presAssocID="{F6B8F981-3303-4E50-8389-A5C83CD7E325}" presName="Name5" presStyleLbl="venn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F4388AB-6598-4D9F-86D9-359815C7A3EF}" type="presOf" srcId="{DA27B689-0370-44BC-ABDA-0F8E2D0185DD}" destId="{8D0ECA09-D148-4F14-B47B-33F2825DCD95}" srcOrd="0" destOrd="0" presId="urn:microsoft.com/office/officeart/2005/8/layout/venn3"/>
    <dgm:cxn modelId="{DD8B923D-307F-4C16-BA27-825054C7DB4C}" srcId="{DA27B689-0370-44BC-ABDA-0F8E2D0185DD}" destId="{F6B8F981-3303-4E50-8389-A5C83CD7E325}" srcOrd="1" destOrd="0" parTransId="{47F2C12E-46F4-404A-9B71-9DF9F8F73E38}" sibTransId="{E7A26899-A46F-48E5-8CC6-CC0E4C205EEC}"/>
    <dgm:cxn modelId="{F1004A2A-ACC6-4DB6-B875-03C78D98F277}" srcId="{DA27B689-0370-44BC-ABDA-0F8E2D0185DD}" destId="{B64F18F0-FE52-487C-BC8D-1EC7BCDBCA07}" srcOrd="0" destOrd="0" parTransId="{44DE3E43-924E-4A60-9901-784CB126AAFE}" sibTransId="{B2A03C81-9425-42C7-A56A-A919AA2EE4B3}"/>
    <dgm:cxn modelId="{ACB3E10B-E2B9-4BA7-A372-CCF056BAFB48}" type="presOf" srcId="{F6B8F981-3303-4E50-8389-A5C83CD7E325}" destId="{45C99BD7-DCED-4394-9056-77C82C1882A1}" srcOrd="0" destOrd="0" presId="urn:microsoft.com/office/officeart/2005/8/layout/venn3"/>
    <dgm:cxn modelId="{48E26644-94CC-4942-A943-F23AF3949403}" type="presOf" srcId="{B64F18F0-FE52-487C-BC8D-1EC7BCDBCA07}" destId="{4D5AAD5C-EA34-448D-8315-5A6AA74B071B}" srcOrd="0" destOrd="0" presId="urn:microsoft.com/office/officeart/2005/8/layout/venn3"/>
    <dgm:cxn modelId="{D0BC411A-9D68-4FF0-AC79-C7978C571A3F}" type="presParOf" srcId="{8D0ECA09-D148-4F14-B47B-33F2825DCD95}" destId="{4D5AAD5C-EA34-448D-8315-5A6AA74B071B}" srcOrd="0" destOrd="0" presId="urn:microsoft.com/office/officeart/2005/8/layout/venn3"/>
    <dgm:cxn modelId="{70274F7B-F556-48DE-B398-6F66C491F4B3}" type="presParOf" srcId="{8D0ECA09-D148-4F14-B47B-33F2825DCD95}" destId="{D2E620F9-E6BE-467E-8341-4ED9ED161926}" srcOrd="1" destOrd="0" presId="urn:microsoft.com/office/officeart/2005/8/layout/venn3"/>
    <dgm:cxn modelId="{D829CAC2-3136-4263-8D0F-92CCCC0B512C}" type="presParOf" srcId="{8D0ECA09-D148-4F14-B47B-33F2825DCD95}" destId="{45C99BD7-DCED-4394-9056-77C82C1882A1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A0B8F4-0D53-439E-BD78-EE59CD09BA11}" type="doc">
      <dgm:prSet loTypeId="urn:microsoft.com/office/officeart/2005/8/layout/list1" loCatId="list" qsTypeId="urn:microsoft.com/office/officeart/2005/8/quickstyle/3d3" qsCatId="3D" csTypeId="urn:microsoft.com/office/officeart/2005/8/colors/colorful4" csCatId="colorful" phldr="1"/>
      <dgm:spPr/>
    </dgm:pt>
    <dgm:pt modelId="{C5C9621E-5168-4FD4-8A18-50BD38ADF314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대화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4A33FFA-5E84-4E8D-B9A8-E4AF12968C0C}" type="parTrans" cxnId="{9A18F46B-D009-4CC4-921E-686C9C71201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AF31A55-B656-4509-A8A4-366B681F006F}" type="sibTrans" cxnId="{9A18F46B-D009-4CC4-921E-686C9C71201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4429492-5D58-4915-AB04-C66C00F1845F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메모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534D7F3-6CB2-47C2-90EB-11172A012C6F}" type="parTrans" cxnId="{46F0AE22-829F-4184-A783-C51EDF709FA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08CFCC8-7425-4047-A995-B2A0BD422B16}" type="sibTrans" cxnId="{46F0AE22-829F-4184-A783-C51EDF709FA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4ABDC44F-7D8C-4DB5-8AC3-AADF6BEAD1F7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뉴스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277A471-6D8F-4314-88EC-779B5370EF6B}" type="parTrans" cxnId="{4F0D846B-FB4B-4682-B885-9F42473A5E9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25B6C400-DBDF-45B6-8179-856BA47840CA}" type="sibTrans" cxnId="{4F0D846B-FB4B-4682-B885-9F42473A5E94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3DEA527D-11F5-4B8E-A0E5-8D7C84EED630}" type="pres">
      <dgm:prSet presAssocID="{ECA0B8F4-0D53-439E-BD78-EE59CD09BA11}" presName="linear" presStyleCnt="0">
        <dgm:presLayoutVars>
          <dgm:dir/>
          <dgm:animLvl val="lvl"/>
          <dgm:resizeHandles val="exact"/>
        </dgm:presLayoutVars>
      </dgm:prSet>
      <dgm:spPr/>
    </dgm:pt>
    <dgm:pt modelId="{93DD841F-B707-4D13-BCD1-1116AA323F90}" type="pres">
      <dgm:prSet presAssocID="{C5C9621E-5168-4FD4-8A18-50BD38ADF314}" presName="parentLin" presStyleCnt="0"/>
      <dgm:spPr/>
    </dgm:pt>
    <dgm:pt modelId="{1BDBD412-FC5F-4D86-8135-141C6F66523D}" type="pres">
      <dgm:prSet presAssocID="{C5C9621E-5168-4FD4-8A18-50BD38ADF314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2F6A7D31-69B0-4736-AA61-039D6D479093}" type="pres">
      <dgm:prSet presAssocID="{C5C9621E-5168-4FD4-8A18-50BD38ADF31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CB03341-06B9-46CD-84E5-1807E7945B07}" type="pres">
      <dgm:prSet presAssocID="{C5C9621E-5168-4FD4-8A18-50BD38ADF314}" presName="negativeSpace" presStyleCnt="0"/>
      <dgm:spPr/>
    </dgm:pt>
    <dgm:pt modelId="{1862A7AC-8A10-4354-BD0E-DB308F2BD325}" type="pres">
      <dgm:prSet presAssocID="{C5C9621E-5168-4FD4-8A18-50BD38ADF314}" presName="childText" presStyleLbl="conFgAcc1" presStyleIdx="0" presStyleCnt="3">
        <dgm:presLayoutVars>
          <dgm:bulletEnabled val="1"/>
        </dgm:presLayoutVars>
      </dgm:prSet>
      <dgm:spPr/>
    </dgm:pt>
    <dgm:pt modelId="{A45CE5F1-FC1E-4DC3-A10C-E7DAE56B4DB2}" type="pres">
      <dgm:prSet presAssocID="{EAF31A55-B656-4509-A8A4-366B681F006F}" presName="spaceBetweenRectangles" presStyleCnt="0"/>
      <dgm:spPr/>
    </dgm:pt>
    <dgm:pt modelId="{8E405078-AE94-4475-9E37-B3A830935DCF}" type="pres">
      <dgm:prSet presAssocID="{E4429492-5D58-4915-AB04-C66C00F1845F}" presName="parentLin" presStyleCnt="0"/>
      <dgm:spPr/>
    </dgm:pt>
    <dgm:pt modelId="{C0B2547F-B32A-4319-BDDA-A3F3772C469F}" type="pres">
      <dgm:prSet presAssocID="{E4429492-5D58-4915-AB04-C66C00F1845F}" presName="parentLeftMargin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04ECEB2B-21AD-4351-B3D9-EC4870A24716}" type="pres">
      <dgm:prSet presAssocID="{E4429492-5D58-4915-AB04-C66C00F184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A51C4E4-20E3-44A1-B5B0-6121549E1F2B}" type="pres">
      <dgm:prSet presAssocID="{E4429492-5D58-4915-AB04-C66C00F1845F}" presName="negativeSpace" presStyleCnt="0"/>
      <dgm:spPr/>
    </dgm:pt>
    <dgm:pt modelId="{3EA27778-E464-4D18-902F-A94A58E16D2C}" type="pres">
      <dgm:prSet presAssocID="{E4429492-5D58-4915-AB04-C66C00F1845F}" presName="childText" presStyleLbl="conFgAcc1" presStyleIdx="1" presStyleCnt="3">
        <dgm:presLayoutVars>
          <dgm:bulletEnabled val="1"/>
        </dgm:presLayoutVars>
      </dgm:prSet>
      <dgm:spPr/>
    </dgm:pt>
    <dgm:pt modelId="{BA09361C-6425-4A42-BD66-419D0817DB77}" type="pres">
      <dgm:prSet presAssocID="{E08CFCC8-7425-4047-A995-B2A0BD422B16}" presName="spaceBetweenRectangles" presStyleCnt="0"/>
      <dgm:spPr/>
    </dgm:pt>
    <dgm:pt modelId="{01F366E1-0C8E-4507-B297-10D0F678DFA3}" type="pres">
      <dgm:prSet presAssocID="{4ABDC44F-7D8C-4DB5-8AC3-AADF6BEAD1F7}" presName="parentLin" presStyleCnt="0"/>
      <dgm:spPr/>
    </dgm:pt>
    <dgm:pt modelId="{0D516AF5-881C-4016-8368-2FD66CC5361F}" type="pres">
      <dgm:prSet presAssocID="{4ABDC44F-7D8C-4DB5-8AC3-AADF6BEAD1F7}" presName="parentLeftMargin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890640D3-F7F0-4004-9E53-A6750EEE1E72}" type="pres">
      <dgm:prSet presAssocID="{4ABDC44F-7D8C-4DB5-8AC3-AADF6BEAD1F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D76E503-A3EC-43EA-B460-B269850E2995}" type="pres">
      <dgm:prSet presAssocID="{4ABDC44F-7D8C-4DB5-8AC3-AADF6BEAD1F7}" presName="negativeSpace" presStyleCnt="0"/>
      <dgm:spPr/>
    </dgm:pt>
    <dgm:pt modelId="{24DB5DAB-144F-4A14-AC5E-150D1C7893CF}" type="pres">
      <dgm:prSet presAssocID="{4ABDC44F-7D8C-4DB5-8AC3-AADF6BEAD1F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A18F46B-D009-4CC4-921E-686C9C712016}" srcId="{ECA0B8F4-0D53-439E-BD78-EE59CD09BA11}" destId="{C5C9621E-5168-4FD4-8A18-50BD38ADF314}" srcOrd="0" destOrd="0" parTransId="{74A33FFA-5E84-4E8D-B9A8-E4AF12968C0C}" sibTransId="{EAF31A55-B656-4509-A8A4-366B681F006F}"/>
    <dgm:cxn modelId="{46F0AE22-829F-4184-A783-C51EDF709FA4}" srcId="{ECA0B8F4-0D53-439E-BD78-EE59CD09BA11}" destId="{E4429492-5D58-4915-AB04-C66C00F1845F}" srcOrd="1" destOrd="0" parTransId="{4534D7F3-6CB2-47C2-90EB-11172A012C6F}" sibTransId="{E08CFCC8-7425-4047-A995-B2A0BD422B16}"/>
    <dgm:cxn modelId="{9861BA3E-039F-44F8-B51A-E7925FBEE936}" type="presOf" srcId="{E4429492-5D58-4915-AB04-C66C00F1845F}" destId="{C0B2547F-B32A-4319-BDDA-A3F3772C469F}" srcOrd="0" destOrd="0" presId="urn:microsoft.com/office/officeart/2005/8/layout/list1"/>
    <dgm:cxn modelId="{828239F5-CDCC-4AE2-AB68-2A45609B4EC7}" type="presOf" srcId="{C5C9621E-5168-4FD4-8A18-50BD38ADF314}" destId="{2F6A7D31-69B0-4736-AA61-039D6D479093}" srcOrd="1" destOrd="0" presId="urn:microsoft.com/office/officeart/2005/8/layout/list1"/>
    <dgm:cxn modelId="{06C80081-4E9B-4413-AF4A-FB3D87E9E6A7}" type="presOf" srcId="{ECA0B8F4-0D53-439E-BD78-EE59CD09BA11}" destId="{3DEA527D-11F5-4B8E-A0E5-8D7C84EED630}" srcOrd="0" destOrd="0" presId="urn:microsoft.com/office/officeart/2005/8/layout/list1"/>
    <dgm:cxn modelId="{4015956E-F161-4126-8863-2A60A235FF48}" type="presOf" srcId="{E4429492-5D58-4915-AB04-C66C00F1845F}" destId="{04ECEB2B-21AD-4351-B3D9-EC4870A24716}" srcOrd="1" destOrd="0" presId="urn:microsoft.com/office/officeart/2005/8/layout/list1"/>
    <dgm:cxn modelId="{6D785A98-9F60-41E7-809E-D32099E12DC7}" type="presOf" srcId="{C5C9621E-5168-4FD4-8A18-50BD38ADF314}" destId="{1BDBD412-FC5F-4D86-8135-141C6F66523D}" srcOrd="0" destOrd="0" presId="urn:microsoft.com/office/officeart/2005/8/layout/list1"/>
    <dgm:cxn modelId="{E3AD17F7-2525-4267-87A6-94B07B3B4B17}" type="presOf" srcId="{4ABDC44F-7D8C-4DB5-8AC3-AADF6BEAD1F7}" destId="{0D516AF5-881C-4016-8368-2FD66CC5361F}" srcOrd="0" destOrd="0" presId="urn:microsoft.com/office/officeart/2005/8/layout/list1"/>
    <dgm:cxn modelId="{4F0D846B-FB4B-4682-B885-9F42473A5E94}" srcId="{ECA0B8F4-0D53-439E-BD78-EE59CD09BA11}" destId="{4ABDC44F-7D8C-4DB5-8AC3-AADF6BEAD1F7}" srcOrd="2" destOrd="0" parTransId="{C277A471-6D8F-4314-88EC-779B5370EF6B}" sibTransId="{25B6C400-DBDF-45B6-8179-856BA47840CA}"/>
    <dgm:cxn modelId="{C4322F4D-6CF3-49AB-94A8-505B51C0BC95}" type="presOf" srcId="{4ABDC44F-7D8C-4DB5-8AC3-AADF6BEAD1F7}" destId="{890640D3-F7F0-4004-9E53-A6750EEE1E72}" srcOrd="1" destOrd="0" presId="urn:microsoft.com/office/officeart/2005/8/layout/list1"/>
    <dgm:cxn modelId="{70300540-80DB-49C2-A7C5-21A7F1FD1186}" type="presParOf" srcId="{3DEA527D-11F5-4B8E-A0E5-8D7C84EED630}" destId="{93DD841F-B707-4D13-BCD1-1116AA323F90}" srcOrd="0" destOrd="0" presId="urn:microsoft.com/office/officeart/2005/8/layout/list1"/>
    <dgm:cxn modelId="{7036CF12-A437-4D88-AD52-5B53D6A23D86}" type="presParOf" srcId="{93DD841F-B707-4D13-BCD1-1116AA323F90}" destId="{1BDBD412-FC5F-4D86-8135-141C6F66523D}" srcOrd="0" destOrd="0" presId="urn:microsoft.com/office/officeart/2005/8/layout/list1"/>
    <dgm:cxn modelId="{1B28348A-4978-4BF1-AD84-8B29BE9BA8DD}" type="presParOf" srcId="{93DD841F-B707-4D13-BCD1-1116AA323F90}" destId="{2F6A7D31-69B0-4736-AA61-039D6D479093}" srcOrd="1" destOrd="0" presId="urn:microsoft.com/office/officeart/2005/8/layout/list1"/>
    <dgm:cxn modelId="{EA365A10-B6C7-4CF4-B579-14CBF6A91CCF}" type="presParOf" srcId="{3DEA527D-11F5-4B8E-A0E5-8D7C84EED630}" destId="{2CB03341-06B9-46CD-84E5-1807E7945B07}" srcOrd="1" destOrd="0" presId="urn:microsoft.com/office/officeart/2005/8/layout/list1"/>
    <dgm:cxn modelId="{E0981E7D-35B9-4F4B-BCE2-3A9495279746}" type="presParOf" srcId="{3DEA527D-11F5-4B8E-A0E5-8D7C84EED630}" destId="{1862A7AC-8A10-4354-BD0E-DB308F2BD325}" srcOrd="2" destOrd="0" presId="urn:microsoft.com/office/officeart/2005/8/layout/list1"/>
    <dgm:cxn modelId="{17B24E74-FFF2-4F57-95A2-9EA39C36CB15}" type="presParOf" srcId="{3DEA527D-11F5-4B8E-A0E5-8D7C84EED630}" destId="{A45CE5F1-FC1E-4DC3-A10C-E7DAE56B4DB2}" srcOrd="3" destOrd="0" presId="urn:microsoft.com/office/officeart/2005/8/layout/list1"/>
    <dgm:cxn modelId="{4AF61193-4D5A-4C04-8838-14451E891CEE}" type="presParOf" srcId="{3DEA527D-11F5-4B8E-A0E5-8D7C84EED630}" destId="{8E405078-AE94-4475-9E37-B3A830935DCF}" srcOrd="4" destOrd="0" presId="urn:microsoft.com/office/officeart/2005/8/layout/list1"/>
    <dgm:cxn modelId="{AA8BC006-B3DA-4225-9CD5-6428E6F1EB30}" type="presParOf" srcId="{8E405078-AE94-4475-9E37-B3A830935DCF}" destId="{C0B2547F-B32A-4319-BDDA-A3F3772C469F}" srcOrd="0" destOrd="0" presId="urn:microsoft.com/office/officeart/2005/8/layout/list1"/>
    <dgm:cxn modelId="{8276B3C7-6D05-4C65-96DF-391042BD6633}" type="presParOf" srcId="{8E405078-AE94-4475-9E37-B3A830935DCF}" destId="{04ECEB2B-21AD-4351-B3D9-EC4870A24716}" srcOrd="1" destOrd="0" presId="urn:microsoft.com/office/officeart/2005/8/layout/list1"/>
    <dgm:cxn modelId="{142C30B4-6087-46F4-AE4A-33EEE155CBBC}" type="presParOf" srcId="{3DEA527D-11F5-4B8E-A0E5-8D7C84EED630}" destId="{1A51C4E4-20E3-44A1-B5B0-6121549E1F2B}" srcOrd="5" destOrd="0" presId="urn:microsoft.com/office/officeart/2005/8/layout/list1"/>
    <dgm:cxn modelId="{91D65234-189A-4DF5-B651-A261F867C949}" type="presParOf" srcId="{3DEA527D-11F5-4B8E-A0E5-8D7C84EED630}" destId="{3EA27778-E464-4D18-902F-A94A58E16D2C}" srcOrd="6" destOrd="0" presId="urn:microsoft.com/office/officeart/2005/8/layout/list1"/>
    <dgm:cxn modelId="{D104ECEB-121B-485D-B6C5-7D5A561113E8}" type="presParOf" srcId="{3DEA527D-11F5-4B8E-A0E5-8D7C84EED630}" destId="{BA09361C-6425-4A42-BD66-419D0817DB77}" srcOrd="7" destOrd="0" presId="urn:microsoft.com/office/officeart/2005/8/layout/list1"/>
    <dgm:cxn modelId="{2CC4319A-8AD3-4AFA-8F62-827EBF856C47}" type="presParOf" srcId="{3DEA527D-11F5-4B8E-A0E5-8D7C84EED630}" destId="{01F366E1-0C8E-4507-B297-10D0F678DFA3}" srcOrd="8" destOrd="0" presId="urn:microsoft.com/office/officeart/2005/8/layout/list1"/>
    <dgm:cxn modelId="{5968104E-2930-4C9A-9AFA-61839B8D5018}" type="presParOf" srcId="{01F366E1-0C8E-4507-B297-10D0F678DFA3}" destId="{0D516AF5-881C-4016-8368-2FD66CC5361F}" srcOrd="0" destOrd="0" presId="urn:microsoft.com/office/officeart/2005/8/layout/list1"/>
    <dgm:cxn modelId="{FB440101-ED5A-413B-8DBE-FE5C959846D2}" type="presParOf" srcId="{01F366E1-0C8E-4507-B297-10D0F678DFA3}" destId="{890640D3-F7F0-4004-9E53-A6750EEE1E72}" srcOrd="1" destOrd="0" presId="urn:microsoft.com/office/officeart/2005/8/layout/list1"/>
    <dgm:cxn modelId="{D9563ECB-6703-49A1-8EA7-8A16DE5525CE}" type="presParOf" srcId="{3DEA527D-11F5-4B8E-A0E5-8D7C84EED630}" destId="{6D76E503-A3EC-43EA-B460-B269850E2995}" srcOrd="9" destOrd="0" presId="urn:microsoft.com/office/officeart/2005/8/layout/list1"/>
    <dgm:cxn modelId="{43C3B663-83C6-4B54-8AED-012EB7799A9F}" type="presParOf" srcId="{3DEA527D-11F5-4B8E-A0E5-8D7C84EED630}" destId="{24DB5DAB-144F-4A14-AC5E-150D1C789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5AAD5C-EA34-448D-8315-5A6AA74B071B}">
      <dsp:nvSpPr>
        <dsp:cNvPr id="0" name=""/>
        <dsp:cNvSpPr/>
      </dsp:nvSpPr>
      <dsp:spPr>
        <a:xfrm>
          <a:off x="142085" y="505"/>
          <a:ext cx="1270231" cy="127023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69905" tIns="22860" rIns="69905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운세</a:t>
          </a:r>
        </a:p>
      </dsp:txBody>
      <dsp:txXfrm>
        <a:off x="328106" y="186526"/>
        <a:ext cx="898189" cy="898189"/>
      </dsp:txXfrm>
    </dsp:sp>
    <dsp:sp modelId="{45C99BD7-DCED-4394-9056-77C82C1882A1}">
      <dsp:nvSpPr>
        <dsp:cNvPr id="0" name=""/>
        <dsp:cNvSpPr/>
      </dsp:nvSpPr>
      <dsp:spPr>
        <a:xfrm>
          <a:off x="1158270" y="505"/>
          <a:ext cx="1270231" cy="127023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69905" tIns="22860" rIns="69905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주식</a:t>
          </a:r>
        </a:p>
      </dsp:txBody>
      <dsp:txXfrm>
        <a:off x="1344291" y="186526"/>
        <a:ext cx="898189" cy="8981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2A7AC-8A10-4354-BD0E-DB308F2BD325}">
      <dsp:nvSpPr>
        <dsp:cNvPr id="0" name=""/>
        <dsp:cNvSpPr/>
      </dsp:nvSpPr>
      <dsp:spPr>
        <a:xfrm>
          <a:off x="0" y="221723"/>
          <a:ext cx="221840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6A7D31-69B0-4736-AA61-039D6D479093}">
      <dsp:nvSpPr>
        <dsp:cNvPr id="0" name=""/>
        <dsp:cNvSpPr/>
      </dsp:nvSpPr>
      <dsp:spPr>
        <a:xfrm>
          <a:off x="110920" y="44603"/>
          <a:ext cx="1552882" cy="3542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95" tIns="0" rIns="58695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대화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8213" y="61896"/>
        <a:ext cx="1518296" cy="319654"/>
      </dsp:txXfrm>
    </dsp:sp>
    <dsp:sp modelId="{3EA27778-E464-4D18-902F-A94A58E16D2C}">
      <dsp:nvSpPr>
        <dsp:cNvPr id="0" name=""/>
        <dsp:cNvSpPr/>
      </dsp:nvSpPr>
      <dsp:spPr>
        <a:xfrm>
          <a:off x="0" y="766043"/>
          <a:ext cx="221840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CEB2B-21AD-4351-B3D9-EC4870A24716}">
      <dsp:nvSpPr>
        <dsp:cNvPr id="0" name=""/>
        <dsp:cNvSpPr/>
      </dsp:nvSpPr>
      <dsp:spPr>
        <a:xfrm>
          <a:off x="110920" y="588923"/>
          <a:ext cx="1552882" cy="354240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95" tIns="0" rIns="58695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메모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8213" y="606216"/>
        <a:ext cx="1518296" cy="319654"/>
      </dsp:txXfrm>
    </dsp:sp>
    <dsp:sp modelId="{24DB5DAB-144F-4A14-AC5E-150D1C7893CF}">
      <dsp:nvSpPr>
        <dsp:cNvPr id="0" name=""/>
        <dsp:cNvSpPr/>
      </dsp:nvSpPr>
      <dsp:spPr>
        <a:xfrm>
          <a:off x="0" y="1310363"/>
          <a:ext cx="2218404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640D3-F7F0-4004-9E53-A6750EEE1E72}">
      <dsp:nvSpPr>
        <dsp:cNvPr id="0" name=""/>
        <dsp:cNvSpPr/>
      </dsp:nvSpPr>
      <dsp:spPr>
        <a:xfrm>
          <a:off x="110920" y="1133243"/>
          <a:ext cx="1552882" cy="354240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95" tIns="0" rIns="58695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뉴스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28213" y="1150536"/>
        <a:ext cx="1518296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BF33C8B-9354-7831-1E5D-C2E24F3BE1AA}"/>
              </a:ext>
            </a:extLst>
          </p:cNvPr>
          <p:cNvSpPr/>
          <p:nvPr userDrawn="1"/>
        </p:nvSpPr>
        <p:spPr>
          <a:xfrm>
            <a:off x="0" y="1"/>
            <a:ext cx="9906000" cy="342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양쪽 모서리가 잘린 사각형 7">
            <a:extLst>
              <a:ext uri="{FF2B5EF4-FFF2-40B4-BE49-F238E27FC236}">
                <a16:creationId xmlns:a16="http://schemas.microsoft.com/office/drawing/2014/main" id="{3C3D73FF-340B-255E-D07B-968092AEF531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octagon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2B1E651-E2B7-AE05-A7ED-2A0E5F9F15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8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F00FAA8-ACDE-F0DA-828B-15F1BC46A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0"/>
            <a:ext cx="8635341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팔각형 2"/>
          <p:cNvSpPr/>
          <p:nvPr/>
        </p:nvSpPr>
        <p:spPr>
          <a:xfrm>
            <a:off x="0" y="3574006"/>
            <a:ext cx="9906000" cy="3283993"/>
          </a:xfrm>
          <a:prstGeom prst="octag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602" y="222266"/>
            <a:ext cx="2181080" cy="806612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9502" y="1466809"/>
            <a:ext cx="6993298" cy="1503583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AI Speaker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503791" y="2343151"/>
            <a:ext cx="5211333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25457" y="1898858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인공지능 스피커</a:t>
            </a:r>
          </a:p>
        </p:txBody>
      </p:sp>
      <p:sp>
        <p:nvSpPr>
          <p:cNvPr id="3" name="오각형 2"/>
          <p:cNvSpPr/>
          <p:nvPr/>
        </p:nvSpPr>
        <p:spPr>
          <a:xfrm>
            <a:off x="921676" y="1958216"/>
            <a:ext cx="1408702" cy="642604"/>
          </a:xfrm>
          <a:prstGeom prst="pent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503791" y="3391664"/>
            <a:ext cx="5211333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25457" y="294737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국내외 제품 현황</a:t>
            </a:r>
          </a:p>
        </p:txBody>
      </p:sp>
      <p:sp>
        <p:nvSpPr>
          <p:cNvPr id="29" name="오각형 28"/>
          <p:cNvSpPr/>
          <p:nvPr/>
        </p:nvSpPr>
        <p:spPr>
          <a:xfrm>
            <a:off x="921676" y="3006729"/>
            <a:ext cx="1408702" cy="642604"/>
          </a:xfrm>
          <a:prstGeom prst="pent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503791" y="4440177"/>
            <a:ext cx="5211333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25457" y="399588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대화형 인공지능 시장 규모</a:t>
            </a:r>
          </a:p>
        </p:txBody>
      </p:sp>
      <p:sp>
        <p:nvSpPr>
          <p:cNvPr id="42" name="오각형 41"/>
          <p:cNvSpPr/>
          <p:nvPr/>
        </p:nvSpPr>
        <p:spPr>
          <a:xfrm>
            <a:off x="921676" y="4055242"/>
            <a:ext cx="1408702" cy="642604"/>
          </a:xfrm>
          <a:prstGeom prst="pent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503791" y="5488690"/>
            <a:ext cx="5211333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25457" y="504439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인공지능 스피커의 기능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오각형 45"/>
          <p:cNvSpPr/>
          <p:nvPr/>
        </p:nvSpPr>
        <p:spPr>
          <a:xfrm>
            <a:off x="921676" y="5103755"/>
            <a:ext cx="1408702" cy="642604"/>
          </a:xfrm>
          <a:prstGeom prst="pent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59" b="67322"/>
          <a:stretch/>
        </p:blipFill>
        <p:spPr>
          <a:xfrm>
            <a:off x="7205827" y="2044674"/>
            <a:ext cx="1643425" cy="153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인공지능 스피커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3400" y="1395414"/>
            <a:ext cx="8469313" cy="2300978"/>
          </a:xfrm>
          <a:prstGeom prst="rect">
            <a:avLst/>
          </a:prstGeom>
        </p:spPr>
        <p:txBody>
          <a:bodyPr/>
          <a:lstStyle/>
          <a:p>
            <a:pPr marL="355600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Artificial Intelligence Speaker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굴림" pitchFamily="50" charset="-127"/>
              <a:ea typeface="굴림" pitchFamily="50" charset="-127"/>
            </a:endParaRPr>
          </a:p>
          <a:p>
            <a:pPr marL="717550" lvl="1" indent="-36036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Voice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command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device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with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a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virtual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secretary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that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provides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interactive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action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and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hands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free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activation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with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the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help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of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more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than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one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hot</a:t>
            </a:r>
            <a:r>
              <a:rPr lang="ko-KR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word</a:t>
            </a:r>
            <a:endParaRPr lang="ko-KR" altLang="ko-KR" sz="2000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3400" y="3608184"/>
            <a:ext cx="7073900" cy="25484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rPr>
              <a:t>인공지능 스피커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00087" lvl="1" indent="-34290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인공지능은 학습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추리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적응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논증 따위의 기능을 갖춘 컴퓨터 시스템으로 활용됨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00087" lvl="1" indent="-34290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인공지능 스피커는 음성인식을 통하여 음악 감상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정보 검색 등의 기능을 수행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07462" y="4632445"/>
            <a:ext cx="1465138" cy="112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국내외 제품 현황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515409"/>
            <a:ext cx="3888000" cy="926096"/>
          </a:xfrm>
          <a:prstGeom prst="octagon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515298"/>
            <a:ext cx="3888000" cy="927334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회사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6" y="2440674"/>
            <a:ext cx="1144800" cy="1771200"/>
          </a:xfrm>
          <a:prstGeom prst="snip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국내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5540220" y="1515409"/>
            <a:ext cx="3888000" cy="926096"/>
          </a:xfrm>
          <a:prstGeom prst="octagon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다이아몬드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5540220" y="1515298"/>
            <a:ext cx="3888000" cy="927334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제품명</a:t>
            </a:r>
          </a:p>
        </p:txBody>
      </p:sp>
      <p:sp>
        <p:nvSpPr>
          <p:cNvPr id="2" name="오각형 12">
            <a:extLst>
              <a:ext uri="{FF2B5EF4-FFF2-40B4-BE49-F238E27FC236}">
                <a16:creationId xmlns:a16="http://schemas.microsoft.com/office/drawing/2014/main" id="{0681E1E8-BDC1-B8C3-3961-549BE0C80931}"/>
              </a:ext>
            </a:extLst>
          </p:cNvPr>
          <p:cNvSpPr/>
          <p:nvPr/>
        </p:nvSpPr>
        <p:spPr>
          <a:xfrm flipH="1">
            <a:off x="496516" y="4214553"/>
            <a:ext cx="1144800" cy="1771200"/>
          </a:xfrm>
          <a:prstGeom prst="snip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국외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87003019"/>
              </p:ext>
            </p:extLst>
          </p:nvPr>
        </p:nvGraphicFramePr>
        <p:xfrm>
          <a:off x="1631099" y="2438517"/>
          <a:ext cx="7778386" cy="360241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889193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3889193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SK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텔레콤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en-US" altLang="ko-KR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KT</a:t>
                      </a:r>
                      <a:endParaRPr lang="ko-KR" altLang="en-US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누구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누구 미니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기가지니</a:t>
                      </a:r>
                      <a:endParaRPr lang="ko-KR" altLang="en-US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네이버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/LG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유플러스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카카오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웨이브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프렌즈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씽큐허브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카카오 미니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8688339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아마존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애플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에코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에코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닷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플러스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쇼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baseline="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스팟</a:t>
                      </a:r>
                      <a:r>
                        <a:rPr lang="en-US" altLang="ko-KR" baseline="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홈킷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7890825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구글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마이크로소프트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어시스턴트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코타나</a:t>
                      </a:r>
                      <a:endParaRPr lang="ko-KR" altLang="en-US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3193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대화형 인공지능 시장 규모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40654346"/>
              </p:ext>
            </p:extLst>
          </p:nvPr>
        </p:nvGraphicFramePr>
        <p:xfrm>
          <a:off x="626333" y="1514475"/>
          <a:ext cx="8635341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296502" y="2374930"/>
            <a:ext cx="2159522" cy="593288"/>
          </a:xfrm>
          <a:prstGeom prst="horizontalScrol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천만 달러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한쪽 모서리가 둥근 사각형 4">
            <a:extLst>
              <a:ext uri="{FF2B5EF4-FFF2-40B4-BE49-F238E27FC236}">
                <a16:creationId xmlns:a16="http://schemas.microsoft.com/office/drawing/2014/main" id="{8E9B57E4-DB23-F0CB-412B-32FF87694278}"/>
              </a:ext>
            </a:extLst>
          </p:cNvPr>
          <p:cNvSpPr/>
          <p:nvPr/>
        </p:nvSpPr>
        <p:spPr>
          <a:xfrm flipV="1">
            <a:off x="5097016" y="1428736"/>
            <a:ext cx="4524332" cy="4429156"/>
          </a:xfrm>
          <a:prstGeom prst="foldedCorner">
            <a:avLst>
              <a:gd name="adj" fmla="val 10572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3" name="한쪽 모서리가 둥근 사각형 31">
            <a:extLst>
              <a:ext uri="{FF2B5EF4-FFF2-40B4-BE49-F238E27FC236}">
                <a16:creationId xmlns:a16="http://schemas.microsoft.com/office/drawing/2014/main" id="{67C98C0C-AC08-F972-1A5A-C63FA178E7D5}"/>
              </a:ext>
            </a:extLst>
          </p:cNvPr>
          <p:cNvSpPr/>
          <p:nvPr/>
        </p:nvSpPr>
        <p:spPr>
          <a:xfrm flipH="1">
            <a:off x="5513731" y="3731416"/>
            <a:ext cx="3690902" cy="2034087"/>
          </a:xfrm>
          <a:prstGeom prst="snip2Same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인공지능 스피커의 기능</a:t>
            </a: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513731" y="1896321"/>
            <a:ext cx="3690902" cy="16600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별: 꼭짓점 8개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 rot="20523192">
            <a:off x="6839655" y="2450132"/>
            <a:ext cx="1114740" cy="769244"/>
          </a:xfrm>
          <a:prstGeom prst="star8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일상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대화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5871703" y="4973045"/>
            <a:ext cx="1313087" cy="567707"/>
          </a:xfrm>
          <a:prstGeom prst="ca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마이크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6066721" y="1628772"/>
            <a:ext cx="2584923" cy="546451"/>
          </a:xfrm>
          <a:prstGeom prst="leftRightArrowCallout">
            <a:avLst>
              <a:gd name="adj1" fmla="val 56924"/>
              <a:gd name="adj2" fmla="val 28462"/>
              <a:gd name="adj3" fmla="val 44881"/>
              <a:gd name="adj4" fmla="val 67046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음성인식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foldedCorner">
            <a:avLst>
              <a:gd name="adj" fmla="val 10572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5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17108" y="1824038"/>
            <a:ext cx="4104828" cy="23049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빗면 8"/>
          <p:cNvSpPr/>
          <p:nvPr/>
        </p:nvSpPr>
        <p:spPr>
          <a:xfrm>
            <a:off x="1229210" y="1546787"/>
            <a:ext cx="2680625" cy="546451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주기능</a:t>
            </a:r>
          </a:p>
        </p:txBody>
      </p:sp>
      <p:sp>
        <p:nvSpPr>
          <p:cNvPr id="35" name="순서도: 순차적 액세스 저장소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557416" y="4198632"/>
            <a:ext cx="1313087" cy="599320"/>
          </a:xfrm>
          <a:prstGeom prst="flowChartMagneticTape">
            <a:avLst/>
          </a:prstGeom>
          <a:solidFill>
            <a:schemeClr val="accent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출력</a:t>
            </a:r>
          </a:p>
        </p:txBody>
      </p:sp>
      <p:sp>
        <p:nvSpPr>
          <p:cNvPr id="12" name="사각형: 위쪽 모서리의 한쪽은 둥글고 다른 한쪽은 잘림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V="1">
            <a:off x="8064289" y="2424713"/>
            <a:ext cx="950400" cy="820083"/>
          </a:xfrm>
          <a:prstGeom prst="snipRoundRect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216323" y="2511589"/>
            <a:ext cx="646332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정보검색</a:t>
            </a:r>
          </a:p>
        </p:txBody>
      </p:sp>
      <p:sp>
        <p:nvSpPr>
          <p:cNvPr id="20" name="모서리가 둥근 직사각형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7557415" y="4973045"/>
            <a:ext cx="1313087" cy="567707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스피커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10" name="다이어그램 9"/>
          <p:cNvGraphicFramePr/>
          <p:nvPr>
            <p:extLst>
              <p:ext uri="{D42A27DB-BD31-4B8C-83A1-F6EECF244321}">
                <p14:modId xmlns:p14="http://schemas.microsoft.com/office/powerpoint/2010/main" val="1137426014"/>
              </p:ext>
            </p:extLst>
          </p:nvPr>
        </p:nvGraphicFramePr>
        <p:xfrm>
          <a:off x="1813876" y="4309078"/>
          <a:ext cx="2570587" cy="1271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620437" y="2424713"/>
            <a:ext cx="1130124" cy="820083"/>
          </a:xfrm>
          <a:prstGeom prst="flowChartDisplay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음악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감상</a:t>
            </a:r>
          </a:p>
        </p:txBody>
      </p:sp>
      <p:sp>
        <p:nvSpPr>
          <p:cNvPr id="24" name="오른쪽 화살표 설명선 64">
            <a:extLst>
              <a:ext uri="{FF2B5EF4-FFF2-40B4-BE49-F238E27FC236}">
                <a16:creationId xmlns:a16="http://schemas.microsoft.com/office/drawing/2014/main" id="{BABA6CC6-F00B-7F70-F2A2-DA857107E243}"/>
              </a:ext>
            </a:extLst>
          </p:cNvPr>
          <p:cNvSpPr/>
          <p:nvPr/>
        </p:nvSpPr>
        <p:spPr>
          <a:xfrm>
            <a:off x="3189536" y="2368677"/>
            <a:ext cx="1303672" cy="680119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음악재생</a:t>
            </a:r>
          </a:p>
        </p:txBody>
      </p: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DFF5183C-8E68-95F2-3171-A8369107DB41}"/>
              </a:ext>
            </a:extLst>
          </p:cNvPr>
          <p:cNvCxnSpPr>
            <a:cxnSpLocks/>
            <a:stCxn id="40" idx="0"/>
            <a:endCxn id="35" idx="0"/>
          </p:cNvCxnSpPr>
          <p:nvPr/>
        </p:nvCxnSpPr>
        <p:spPr>
          <a:xfrm rot="16200000" flipH="1">
            <a:off x="7362474" y="3347147"/>
            <a:ext cx="17257" cy="1685712"/>
          </a:xfrm>
          <a:prstGeom prst="bentConnector3">
            <a:avLst>
              <a:gd name="adj1" fmla="val -132468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순서도: 순차적 액세스 저장소 39">
            <a:extLst>
              <a:ext uri="{FF2B5EF4-FFF2-40B4-BE49-F238E27FC236}">
                <a16:creationId xmlns:a16="http://schemas.microsoft.com/office/drawing/2014/main" id="{2544B8C9-2DB2-1A93-CCE8-19035F795D11}"/>
              </a:ext>
            </a:extLst>
          </p:cNvPr>
          <p:cNvSpPr/>
          <p:nvPr/>
        </p:nvSpPr>
        <p:spPr>
          <a:xfrm>
            <a:off x="5871703" y="4181375"/>
            <a:ext cx="1313087" cy="599320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입력</a:t>
            </a:r>
          </a:p>
        </p:txBody>
      </p:sp>
      <p:graphicFrame>
        <p:nvGraphicFramePr>
          <p:cNvPr id="49" name="다이어그램 48">
            <a:extLst>
              <a:ext uri="{FF2B5EF4-FFF2-40B4-BE49-F238E27FC236}">
                <a16:creationId xmlns:a16="http://schemas.microsoft.com/office/drawing/2014/main" id="{D2064EA3-F575-717A-DDF3-71FD9593C5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017784"/>
              </p:ext>
            </p:extLst>
          </p:nvPr>
        </p:nvGraphicFramePr>
        <p:xfrm>
          <a:off x="766334" y="2293542"/>
          <a:ext cx="2218404" cy="1657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오른쪽 화살표 설명선 64">
            <a:extLst>
              <a:ext uri="{FF2B5EF4-FFF2-40B4-BE49-F238E27FC236}">
                <a16:creationId xmlns:a16="http://schemas.microsoft.com/office/drawing/2014/main" id="{7D900226-9A64-014D-AB66-9CDD0842242B}"/>
              </a:ext>
            </a:extLst>
          </p:cNvPr>
          <p:cNvSpPr/>
          <p:nvPr/>
        </p:nvSpPr>
        <p:spPr>
          <a:xfrm>
            <a:off x="754302" y="4418317"/>
            <a:ext cx="1059574" cy="1052764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기타</a:t>
            </a:r>
          </a:p>
        </p:txBody>
      </p:sp>
      <p:sp>
        <p:nvSpPr>
          <p:cNvPr id="7" name="오른쪽 화살표 설명선 64">
            <a:extLst>
              <a:ext uri="{FF2B5EF4-FFF2-40B4-BE49-F238E27FC236}">
                <a16:creationId xmlns:a16="http://schemas.microsoft.com/office/drawing/2014/main" id="{733B404E-58C4-F13D-A1E3-6DE2EFE27EAA}"/>
              </a:ext>
            </a:extLst>
          </p:cNvPr>
          <p:cNvSpPr/>
          <p:nvPr/>
        </p:nvSpPr>
        <p:spPr>
          <a:xfrm flipH="1">
            <a:off x="3189536" y="3217399"/>
            <a:ext cx="1303672" cy="680119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알람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1629</TotalTime>
  <Words>180</Words>
  <Application>Microsoft Office PowerPoint</Application>
  <PresentationFormat>A4 용지(210x297mm)</PresentationFormat>
  <Paragraphs>59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AI Speaker</vt:lpstr>
      <vt:lpstr>  목차</vt:lpstr>
      <vt:lpstr>1. 인공지능 스피커</vt:lpstr>
      <vt:lpstr>2. 국내외 제품 현황</vt:lpstr>
      <vt:lpstr>3. 대화형 인공지능 시장 규모</vt:lpstr>
      <vt:lpstr>4. 인공지능 스피커의 기능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116</cp:revision>
  <dcterms:created xsi:type="dcterms:W3CDTF">2019-10-10T08:42:01Z</dcterms:created>
  <dcterms:modified xsi:type="dcterms:W3CDTF">2023-03-11T05:02:25Z</dcterms:modified>
</cp:coreProperties>
</file>