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Default Extension="wmv" ContentType="video/x-ms-wm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</p:sldMasterIdLst>
  <p:notesMasterIdLst>
    <p:notesMasterId r:id="rId8"/>
  </p:notesMasterIdLst>
  <p:handoutMasterIdLst>
    <p:handoutMasterId r:id="rId9"/>
  </p:handoutMasterIdLst>
  <p:sldIdLst>
    <p:sldId id="259" r:id="rId2"/>
    <p:sldId id="258" r:id="rId3"/>
    <p:sldId id="260" r:id="rId4"/>
    <p:sldId id="261" r:id="rId5"/>
    <p:sldId id="262" r:id="rId6"/>
    <p:sldId id="265" r:id="rId7"/>
  </p:sldIdLst>
  <p:sldSz cx="9906000" cy="6858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C2FFA5D-87B4-456A-9821-1D502468CF0F}" styleName="테마 스타일 1 - 강조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테마 스타일 1 - 강조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16D9F66E-5EB9-4882-86FB-DCBF35E3C3E4}" styleName="보통 스타일 4 - 강조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8A107856-5554-42FB-B03E-39F5DBC370BA}" styleName="보통 스타일 4 - 강조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08FB837D-C827-4EFA-A057-4D05807E0F7C}" styleName="테마 스타일 1 - 강조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560" autoAdjust="0"/>
    <p:restoredTop sz="94660"/>
  </p:normalViewPr>
  <p:slideViewPr>
    <p:cSldViewPr snapToGrid="0">
      <p:cViewPr>
        <p:scale>
          <a:sx n="100" d="100"/>
          <a:sy n="100" d="100"/>
        </p:scale>
        <p:origin x="2022" y="42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_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ko-K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400" b="1" i="0" u="none" strike="noStrike" kern="1200" spc="0" baseline="0">
                <a:solidFill>
                  <a:schemeClr val="tx1"/>
                </a:solidFill>
                <a:latin typeface="궁서" panose="02030600000101010101" pitchFamily="18" charset="-127"/>
                <a:ea typeface="궁서" panose="02030600000101010101" pitchFamily="18" charset="-127"/>
                <a:cs typeface="+mn-cs"/>
              </a:defRPr>
            </a:pPr>
            <a:r>
              <a:rPr lang="ko-KR" altLang="en-US" sz="2400" b="1" dirty="0">
                <a:solidFill>
                  <a:schemeClr val="tx1"/>
                </a:solidFill>
                <a:latin typeface="궁서" panose="02030600000101010101" pitchFamily="18" charset="-127"/>
                <a:ea typeface="궁서" panose="02030600000101010101" pitchFamily="18" charset="-127"/>
              </a:rPr>
              <a:t>소비자가 좋아하는 향기 유형</a:t>
            </a:r>
            <a:r>
              <a:rPr lang="en-US" altLang="ko-KR" sz="2400" b="1" dirty="0">
                <a:solidFill>
                  <a:schemeClr val="tx1"/>
                </a:solidFill>
                <a:latin typeface="궁서" panose="02030600000101010101" pitchFamily="18" charset="-127"/>
                <a:ea typeface="궁서" panose="02030600000101010101" pitchFamily="18" charset="-127"/>
              </a:rPr>
              <a:t>(</a:t>
            </a:r>
            <a:r>
              <a:rPr lang="ko-KR" altLang="en-US" sz="2400" b="1" dirty="0">
                <a:solidFill>
                  <a:schemeClr val="tx1"/>
                </a:solidFill>
                <a:latin typeface="궁서" panose="02030600000101010101" pitchFamily="18" charset="-127"/>
                <a:ea typeface="궁서" panose="02030600000101010101" pitchFamily="18" charset="-127"/>
              </a:rPr>
              <a:t>단위</a:t>
            </a:r>
            <a:r>
              <a:rPr lang="en-US" altLang="ko-KR" sz="2400" b="1" dirty="0">
                <a:solidFill>
                  <a:schemeClr val="tx1"/>
                </a:solidFill>
                <a:latin typeface="궁서" panose="02030600000101010101" pitchFamily="18" charset="-127"/>
                <a:ea typeface="궁서" panose="02030600000101010101" pitchFamily="18" charset="-127"/>
              </a:rPr>
              <a:t>:%)</a:t>
            </a:r>
            <a:endParaRPr lang="ko-KR" sz="2400" b="1" dirty="0">
              <a:solidFill>
                <a:schemeClr val="tx1"/>
              </a:solidFill>
              <a:latin typeface="궁서" panose="02030600000101010101" pitchFamily="18" charset="-127"/>
              <a:ea typeface="궁서" panose="02030600000101010101" pitchFamily="18" charset="-127"/>
            </a:endParaRPr>
          </a:p>
        </c:rich>
      </c:tx>
      <c:layout/>
      <c:overlay val="0"/>
      <c:spPr>
        <a:solidFill>
          <a:schemeClr val="bg1"/>
        </a:solidFill>
        <a:ln>
          <a:solidFill>
            <a:schemeClr val="tx1"/>
          </a:solidFill>
        </a:ln>
        <a:effectLst>
          <a:outerShdw blurRad="50800" dist="38100" dir="5400000" algn="t" rotWithShape="0">
            <a:prstClr val="black">
              <a:alpha val="40000"/>
            </a:prstClr>
          </a:outerShdw>
        </a:effectLst>
      </c:spPr>
      <c:txPr>
        <a:bodyPr rot="0" spcFirstLastPara="1" vertOverflow="ellipsis" vert="horz" wrap="square" anchor="ctr" anchorCtr="1"/>
        <a:lstStyle/>
        <a:p>
          <a:pPr>
            <a:defRPr sz="2400" b="1" i="0" u="none" strike="noStrike" kern="1200" spc="0" baseline="0">
              <a:solidFill>
                <a:schemeClr val="tx1"/>
              </a:solidFill>
              <a:latin typeface="궁서" panose="02030600000101010101" pitchFamily="18" charset="-127"/>
              <a:ea typeface="궁서" panose="02030600000101010101" pitchFamily="18" charset="-127"/>
              <a:cs typeface="+mn-cs"/>
            </a:defRPr>
          </a:pPr>
          <a:endParaRPr lang="ko-KR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2021년</c:v>
                </c:pt>
              </c:strCache>
            </c:strRef>
          </c:tx>
          <c:spPr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Sheet1!$B$1:$F$1</c:f>
              <c:strCache>
                <c:ptCount val="5"/>
                <c:pt idx="0">
                  <c:v>플로럴</c:v>
                </c:pt>
                <c:pt idx="1">
                  <c:v>우디</c:v>
                </c:pt>
                <c:pt idx="2">
                  <c:v>푸르티</c:v>
                </c:pt>
                <c:pt idx="3">
                  <c:v>시트러스</c:v>
                </c:pt>
                <c:pt idx="4">
                  <c:v>그린</c:v>
                </c:pt>
              </c:strCache>
            </c:strRef>
          </c:cat>
          <c:val>
            <c:numRef>
              <c:f>Sheet1!$B$2:$F$2</c:f>
              <c:numCache>
                <c:formatCode>_-* #,##0.0_-;\-* #,##0.0_-;_-* "-"_-;_-@_-</c:formatCode>
                <c:ptCount val="5"/>
                <c:pt idx="0">
                  <c:v>48.1</c:v>
                </c:pt>
                <c:pt idx="1">
                  <c:v>33.6</c:v>
                </c:pt>
                <c:pt idx="2">
                  <c:v>29.8</c:v>
                </c:pt>
                <c:pt idx="3">
                  <c:v>40.299999999999997</c:v>
                </c:pt>
                <c:pt idx="4">
                  <c:v>9.8000000000000007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175-48ED-BC46-4C490F629E1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360731552"/>
        <c:axId val="360736800"/>
      </c:barChart>
      <c:lineChart>
        <c:grouping val="standard"/>
        <c:varyColors val="0"/>
        <c:ser>
          <c:idx val="1"/>
          <c:order val="1"/>
          <c:tx>
            <c:strRef>
              <c:f>Sheet1!$A$3</c:f>
              <c:strCache>
                <c:ptCount val="1"/>
                <c:pt idx="0">
                  <c:v>2022년</c:v>
                </c:pt>
              </c:strCache>
            </c:strRef>
          </c:tx>
          <c:spPr>
            <a:ln w="28575" cap="rnd">
              <a:solidFill>
                <a:srgbClr val="FF0000"/>
              </a:solidFill>
              <a:round/>
            </a:ln>
            <a:effectLst/>
          </c:spPr>
          <c:marker>
            <c:symbol val="diamond"/>
            <c:size val="12"/>
            <c:spPr>
              <a:solidFill>
                <a:srgbClr val="FF0000"/>
              </a:solidFill>
              <a:ln w="9525">
                <a:solidFill>
                  <a:srgbClr val="FF0000"/>
                </a:solidFill>
              </a:ln>
              <a:effectLst/>
            </c:spPr>
          </c:marker>
          <c:dLbls>
            <c:dLbl>
              <c:idx val="0"/>
              <c:layout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6F6E-4FD8-B09F-DCEC0D861D4C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0" i="0" u="none" strike="noStrike" kern="1200" baseline="0">
                    <a:solidFill>
                      <a:schemeClr val="tx1"/>
                    </a:solidFill>
                    <a:latin typeface="돋움" panose="020B0600000101010101" pitchFamily="50" charset="-127"/>
                    <a:ea typeface="돋움" panose="020B0600000101010101" pitchFamily="50" charset="-127"/>
                    <a:cs typeface="+mn-cs"/>
                  </a:defRPr>
                </a:pPr>
                <a:endParaRPr lang="ko-KR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Sheet1!$B$1:$F$1</c:f>
              <c:strCache>
                <c:ptCount val="5"/>
                <c:pt idx="0">
                  <c:v>플로럴</c:v>
                </c:pt>
                <c:pt idx="1">
                  <c:v>우디</c:v>
                </c:pt>
                <c:pt idx="2">
                  <c:v>푸르티</c:v>
                </c:pt>
                <c:pt idx="3">
                  <c:v>시트러스</c:v>
                </c:pt>
                <c:pt idx="4">
                  <c:v>그린</c:v>
                </c:pt>
              </c:strCache>
            </c:strRef>
          </c:cat>
          <c:val>
            <c:numRef>
              <c:f>Sheet1!$B$3:$F$3</c:f>
              <c:numCache>
                <c:formatCode>_-* #,##0.0_-;\-* #,##0.0_-;_-* "-"_-;_-@_-</c:formatCode>
                <c:ptCount val="5"/>
                <c:pt idx="0">
                  <c:v>53.2</c:v>
                </c:pt>
                <c:pt idx="1">
                  <c:v>36.4</c:v>
                </c:pt>
                <c:pt idx="2">
                  <c:v>34.700000000000003</c:v>
                </c:pt>
                <c:pt idx="3">
                  <c:v>34.5</c:v>
                </c:pt>
                <c:pt idx="4">
                  <c:v>24.7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D175-48ED-BC46-4C490F629E1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562069128"/>
        <c:axId val="562070112"/>
      </c:lineChart>
      <c:catAx>
        <c:axId val="36073155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돋움" panose="020B0600000101010101" pitchFamily="50" charset="-127"/>
                <a:ea typeface="돋움" panose="020B0600000101010101" pitchFamily="50" charset="-127"/>
                <a:cs typeface="+mn-cs"/>
              </a:defRPr>
            </a:pPr>
            <a:endParaRPr lang="ko-KR"/>
          </a:p>
        </c:txPr>
        <c:crossAx val="360736800"/>
        <c:crosses val="autoZero"/>
        <c:auto val="1"/>
        <c:lblAlgn val="ctr"/>
        <c:lblOffset val="100"/>
        <c:noMultiLvlLbl val="0"/>
      </c:catAx>
      <c:valAx>
        <c:axId val="360736800"/>
        <c:scaling>
          <c:orientation val="minMax"/>
        </c:scaling>
        <c:delete val="0"/>
        <c:axPos val="l"/>
        <c:majorGridlines>
          <c:spPr>
            <a:ln w="9525" cap="flat" cmpd="sng" algn="ctr">
              <a:noFill/>
              <a:round/>
            </a:ln>
            <a:effectLst/>
          </c:spPr>
        </c:majorGridlines>
        <c:numFmt formatCode="#,##0_);[Red]\(#,##0\)" sourceLinked="0"/>
        <c:majorTickMark val="none"/>
        <c:minorTickMark val="none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  <a:cs typeface="+mn-cs"/>
              </a:defRPr>
            </a:pPr>
            <a:endParaRPr lang="ko-KR"/>
          </a:p>
        </c:txPr>
        <c:crossAx val="360731552"/>
        <c:crosses val="autoZero"/>
        <c:crossBetween val="between"/>
      </c:valAx>
      <c:valAx>
        <c:axId val="562070112"/>
        <c:scaling>
          <c:orientation val="minMax"/>
        </c:scaling>
        <c:delete val="0"/>
        <c:axPos val="r"/>
        <c:numFmt formatCode="#,##0_);[Red]\(#,##0\)" sourceLinked="0"/>
        <c:majorTickMark val="out"/>
        <c:minorTickMark val="none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  <a:cs typeface="+mn-cs"/>
              </a:defRPr>
            </a:pPr>
            <a:endParaRPr lang="ko-KR"/>
          </a:p>
        </c:txPr>
        <c:crossAx val="562069128"/>
        <c:crosses val="max"/>
        <c:crossBetween val="between"/>
        <c:majorUnit val="20"/>
      </c:valAx>
      <c:catAx>
        <c:axId val="562069128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562070112"/>
        <c:crosses val="autoZero"/>
        <c:auto val="1"/>
        <c:lblAlgn val="ctr"/>
        <c:lblOffset val="100"/>
        <c:noMultiLvlLbl val="0"/>
      </c:catAx>
      <c:dTable>
        <c:showHorzBorder val="1"/>
        <c:showVertBorder val="1"/>
        <c:showOutline val="1"/>
        <c:showKeys val="1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0" spcFirstLastPara="1" vertOverflow="ellipsis" vert="horz" wrap="square" anchor="ctr" anchorCtr="1"/>
          <a:lstStyle/>
          <a:p>
            <a:pPr rtl="0">
              <a:defRPr sz="1600" b="0" i="0" u="none" strike="noStrike" kern="1200" baseline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  <a:cs typeface="+mn-cs"/>
              </a:defRPr>
            </a:pPr>
            <a:endParaRPr lang="ko-KR"/>
          </a:p>
        </c:txPr>
      </c:dTable>
      <c:spPr>
        <a:solidFill>
          <a:schemeClr val="bg1"/>
        </a:solidFill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solidFill>
      <a:srgbClr val="FFFF00"/>
    </a:solidFill>
    <a:ln>
      <a:solidFill>
        <a:schemeClr val="tx1"/>
      </a:solidFill>
    </a:ln>
    <a:effectLst/>
  </c:spPr>
  <c:txPr>
    <a:bodyPr/>
    <a:lstStyle/>
    <a:p>
      <a:pPr>
        <a:defRPr sz="1600">
          <a:latin typeface="돋움" panose="020B0600000101010101" pitchFamily="50" charset="-127"/>
          <a:ea typeface="돋움" panose="020B0600000101010101" pitchFamily="50" charset="-127"/>
        </a:defRPr>
      </a:pPr>
      <a:endParaRPr lang="ko-KR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7B9B06C-D12E-4B99-A660-383C1C294084}" type="doc">
      <dgm:prSet loTypeId="urn:microsoft.com/office/officeart/2005/8/layout/vProcess5" loCatId="process" qsTypeId="urn:microsoft.com/office/officeart/2005/8/quickstyle/3d1" qsCatId="3D" csTypeId="urn:microsoft.com/office/officeart/2005/8/colors/colorful1" csCatId="colorful" phldr="1"/>
      <dgm:spPr/>
    </dgm:pt>
    <dgm:pt modelId="{DB9AC893-9D40-4F64-8BC3-E8036A63BEFB}">
      <dgm:prSet phldrT="[텍스트]" custT="1"/>
      <dgm:spPr/>
      <dgm:t>
        <a:bodyPr/>
        <a:lstStyle/>
        <a:p>
          <a:pPr latinLnBrk="1"/>
          <a:r>
            <a:rPr lang="ko-KR" altLang="en-US" sz="1800" dirty="0">
              <a:solidFill>
                <a:sysClr val="windowText" lastClr="000000"/>
              </a:solidFill>
              <a:latin typeface="굴림" panose="020B0600000101010101" pitchFamily="50" charset="-127"/>
              <a:ea typeface="굴림" panose="020B0600000101010101" pitchFamily="50" charset="-127"/>
            </a:rPr>
            <a:t>향료 채집</a:t>
          </a:r>
        </a:p>
      </dgm:t>
    </dgm:pt>
    <dgm:pt modelId="{390FE821-104D-4A6D-B044-051D7B17FA3C}" type="parTrans" cxnId="{0C30BD01-864B-4685-BD54-5737CEE867A3}">
      <dgm:prSet/>
      <dgm:spPr/>
      <dgm:t>
        <a:bodyPr/>
        <a:lstStyle/>
        <a:p>
          <a:pPr latinLnBrk="1"/>
          <a:endParaRPr lang="ko-KR" altLang="en-US" sz="1800">
            <a:solidFill>
              <a:sysClr val="windowText" lastClr="000000"/>
            </a:solidFill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77DA71D8-92D8-4B66-9C65-6F66781976D1}" type="sibTrans" cxnId="{0C30BD01-864B-4685-BD54-5737CEE867A3}">
      <dgm:prSet/>
      <dgm:spPr/>
      <dgm:t>
        <a:bodyPr/>
        <a:lstStyle/>
        <a:p>
          <a:pPr latinLnBrk="1"/>
          <a:endParaRPr lang="ko-KR" altLang="en-US" sz="1800">
            <a:solidFill>
              <a:sysClr val="windowText" lastClr="000000"/>
            </a:solidFill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FC2F6035-A347-4E9F-A993-C051DE75980B}">
      <dgm:prSet phldrT="[텍스트]" custT="1"/>
      <dgm:spPr/>
      <dgm:t>
        <a:bodyPr/>
        <a:lstStyle/>
        <a:p>
          <a:pPr latinLnBrk="1"/>
          <a:r>
            <a:rPr lang="ko-KR" altLang="en-US" sz="1800" dirty="0">
              <a:solidFill>
                <a:sysClr val="windowText" lastClr="000000"/>
              </a:solidFill>
              <a:latin typeface="굴림" panose="020B0600000101010101" pitchFamily="50" charset="-127"/>
              <a:ea typeface="굴림" panose="020B0600000101010101" pitchFamily="50" charset="-127"/>
            </a:rPr>
            <a:t>원료 건조</a:t>
          </a:r>
        </a:p>
      </dgm:t>
    </dgm:pt>
    <dgm:pt modelId="{3C28ABC0-4F9D-489D-987A-C65F7E585477}" type="parTrans" cxnId="{398FE8E2-44D1-47EC-B6A2-E9AB46D499D4}">
      <dgm:prSet/>
      <dgm:spPr/>
      <dgm:t>
        <a:bodyPr/>
        <a:lstStyle/>
        <a:p>
          <a:pPr latinLnBrk="1"/>
          <a:endParaRPr lang="ko-KR" altLang="en-US"/>
        </a:p>
      </dgm:t>
    </dgm:pt>
    <dgm:pt modelId="{B4BA8761-EE0B-4220-B18B-580D498DC2C5}" type="sibTrans" cxnId="{398FE8E2-44D1-47EC-B6A2-E9AB46D499D4}">
      <dgm:prSet/>
      <dgm:spPr/>
      <dgm:t>
        <a:bodyPr/>
        <a:lstStyle/>
        <a:p>
          <a:pPr latinLnBrk="1"/>
          <a:endParaRPr lang="ko-KR" altLang="en-US"/>
        </a:p>
      </dgm:t>
    </dgm:pt>
    <dgm:pt modelId="{C3B7F4C5-D7F0-4A4F-A5CA-B0AC2CE5AF99}">
      <dgm:prSet phldrT="[텍스트]" custT="1"/>
      <dgm:spPr/>
      <dgm:t>
        <a:bodyPr/>
        <a:lstStyle/>
        <a:p>
          <a:pPr latinLnBrk="1"/>
          <a:r>
            <a:rPr lang="ko-KR" altLang="en-US" sz="1800" dirty="0">
              <a:solidFill>
                <a:sysClr val="windowText" lastClr="000000"/>
              </a:solidFill>
              <a:latin typeface="굴림" panose="020B0600000101010101" pitchFamily="50" charset="-127"/>
              <a:ea typeface="굴림" panose="020B0600000101010101" pitchFamily="50" charset="-127"/>
            </a:rPr>
            <a:t>원액 추출</a:t>
          </a:r>
        </a:p>
      </dgm:t>
    </dgm:pt>
    <dgm:pt modelId="{09FF5F0C-0F6F-4BDD-ACB3-53E557EB6172}" type="parTrans" cxnId="{BC8DB909-0349-4797-9235-1C81C7C794BA}">
      <dgm:prSet/>
      <dgm:spPr/>
      <dgm:t>
        <a:bodyPr/>
        <a:lstStyle/>
        <a:p>
          <a:pPr latinLnBrk="1"/>
          <a:endParaRPr lang="ko-KR" altLang="en-US"/>
        </a:p>
      </dgm:t>
    </dgm:pt>
    <dgm:pt modelId="{5E3259F1-86BF-4542-88DF-3B1382571F52}" type="sibTrans" cxnId="{BC8DB909-0349-4797-9235-1C81C7C794BA}">
      <dgm:prSet/>
      <dgm:spPr/>
      <dgm:t>
        <a:bodyPr/>
        <a:lstStyle/>
        <a:p>
          <a:pPr latinLnBrk="1"/>
          <a:endParaRPr lang="ko-KR" altLang="en-US"/>
        </a:p>
      </dgm:t>
    </dgm:pt>
    <dgm:pt modelId="{048DC447-DC16-4F87-AFEB-7E6A131D1AE6}" type="pres">
      <dgm:prSet presAssocID="{87B9B06C-D12E-4B99-A660-383C1C294084}" presName="outerComposite" presStyleCnt="0">
        <dgm:presLayoutVars>
          <dgm:chMax val="5"/>
          <dgm:dir/>
          <dgm:resizeHandles val="exact"/>
        </dgm:presLayoutVars>
      </dgm:prSet>
      <dgm:spPr/>
    </dgm:pt>
    <dgm:pt modelId="{481E2D2F-DC95-4293-A061-7E819D210BE4}" type="pres">
      <dgm:prSet presAssocID="{87B9B06C-D12E-4B99-A660-383C1C294084}" presName="dummyMaxCanvas" presStyleCnt="0">
        <dgm:presLayoutVars/>
      </dgm:prSet>
      <dgm:spPr/>
    </dgm:pt>
    <dgm:pt modelId="{35153E62-CF08-4AC1-B82C-FD3B0B7F7ECB}" type="pres">
      <dgm:prSet presAssocID="{87B9B06C-D12E-4B99-A660-383C1C294084}" presName="ThreeNodes_1" presStyleLbl="node1" presStyleIdx="0" presStyleCnt="3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C8F8B049-2C5B-482D-B011-DA5CEC47E522}" type="pres">
      <dgm:prSet presAssocID="{87B9B06C-D12E-4B99-A660-383C1C294084}" presName="ThreeNodes_2" presStyleLbl="node1" presStyleIdx="1" presStyleCnt="3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9042C596-E93E-4DE3-AD93-1A7E16669626}" type="pres">
      <dgm:prSet presAssocID="{87B9B06C-D12E-4B99-A660-383C1C294084}" presName="ThreeNodes_3" presStyleLbl="node1" presStyleIdx="2" presStyleCnt="3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AC1505A5-CDFC-4E42-B806-F32F1C54AB5E}" type="pres">
      <dgm:prSet presAssocID="{87B9B06C-D12E-4B99-A660-383C1C294084}" presName="ThreeConn_1-2" presStyleLbl="fgAccFollowNode1" presStyleIdx="0" presStyleCnt="2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9FDE8137-366D-491F-AE56-8A3FE5763EED}" type="pres">
      <dgm:prSet presAssocID="{87B9B06C-D12E-4B99-A660-383C1C294084}" presName="ThreeConn_2-3" presStyleLbl="fgAccFollowNode1" presStyleIdx="1" presStyleCnt="2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CE1AA375-160B-40AB-ABDC-96C8E5F91096}" type="pres">
      <dgm:prSet presAssocID="{87B9B06C-D12E-4B99-A660-383C1C294084}" presName="ThreeNodes_1_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56AAE881-E592-484A-8288-62285C97F30A}" type="pres">
      <dgm:prSet presAssocID="{87B9B06C-D12E-4B99-A660-383C1C294084}" presName="ThreeNodes_2_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E062C648-316A-408E-A4BA-ED3B6954AE1D}" type="pres">
      <dgm:prSet presAssocID="{87B9B06C-D12E-4B99-A660-383C1C294084}" presName="ThreeNodes_3_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</dgm:ptLst>
  <dgm:cxnLst>
    <dgm:cxn modelId="{E322CC47-FCCA-468E-8AC8-553F646AFE56}" type="presOf" srcId="{C3B7F4C5-D7F0-4A4F-A5CA-B0AC2CE5AF99}" destId="{9042C596-E93E-4DE3-AD93-1A7E16669626}" srcOrd="0" destOrd="0" presId="urn:microsoft.com/office/officeart/2005/8/layout/vProcess5"/>
    <dgm:cxn modelId="{398FE8E2-44D1-47EC-B6A2-E9AB46D499D4}" srcId="{87B9B06C-D12E-4B99-A660-383C1C294084}" destId="{FC2F6035-A347-4E9F-A993-C051DE75980B}" srcOrd="1" destOrd="0" parTransId="{3C28ABC0-4F9D-489D-987A-C65F7E585477}" sibTransId="{B4BA8761-EE0B-4220-B18B-580D498DC2C5}"/>
    <dgm:cxn modelId="{698E707B-D7D9-49EB-991F-D3AA23982233}" type="presOf" srcId="{DB9AC893-9D40-4F64-8BC3-E8036A63BEFB}" destId="{35153E62-CF08-4AC1-B82C-FD3B0B7F7ECB}" srcOrd="0" destOrd="0" presId="urn:microsoft.com/office/officeart/2005/8/layout/vProcess5"/>
    <dgm:cxn modelId="{F9303AA8-D476-41AC-9DB6-3B56B932D0BB}" type="presOf" srcId="{77DA71D8-92D8-4B66-9C65-6F66781976D1}" destId="{AC1505A5-CDFC-4E42-B806-F32F1C54AB5E}" srcOrd="0" destOrd="0" presId="urn:microsoft.com/office/officeart/2005/8/layout/vProcess5"/>
    <dgm:cxn modelId="{D4DA55EC-86C3-475F-A349-2A8BE2552E0E}" type="presOf" srcId="{B4BA8761-EE0B-4220-B18B-580D498DC2C5}" destId="{9FDE8137-366D-491F-AE56-8A3FE5763EED}" srcOrd="0" destOrd="0" presId="urn:microsoft.com/office/officeart/2005/8/layout/vProcess5"/>
    <dgm:cxn modelId="{0C30BD01-864B-4685-BD54-5737CEE867A3}" srcId="{87B9B06C-D12E-4B99-A660-383C1C294084}" destId="{DB9AC893-9D40-4F64-8BC3-E8036A63BEFB}" srcOrd="0" destOrd="0" parTransId="{390FE821-104D-4A6D-B044-051D7B17FA3C}" sibTransId="{77DA71D8-92D8-4B66-9C65-6F66781976D1}"/>
    <dgm:cxn modelId="{8C61F801-6D15-4CF1-8AF9-5F40D8AE0C0C}" type="presOf" srcId="{FC2F6035-A347-4E9F-A993-C051DE75980B}" destId="{56AAE881-E592-484A-8288-62285C97F30A}" srcOrd="1" destOrd="0" presId="urn:microsoft.com/office/officeart/2005/8/layout/vProcess5"/>
    <dgm:cxn modelId="{BAC098EA-1030-429E-8D7D-C0076CA1099F}" type="presOf" srcId="{FC2F6035-A347-4E9F-A993-C051DE75980B}" destId="{C8F8B049-2C5B-482D-B011-DA5CEC47E522}" srcOrd="0" destOrd="0" presId="urn:microsoft.com/office/officeart/2005/8/layout/vProcess5"/>
    <dgm:cxn modelId="{BC8DB909-0349-4797-9235-1C81C7C794BA}" srcId="{87B9B06C-D12E-4B99-A660-383C1C294084}" destId="{C3B7F4C5-D7F0-4A4F-A5CA-B0AC2CE5AF99}" srcOrd="2" destOrd="0" parTransId="{09FF5F0C-0F6F-4BDD-ACB3-53E557EB6172}" sibTransId="{5E3259F1-86BF-4542-88DF-3B1382571F52}"/>
    <dgm:cxn modelId="{446EC2B7-66A1-4236-AE3F-5E4677E8799F}" type="presOf" srcId="{87B9B06C-D12E-4B99-A660-383C1C294084}" destId="{048DC447-DC16-4F87-AFEB-7E6A131D1AE6}" srcOrd="0" destOrd="0" presId="urn:microsoft.com/office/officeart/2005/8/layout/vProcess5"/>
    <dgm:cxn modelId="{8F2F1CBD-6197-4DB6-8DA7-7F637FBC9B44}" type="presOf" srcId="{DB9AC893-9D40-4F64-8BC3-E8036A63BEFB}" destId="{CE1AA375-160B-40AB-ABDC-96C8E5F91096}" srcOrd="1" destOrd="0" presId="urn:microsoft.com/office/officeart/2005/8/layout/vProcess5"/>
    <dgm:cxn modelId="{13B74F88-5F46-4C4A-8EB5-A13D0B0A9DA0}" type="presOf" srcId="{C3B7F4C5-D7F0-4A4F-A5CA-B0AC2CE5AF99}" destId="{E062C648-316A-408E-A4BA-ED3B6954AE1D}" srcOrd="1" destOrd="0" presId="urn:microsoft.com/office/officeart/2005/8/layout/vProcess5"/>
    <dgm:cxn modelId="{09331C83-54F4-4183-8BE6-B52D4D4C49B6}" type="presParOf" srcId="{048DC447-DC16-4F87-AFEB-7E6A131D1AE6}" destId="{481E2D2F-DC95-4293-A061-7E819D210BE4}" srcOrd="0" destOrd="0" presId="urn:microsoft.com/office/officeart/2005/8/layout/vProcess5"/>
    <dgm:cxn modelId="{AA43822C-3615-4947-B3A0-35C256571CDA}" type="presParOf" srcId="{048DC447-DC16-4F87-AFEB-7E6A131D1AE6}" destId="{35153E62-CF08-4AC1-B82C-FD3B0B7F7ECB}" srcOrd="1" destOrd="0" presId="urn:microsoft.com/office/officeart/2005/8/layout/vProcess5"/>
    <dgm:cxn modelId="{69CC4925-A25B-4043-BEE9-EAD335C12037}" type="presParOf" srcId="{048DC447-DC16-4F87-AFEB-7E6A131D1AE6}" destId="{C8F8B049-2C5B-482D-B011-DA5CEC47E522}" srcOrd="2" destOrd="0" presId="urn:microsoft.com/office/officeart/2005/8/layout/vProcess5"/>
    <dgm:cxn modelId="{2E1536ED-C33F-46D7-BDCE-BF9CA1B73471}" type="presParOf" srcId="{048DC447-DC16-4F87-AFEB-7E6A131D1AE6}" destId="{9042C596-E93E-4DE3-AD93-1A7E16669626}" srcOrd="3" destOrd="0" presId="urn:microsoft.com/office/officeart/2005/8/layout/vProcess5"/>
    <dgm:cxn modelId="{4695BE9C-C1BD-4B69-82EA-E8D405B91458}" type="presParOf" srcId="{048DC447-DC16-4F87-AFEB-7E6A131D1AE6}" destId="{AC1505A5-CDFC-4E42-B806-F32F1C54AB5E}" srcOrd="4" destOrd="0" presId="urn:microsoft.com/office/officeart/2005/8/layout/vProcess5"/>
    <dgm:cxn modelId="{230D5EDD-4AA8-4F74-9750-52F53C3B6AA8}" type="presParOf" srcId="{048DC447-DC16-4F87-AFEB-7E6A131D1AE6}" destId="{9FDE8137-366D-491F-AE56-8A3FE5763EED}" srcOrd="5" destOrd="0" presId="urn:microsoft.com/office/officeart/2005/8/layout/vProcess5"/>
    <dgm:cxn modelId="{44EF55B5-01D3-47D3-9C93-6043F1002ED7}" type="presParOf" srcId="{048DC447-DC16-4F87-AFEB-7E6A131D1AE6}" destId="{CE1AA375-160B-40AB-ABDC-96C8E5F91096}" srcOrd="6" destOrd="0" presId="urn:microsoft.com/office/officeart/2005/8/layout/vProcess5"/>
    <dgm:cxn modelId="{5F3C65F1-DB6D-4659-85BB-CA4D0B195BD4}" type="presParOf" srcId="{048DC447-DC16-4F87-AFEB-7E6A131D1AE6}" destId="{56AAE881-E592-484A-8288-62285C97F30A}" srcOrd="7" destOrd="0" presId="urn:microsoft.com/office/officeart/2005/8/layout/vProcess5"/>
    <dgm:cxn modelId="{456A120F-86CF-4FC8-9EAF-3C64B8F07E41}" type="presParOf" srcId="{048DC447-DC16-4F87-AFEB-7E6A131D1AE6}" destId="{E062C648-316A-408E-A4BA-ED3B6954AE1D}" srcOrd="8" destOrd="0" presId="urn:microsoft.com/office/officeart/2005/8/layout/vProcess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D5E3B900-0CA4-4A87-9314-183F92971953}" type="doc">
      <dgm:prSet loTypeId="urn:microsoft.com/office/officeart/2005/8/layout/hList3" loCatId="list" qsTypeId="urn:microsoft.com/office/officeart/2005/8/quickstyle/3d3" qsCatId="3D" csTypeId="urn:microsoft.com/office/officeart/2005/8/colors/colorful5" csCatId="colorful" phldr="1"/>
      <dgm:spPr/>
      <dgm:t>
        <a:bodyPr/>
        <a:lstStyle/>
        <a:p>
          <a:pPr latinLnBrk="1"/>
          <a:endParaRPr lang="ko-KR" altLang="en-US"/>
        </a:p>
      </dgm:t>
    </dgm:pt>
    <dgm:pt modelId="{BC697279-36BF-4160-B206-202084A2A954}">
      <dgm:prSet phldrT="[텍스트]" custT="1"/>
      <dgm:spPr/>
      <dgm:t>
        <a:bodyPr/>
        <a:lstStyle/>
        <a:p>
          <a:pPr latinLnBrk="1"/>
          <a:r>
            <a:rPr lang="ko-KR" altLang="en-US" sz="1800" dirty="0">
              <a:latin typeface="굴림" panose="020B0600000101010101" pitchFamily="50" charset="-127"/>
              <a:ea typeface="굴림" panose="020B0600000101010101" pitchFamily="50" charset="-127"/>
            </a:rPr>
            <a:t>향수 </a:t>
          </a:r>
          <a:r>
            <a:rPr lang="ko-KR" altLang="en-US" sz="1800" dirty="0" err="1">
              <a:latin typeface="굴림" panose="020B0600000101010101" pitchFamily="50" charset="-127"/>
              <a:ea typeface="굴림" panose="020B0600000101010101" pitchFamily="50" charset="-127"/>
            </a:rPr>
            <a:t>레이어링</a:t>
          </a:r>
          <a:endParaRPr lang="ko-KR" altLang="en-US" sz="1800" dirty="0"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04029CC8-A0DF-403E-8EE1-3E880A8A0732}" type="parTrans" cxnId="{63ED074B-FC01-4633-87B2-72D42DC4C025}">
      <dgm:prSet/>
      <dgm:spPr/>
      <dgm:t>
        <a:bodyPr/>
        <a:lstStyle/>
        <a:p>
          <a:pPr latinLnBrk="1"/>
          <a:endParaRPr lang="ko-KR" altLang="en-US" sz="1800"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96F0B2F2-C24E-4074-828E-BEDB3BBEDA64}" type="sibTrans" cxnId="{63ED074B-FC01-4633-87B2-72D42DC4C025}">
      <dgm:prSet/>
      <dgm:spPr/>
      <dgm:t>
        <a:bodyPr/>
        <a:lstStyle/>
        <a:p>
          <a:pPr latinLnBrk="1"/>
          <a:endParaRPr lang="ko-KR" altLang="en-US" sz="1800"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8BEEA37B-57A1-4AFC-B317-A665D33BEA08}">
      <dgm:prSet phldrT="[텍스트]" custT="1"/>
      <dgm:spPr/>
      <dgm:t>
        <a:bodyPr/>
        <a:lstStyle/>
        <a:p>
          <a:pPr latinLnBrk="1"/>
          <a:r>
            <a:rPr lang="en-US" altLang="ko-KR" sz="1800" dirty="0">
              <a:latin typeface="굴림" panose="020B0600000101010101" pitchFamily="50" charset="-127"/>
              <a:ea typeface="굴림" panose="020B0600000101010101" pitchFamily="50" charset="-127"/>
            </a:rPr>
            <a:t>2~3</a:t>
          </a:r>
          <a:r>
            <a:rPr lang="ko-KR" altLang="en-US" sz="1800" dirty="0">
              <a:latin typeface="굴림" panose="020B0600000101010101" pitchFamily="50" charset="-127"/>
              <a:ea typeface="굴림" panose="020B0600000101010101" pitchFamily="50" charset="-127"/>
            </a:rPr>
            <a:t>종류 선택</a:t>
          </a:r>
        </a:p>
      </dgm:t>
    </dgm:pt>
    <dgm:pt modelId="{9543DAD8-F220-4A4D-9BC0-E6E401705683}" type="parTrans" cxnId="{AD9FCDA6-8446-4784-B9DE-448A319C8150}">
      <dgm:prSet/>
      <dgm:spPr/>
      <dgm:t>
        <a:bodyPr/>
        <a:lstStyle/>
        <a:p>
          <a:pPr latinLnBrk="1"/>
          <a:endParaRPr lang="ko-KR" altLang="en-US" sz="1800"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C5A3A42B-A0B3-48CD-9D3A-C8CF14588824}" type="sibTrans" cxnId="{AD9FCDA6-8446-4784-B9DE-448A319C8150}">
      <dgm:prSet/>
      <dgm:spPr/>
      <dgm:t>
        <a:bodyPr/>
        <a:lstStyle/>
        <a:p>
          <a:pPr latinLnBrk="1"/>
          <a:endParaRPr lang="ko-KR" altLang="en-US" sz="1800"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793F8953-3E68-4D09-876B-C90D5C145CFD}">
      <dgm:prSet phldrT="[텍스트]" custT="1"/>
      <dgm:spPr/>
      <dgm:t>
        <a:bodyPr/>
        <a:lstStyle/>
        <a:p>
          <a:pPr latinLnBrk="1"/>
          <a:r>
            <a:rPr lang="ko-KR" altLang="en-US" sz="1800" dirty="0">
              <a:latin typeface="굴림" panose="020B0600000101010101" pitchFamily="50" charset="-127"/>
              <a:ea typeface="굴림" panose="020B0600000101010101" pitchFamily="50" charset="-127"/>
            </a:rPr>
            <a:t>향수 조합</a:t>
          </a:r>
        </a:p>
      </dgm:t>
    </dgm:pt>
    <dgm:pt modelId="{CBA10425-4E51-4857-9957-1C71E983D08D}" type="parTrans" cxnId="{A34D18BE-FF56-4B94-AE8E-DCC694265A8D}">
      <dgm:prSet/>
      <dgm:spPr/>
      <dgm:t>
        <a:bodyPr/>
        <a:lstStyle/>
        <a:p>
          <a:pPr latinLnBrk="1"/>
          <a:endParaRPr lang="ko-KR" altLang="en-US" sz="1800"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F8CFB2C6-4EB5-4322-A3EE-2A7996E792F7}" type="sibTrans" cxnId="{A34D18BE-FF56-4B94-AE8E-DCC694265A8D}">
      <dgm:prSet/>
      <dgm:spPr/>
      <dgm:t>
        <a:bodyPr/>
        <a:lstStyle/>
        <a:p>
          <a:pPr latinLnBrk="1"/>
          <a:endParaRPr lang="ko-KR" altLang="en-US" sz="1800"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9FAA70C7-4D98-45C0-ACF8-936BC405072E}" type="pres">
      <dgm:prSet presAssocID="{D5E3B900-0CA4-4A87-9314-183F92971953}" presName="composite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FEB9A60B-12FA-4B0A-ADAF-D289359AFBC7}" type="pres">
      <dgm:prSet presAssocID="{BC697279-36BF-4160-B206-202084A2A954}" presName="roof" presStyleLbl="dkBgShp" presStyleIdx="0" presStyleCnt="2"/>
      <dgm:spPr/>
      <dgm:t>
        <a:bodyPr/>
        <a:lstStyle/>
        <a:p>
          <a:pPr latinLnBrk="1"/>
          <a:endParaRPr lang="ko-KR" altLang="en-US"/>
        </a:p>
      </dgm:t>
    </dgm:pt>
    <dgm:pt modelId="{1F3EE0AB-38E4-4DE5-B17C-8B5DA7972350}" type="pres">
      <dgm:prSet presAssocID="{BC697279-36BF-4160-B206-202084A2A954}" presName="pillars" presStyleCnt="0"/>
      <dgm:spPr/>
    </dgm:pt>
    <dgm:pt modelId="{9ABA2F89-C3BC-4F4A-AB2D-0B17FE72BDF5}" type="pres">
      <dgm:prSet presAssocID="{BC697279-36BF-4160-B206-202084A2A954}" presName="pillar1" presStyleLbl="node1" presStyleIdx="0" presStyleCnt="2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655F96EF-7CC3-4A6F-A5FE-2A771517B79D}" type="pres">
      <dgm:prSet presAssocID="{793F8953-3E68-4D09-876B-C90D5C145CFD}" presName="pillarX" presStyleLbl="node1" presStyleIdx="1" presStyleCnt="2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CF03732B-CAFC-4E27-8B84-C8288D9B3B29}" type="pres">
      <dgm:prSet presAssocID="{BC697279-36BF-4160-B206-202084A2A954}" presName="base" presStyleLbl="dkBgShp" presStyleIdx="1" presStyleCnt="2"/>
      <dgm:spPr/>
    </dgm:pt>
  </dgm:ptLst>
  <dgm:cxnLst>
    <dgm:cxn modelId="{0EF7F42F-61E6-4CBE-9462-656B11CD9646}" type="presOf" srcId="{8BEEA37B-57A1-4AFC-B317-A665D33BEA08}" destId="{9ABA2F89-C3BC-4F4A-AB2D-0B17FE72BDF5}" srcOrd="0" destOrd="0" presId="urn:microsoft.com/office/officeart/2005/8/layout/hList3"/>
    <dgm:cxn modelId="{A34D18BE-FF56-4B94-AE8E-DCC694265A8D}" srcId="{BC697279-36BF-4160-B206-202084A2A954}" destId="{793F8953-3E68-4D09-876B-C90D5C145CFD}" srcOrd="1" destOrd="0" parTransId="{CBA10425-4E51-4857-9957-1C71E983D08D}" sibTransId="{F8CFB2C6-4EB5-4322-A3EE-2A7996E792F7}"/>
    <dgm:cxn modelId="{D34CE4C4-16C7-4697-AD77-FDE796315C66}" type="presOf" srcId="{BC697279-36BF-4160-B206-202084A2A954}" destId="{FEB9A60B-12FA-4B0A-ADAF-D289359AFBC7}" srcOrd="0" destOrd="0" presId="urn:microsoft.com/office/officeart/2005/8/layout/hList3"/>
    <dgm:cxn modelId="{DEA64E6E-B3A5-4167-8CFC-A22808FEDE5E}" type="presOf" srcId="{793F8953-3E68-4D09-876B-C90D5C145CFD}" destId="{655F96EF-7CC3-4A6F-A5FE-2A771517B79D}" srcOrd="0" destOrd="0" presId="urn:microsoft.com/office/officeart/2005/8/layout/hList3"/>
    <dgm:cxn modelId="{AD9FCDA6-8446-4784-B9DE-448A319C8150}" srcId="{BC697279-36BF-4160-B206-202084A2A954}" destId="{8BEEA37B-57A1-4AFC-B317-A665D33BEA08}" srcOrd="0" destOrd="0" parTransId="{9543DAD8-F220-4A4D-9BC0-E6E401705683}" sibTransId="{C5A3A42B-A0B3-48CD-9D3A-C8CF14588824}"/>
    <dgm:cxn modelId="{CCE16653-E5F2-4AD6-BD90-2D9AFBEAA003}" type="presOf" srcId="{D5E3B900-0CA4-4A87-9314-183F92971953}" destId="{9FAA70C7-4D98-45C0-ACF8-936BC405072E}" srcOrd="0" destOrd="0" presId="urn:microsoft.com/office/officeart/2005/8/layout/hList3"/>
    <dgm:cxn modelId="{63ED074B-FC01-4633-87B2-72D42DC4C025}" srcId="{D5E3B900-0CA4-4A87-9314-183F92971953}" destId="{BC697279-36BF-4160-B206-202084A2A954}" srcOrd="0" destOrd="0" parTransId="{04029CC8-A0DF-403E-8EE1-3E880A8A0732}" sibTransId="{96F0B2F2-C24E-4074-828E-BEDB3BBEDA64}"/>
    <dgm:cxn modelId="{ABAE900D-3AE7-4DD8-B10B-301A8412A331}" type="presParOf" srcId="{9FAA70C7-4D98-45C0-ACF8-936BC405072E}" destId="{FEB9A60B-12FA-4B0A-ADAF-D289359AFBC7}" srcOrd="0" destOrd="0" presId="urn:microsoft.com/office/officeart/2005/8/layout/hList3"/>
    <dgm:cxn modelId="{3EDC9F40-FF90-4D91-AA2E-09E0D82D10F5}" type="presParOf" srcId="{9FAA70C7-4D98-45C0-ACF8-936BC405072E}" destId="{1F3EE0AB-38E4-4DE5-B17C-8B5DA7972350}" srcOrd="1" destOrd="0" presId="urn:microsoft.com/office/officeart/2005/8/layout/hList3"/>
    <dgm:cxn modelId="{685E1E4E-E624-493B-A2CA-605E7E9630EA}" type="presParOf" srcId="{1F3EE0AB-38E4-4DE5-B17C-8B5DA7972350}" destId="{9ABA2F89-C3BC-4F4A-AB2D-0B17FE72BDF5}" srcOrd="0" destOrd="0" presId="urn:microsoft.com/office/officeart/2005/8/layout/hList3"/>
    <dgm:cxn modelId="{70199346-702A-4C09-A467-73B09187D563}" type="presParOf" srcId="{1F3EE0AB-38E4-4DE5-B17C-8B5DA7972350}" destId="{655F96EF-7CC3-4A6F-A5FE-2A771517B79D}" srcOrd="1" destOrd="0" presId="urn:microsoft.com/office/officeart/2005/8/layout/hList3"/>
    <dgm:cxn modelId="{0662E7E2-30AC-4EC7-90DA-3F6FD48DFBAC}" type="presParOf" srcId="{9FAA70C7-4D98-45C0-ACF8-936BC405072E}" destId="{CF03732B-CAFC-4E27-8B84-C8288D9B3B29}" srcOrd="2" destOrd="0" presId="urn:microsoft.com/office/officeart/2005/8/layout/hList3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5153E62-CF08-4AC1-B82C-FD3B0B7F7ECB}">
      <dsp:nvSpPr>
        <dsp:cNvPr id="0" name=""/>
        <dsp:cNvSpPr/>
      </dsp:nvSpPr>
      <dsp:spPr>
        <a:xfrm>
          <a:off x="0" y="0"/>
          <a:ext cx="2032989" cy="379305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800" kern="1200" dirty="0">
              <a:solidFill>
                <a:sysClr val="windowText" lastClr="000000"/>
              </a:solidFill>
              <a:latin typeface="굴림" panose="020B0600000101010101" pitchFamily="50" charset="-127"/>
              <a:ea typeface="굴림" panose="020B0600000101010101" pitchFamily="50" charset="-127"/>
            </a:rPr>
            <a:t>향료 채집</a:t>
          </a:r>
        </a:p>
      </dsp:txBody>
      <dsp:txXfrm>
        <a:off x="11109" y="11109"/>
        <a:ext cx="1623689" cy="357087"/>
      </dsp:txXfrm>
    </dsp:sp>
    <dsp:sp modelId="{C8F8B049-2C5B-482D-B011-DA5CEC47E522}">
      <dsp:nvSpPr>
        <dsp:cNvPr id="0" name=""/>
        <dsp:cNvSpPr/>
      </dsp:nvSpPr>
      <dsp:spPr>
        <a:xfrm>
          <a:off x="179381" y="442523"/>
          <a:ext cx="2032989" cy="379305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3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800" kern="1200" dirty="0">
              <a:solidFill>
                <a:sysClr val="windowText" lastClr="000000"/>
              </a:solidFill>
              <a:latin typeface="굴림" panose="020B0600000101010101" pitchFamily="50" charset="-127"/>
              <a:ea typeface="굴림" panose="020B0600000101010101" pitchFamily="50" charset="-127"/>
            </a:rPr>
            <a:t>원료 건조</a:t>
          </a:r>
        </a:p>
      </dsp:txBody>
      <dsp:txXfrm>
        <a:off x="190490" y="453632"/>
        <a:ext cx="1584841" cy="357087"/>
      </dsp:txXfrm>
    </dsp:sp>
    <dsp:sp modelId="{9042C596-E93E-4DE3-AD93-1A7E16669626}">
      <dsp:nvSpPr>
        <dsp:cNvPr id="0" name=""/>
        <dsp:cNvSpPr/>
      </dsp:nvSpPr>
      <dsp:spPr>
        <a:xfrm>
          <a:off x="358762" y="885046"/>
          <a:ext cx="2032989" cy="379305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800" kern="1200" dirty="0">
              <a:solidFill>
                <a:sysClr val="windowText" lastClr="000000"/>
              </a:solidFill>
              <a:latin typeface="굴림" panose="020B0600000101010101" pitchFamily="50" charset="-127"/>
              <a:ea typeface="굴림" panose="020B0600000101010101" pitchFamily="50" charset="-127"/>
            </a:rPr>
            <a:t>원액 추출</a:t>
          </a:r>
        </a:p>
      </dsp:txBody>
      <dsp:txXfrm>
        <a:off x="369871" y="896155"/>
        <a:ext cx="1584841" cy="357087"/>
      </dsp:txXfrm>
    </dsp:sp>
    <dsp:sp modelId="{AC1505A5-CDFC-4E42-B806-F32F1C54AB5E}">
      <dsp:nvSpPr>
        <dsp:cNvPr id="0" name=""/>
        <dsp:cNvSpPr/>
      </dsp:nvSpPr>
      <dsp:spPr>
        <a:xfrm>
          <a:off x="1786440" y="287640"/>
          <a:ext cx="246548" cy="246548"/>
        </a:xfrm>
        <a:prstGeom prst="downArrow">
          <a:avLst>
            <a:gd name="adj1" fmla="val 55000"/>
            <a:gd name="adj2" fmla="val 45000"/>
          </a:avLst>
        </a:prstGeom>
        <a:solidFill>
          <a:schemeClr val="accent2">
            <a:tint val="40000"/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2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4445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ko-KR" altLang="en-US" sz="1000" kern="1200">
            <a:solidFill>
              <a:sysClr val="windowText" lastClr="000000"/>
            </a:solidFill>
            <a:latin typeface="굴림" panose="020B0600000101010101" pitchFamily="50" charset="-127"/>
            <a:ea typeface="굴림" panose="020B0600000101010101" pitchFamily="50" charset="-127"/>
          </a:endParaRPr>
        </a:p>
      </dsp:txBody>
      <dsp:txXfrm>
        <a:off x="1841913" y="287640"/>
        <a:ext cx="135602" cy="185527"/>
      </dsp:txXfrm>
    </dsp:sp>
    <dsp:sp modelId="{9FDE8137-366D-491F-AE56-8A3FE5763EED}">
      <dsp:nvSpPr>
        <dsp:cNvPr id="0" name=""/>
        <dsp:cNvSpPr/>
      </dsp:nvSpPr>
      <dsp:spPr>
        <a:xfrm>
          <a:off x="1965821" y="727634"/>
          <a:ext cx="246548" cy="246548"/>
        </a:xfrm>
        <a:prstGeom prst="downArrow">
          <a:avLst>
            <a:gd name="adj1" fmla="val 55000"/>
            <a:gd name="adj2" fmla="val 45000"/>
          </a:avLst>
        </a:prstGeom>
        <a:solidFill>
          <a:schemeClr val="accent3">
            <a:tint val="40000"/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3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48895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ko-KR" altLang="en-US" sz="1100" kern="1200"/>
        </a:p>
      </dsp:txBody>
      <dsp:txXfrm>
        <a:off x="2021294" y="727634"/>
        <a:ext cx="135602" cy="185527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EB9A60B-12FA-4B0A-ADAF-D289359AFBC7}">
      <dsp:nvSpPr>
        <dsp:cNvPr id="0" name=""/>
        <dsp:cNvSpPr/>
      </dsp:nvSpPr>
      <dsp:spPr>
        <a:xfrm>
          <a:off x="0" y="0"/>
          <a:ext cx="3796653" cy="391834"/>
        </a:xfrm>
        <a:prstGeom prst="rect">
          <a:avLst/>
        </a:prstGeom>
        <a:solidFill>
          <a:schemeClr val="accent5">
            <a:shade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2700" prstMaterial="flat">
          <a:bevelT w="100800" h="1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800" kern="1200" dirty="0">
              <a:latin typeface="굴림" panose="020B0600000101010101" pitchFamily="50" charset="-127"/>
              <a:ea typeface="굴림" panose="020B0600000101010101" pitchFamily="50" charset="-127"/>
            </a:rPr>
            <a:t>향수 </a:t>
          </a:r>
          <a:r>
            <a:rPr lang="ko-KR" altLang="en-US" sz="1800" kern="1200" dirty="0" err="1">
              <a:latin typeface="굴림" panose="020B0600000101010101" pitchFamily="50" charset="-127"/>
              <a:ea typeface="굴림" panose="020B0600000101010101" pitchFamily="50" charset="-127"/>
            </a:rPr>
            <a:t>레이어링</a:t>
          </a:r>
          <a:endParaRPr lang="ko-KR" altLang="en-US" sz="1800" kern="1200" dirty="0">
            <a:latin typeface="굴림" panose="020B0600000101010101" pitchFamily="50" charset="-127"/>
            <a:ea typeface="굴림" panose="020B0600000101010101" pitchFamily="50" charset="-127"/>
          </a:endParaRPr>
        </a:p>
      </dsp:txBody>
      <dsp:txXfrm>
        <a:off x="0" y="0"/>
        <a:ext cx="3796653" cy="391834"/>
      </dsp:txXfrm>
    </dsp:sp>
    <dsp:sp modelId="{9ABA2F89-C3BC-4F4A-AB2D-0B17FE72BDF5}">
      <dsp:nvSpPr>
        <dsp:cNvPr id="0" name=""/>
        <dsp:cNvSpPr/>
      </dsp:nvSpPr>
      <dsp:spPr>
        <a:xfrm>
          <a:off x="0" y="391834"/>
          <a:ext cx="1898326" cy="822853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ko-KR" sz="1800" kern="1200" dirty="0">
              <a:latin typeface="굴림" panose="020B0600000101010101" pitchFamily="50" charset="-127"/>
              <a:ea typeface="굴림" panose="020B0600000101010101" pitchFamily="50" charset="-127"/>
            </a:rPr>
            <a:t>2~3</a:t>
          </a:r>
          <a:r>
            <a:rPr lang="ko-KR" altLang="en-US" sz="1800" kern="1200" dirty="0">
              <a:latin typeface="굴림" panose="020B0600000101010101" pitchFamily="50" charset="-127"/>
              <a:ea typeface="굴림" panose="020B0600000101010101" pitchFamily="50" charset="-127"/>
            </a:rPr>
            <a:t>종류 선택</a:t>
          </a:r>
        </a:p>
      </dsp:txBody>
      <dsp:txXfrm>
        <a:off x="0" y="391834"/>
        <a:ext cx="1898326" cy="822853"/>
      </dsp:txXfrm>
    </dsp:sp>
    <dsp:sp modelId="{655F96EF-7CC3-4A6F-A5FE-2A771517B79D}">
      <dsp:nvSpPr>
        <dsp:cNvPr id="0" name=""/>
        <dsp:cNvSpPr/>
      </dsp:nvSpPr>
      <dsp:spPr>
        <a:xfrm>
          <a:off x="1898326" y="391834"/>
          <a:ext cx="1898326" cy="822853"/>
        </a:xfrm>
        <a:prstGeom prst="rect">
          <a:avLst/>
        </a:prstGeom>
        <a:solidFill>
          <a:schemeClr val="accent5">
            <a:hueOff val="-6758543"/>
            <a:satOff val="-17419"/>
            <a:lumOff val="-11765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800" kern="1200" dirty="0">
              <a:latin typeface="굴림" panose="020B0600000101010101" pitchFamily="50" charset="-127"/>
              <a:ea typeface="굴림" panose="020B0600000101010101" pitchFamily="50" charset="-127"/>
            </a:rPr>
            <a:t>향수 조합</a:t>
          </a:r>
        </a:p>
      </dsp:txBody>
      <dsp:txXfrm>
        <a:off x="1898326" y="391834"/>
        <a:ext cx="1898326" cy="822853"/>
      </dsp:txXfrm>
    </dsp:sp>
    <dsp:sp modelId="{CF03732B-CAFC-4E27-8B84-C8288D9B3B29}">
      <dsp:nvSpPr>
        <dsp:cNvPr id="0" name=""/>
        <dsp:cNvSpPr/>
      </dsp:nvSpPr>
      <dsp:spPr>
        <a:xfrm>
          <a:off x="0" y="1214687"/>
          <a:ext cx="3796653" cy="91428"/>
        </a:xfrm>
        <a:prstGeom prst="rect">
          <a:avLst/>
        </a:prstGeom>
        <a:solidFill>
          <a:schemeClr val="accent5">
            <a:shade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2700" prstMaterial="flat">
          <a:bevelT w="100800" h="1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List3">
  <dgm:title val=""/>
  <dgm:desc val=""/>
  <dgm:catLst>
    <dgm:cat type="list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5" srcId="0" destId="1" srcOrd="0" destOrd="0"/>
        <dgm:cxn modelId="6" srcId="1" destId="2" srcOrd="0" destOrd="0"/>
        <dgm:cxn modelId="7" srcId="1" destId="3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6" srcId="0" destId="1" srcOrd="0" destOrd="0"/>
        <dgm:cxn modelId="7" srcId="1" destId="2" srcOrd="0" destOrd="0"/>
        <dgm:cxn modelId="8" srcId="1" destId="3" srcOrd="1" destOrd="0"/>
        <dgm:cxn modelId="9" srcId="1" destId="4" srcOrd="2" destOrd="0"/>
        <dgm:cxn modelId="10" srcId="1" destId="5" srcOrd="3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roof" refType="w"/>
      <dgm:constr type="h" for="ch" forName="roof" refType="h" fact="0.3"/>
      <dgm:constr type="primFontSz" for="ch" forName="roof" val="65"/>
      <dgm:constr type="w" for="ch" forName="pillars" refType="w"/>
      <dgm:constr type="h" for="ch" forName="pillars" refType="h" fact="0.63"/>
      <dgm:constr type="t" for="ch" forName="pillars" refType="h" fact="0.3"/>
      <dgm:constr type="primFontSz" for="des" forName="pillar1" val="65"/>
      <dgm:constr type="primFontSz" for="des" forName="pillarX" refType="primFontSz" refFor="des" refForName="pillar1" op="equ"/>
      <dgm:constr type="w" for="ch" forName="base" refType="w"/>
      <dgm:constr type="h" for="ch" forName="base" refType="h" fact="0.07"/>
      <dgm:constr type="t" for="ch" forName="base" refType="h" fact="0.93"/>
    </dgm:constrLst>
    <dgm:ruleLst/>
    <dgm:forEach name="Name0" axis="ch" ptType="node" cnt="1">
      <dgm:layoutNode name="roof" styleLbl="dkBgShp">
        <dgm:alg type="tx"/>
        <dgm:shape xmlns:r="http://schemas.openxmlformats.org/officeDocument/2006/relationships" type="rect" r:blip="">
          <dgm:adjLst/>
        </dgm:shape>
        <dgm:presOf axis="self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pillars" styleLbl="node1">
        <dgm:choose name="Name1">
          <dgm:if name="Name2" func="var" arg="dir" op="equ" val="norm">
            <dgm:alg type="lin">
              <dgm:param type="linDir" val="fromL"/>
            </dgm:alg>
          </dgm:if>
          <dgm:else name="Name3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illar1" refType="w"/>
          <dgm:constr type="h" for="ch" forName="pillar1" refType="h"/>
          <dgm:constr type="w" for="ch" forName="pillarX" refType="w"/>
          <dgm:constr type="h" for="ch" forName="pillarX" refType="h"/>
        </dgm:constrLst>
        <dgm:ruleLst/>
        <dgm:layoutNode name="pillar1" styleLbl="node1">
          <dgm:varLst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forEach name="Name4" axis="ch" ptType="node" st="2">
          <dgm:layoutNode name="pillarX" styleLbl="node1">
            <dgm:varLst>
              <dgm:bulletEnabled val="1"/>
            </dgm:varLst>
            <dgm:alg type="tx"/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forEach>
      </dgm:layoutNode>
      <dgm:layoutNode name="base" styleLbl="dkBgShp">
        <dgm:alg type="sp"/>
        <dgm:shape xmlns:r="http://schemas.openxmlformats.org/officeDocument/2006/relationships" type="rect" r:blip="">
          <dgm:adjLst/>
        </dgm:shape>
        <dgm:presOf/>
        <dgm:constrLst/>
        <dgm:ruleLst/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2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 dirty="0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3884613" y="2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20D0A15-FC92-4F01-96A1-FB1948B422D4}" type="datetimeFigureOut">
              <a:rPr lang="ko-KR" altLang="en-US" smtClean="0"/>
              <a:t>2023-10-14</a:t>
            </a:fld>
            <a:endParaRPr lang="ko-KR" altLang="en-US" dirty="0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 dirty="0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6B1D6E6-4813-4D2A-B51F-CD2C0EBAD055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78321239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2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 dirty="0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2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82016C3-086C-4999-9D43-E0453338D530}" type="datetimeFigureOut">
              <a:rPr lang="ko-KR" altLang="en-US" smtClean="0"/>
              <a:t>2023-10-14</a:t>
            </a:fld>
            <a:endParaRPr lang="ko-KR" altLang="en-US" dirty="0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 dirty="0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49"/>
            <a:ext cx="5486400" cy="360045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 dirty="0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DA097A8-FC4E-4A31-A641-44758014BD43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303199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1122363"/>
            <a:ext cx="84201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F488F5D5-D739-4194-9FB2-B3FFF2557B62}" type="datetime1">
              <a:rPr lang="ko-KR" altLang="en-US" smtClean="0"/>
              <a:t>2023-10-14</a:t>
            </a:fld>
            <a:endParaRPr lang="ko-KR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4134007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D068FCF2-0E46-4553-8496-689BE494DA6B}" type="datetime1">
              <a:rPr lang="ko-KR" altLang="en-US" smtClean="0"/>
              <a:t>2023-10-14</a:t>
            </a:fld>
            <a:endParaRPr lang="ko-KR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8482705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  <a:prstGeom prst="rect">
            <a:avLst/>
          </a:prstGeo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D35FBC78-C7A9-4B14-A845-FC2879A5F943}" type="datetime1">
              <a:rPr lang="ko-KR" altLang="en-US" smtClean="0"/>
              <a:t>2023-10-14</a:t>
            </a:fld>
            <a:endParaRPr lang="ko-KR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9449476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AF39B6C1-C06A-4EC1-A19F-0D832ECFCA8C}" type="datetime1">
              <a:rPr lang="ko-KR" altLang="en-US" smtClean="0"/>
              <a:t>2023-10-14</a:t>
            </a:fld>
            <a:endParaRPr lang="ko-KR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469402" y="6355580"/>
            <a:ext cx="2228850" cy="365125"/>
          </a:xfrm>
        </p:spPr>
        <p:txBody>
          <a:bodyPr/>
          <a:lstStyle>
            <a:lvl1pPr>
              <a:defRPr sz="1300"/>
            </a:lvl1pPr>
          </a:lstStyle>
          <a:p>
            <a:fld id="{A9CB3139-E43D-4DDB-814A-10276AA4F432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8458834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E23892CB-BD2D-4A71-8D3D-DCEEE98ECA83}" type="datetime1">
              <a:rPr lang="ko-KR" altLang="en-US" smtClean="0"/>
              <a:t>2023-10-14</a:t>
            </a:fld>
            <a:endParaRPr lang="ko-KR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7228530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D924DC29-BEBB-424F-831F-847E9A04BE09}" type="datetime1">
              <a:rPr lang="ko-KR" altLang="en-US" smtClean="0"/>
              <a:t>2023-10-14</a:t>
            </a:fld>
            <a:endParaRPr lang="ko-KR" alt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2641069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7"/>
            <a:ext cx="8543925" cy="1325563"/>
          </a:xfrm>
          <a:prstGeom prst="rect">
            <a:avLst/>
          </a:prstGeo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CEB95358-A838-478D-9B72-79859A83FD9B}" type="datetime1">
              <a:rPr lang="ko-KR" altLang="en-US" smtClean="0"/>
              <a:t>2023-10-14</a:t>
            </a:fld>
            <a:endParaRPr lang="ko-KR" alt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5758792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600">
                <a:solidFill>
                  <a:schemeClr val="tx1"/>
                </a:solidFill>
              </a:defRPr>
            </a:lvl1pPr>
          </a:lstStyle>
          <a:p>
            <a:fld id="{A9CB3139-E43D-4DDB-814A-10276AA4F432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6" name="화살표: 갈매기형 수장 5">
            <a:extLst>
              <a:ext uri="{FF2B5EF4-FFF2-40B4-BE49-F238E27FC236}">
                <a16:creationId xmlns:a16="http://schemas.microsoft.com/office/drawing/2014/main" id="{7AD81B74-0088-81CE-4CC2-A316828B1285}"/>
              </a:ext>
            </a:extLst>
          </p:cNvPr>
          <p:cNvSpPr/>
          <p:nvPr userDrawn="1"/>
        </p:nvSpPr>
        <p:spPr>
          <a:xfrm flipH="1">
            <a:off x="0" y="826476"/>
            <a:ext cx="9906000" cy="325523"/>
          </a:xfrm>
          <a:prstGeom prst="chevron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7" name="배지 6">
            <a:extLst>
              <a:ext uri="{FF2B5EF4-FFF2-40B4-BE49-F238E27FC236}">
                <a16:creationId xmlns:a16="http://schemas.microsoft.com/office/drawing/2014/main" id="{DE88A014-E4E8-DB11-7C6B-DBE6799C32F2}"/>
              </a:ext>
            </a:extLst>
          </p:cNvPr>
          <p:cNvSpPr/>
          <p:nvPr userDrawn="1"/>
        </p:nvSpPr>
        <p:spPr>
          <a:xfrm>
            <a:off x="1089804" y="0"/>
            <a:ext cx="7726392" cy="1152000"/>
          </a:xfrm>
          <a:prstGeom prst="plaqu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pic>
        <p:nvPicPr>
          <p:cNvPr id="8" name="그림 7">
            <a:extLst>
              <a:ext uri="{FF2B5EF4-FFF2-40B4-BE49-F238E27FC236}">
                <a16:creationId xmlns:a16="http://schemas.microsoft.com/office/drawing/2014/main" id="{40E9410C-53BF-ED51-2608-8DC4A72458C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clrChange>
              <a:clrFrom>
                <a:srgbClr val="9E9D9B"/>
              </a:clrFrom>
              <a:clrTo>
                <a:srgbClr val="9E9D9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9563" y="6265307"/>
            <a:ext cx="1479665" cy="547213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82AA3206-5E94-3FD4-94A5-012D62B67A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76" y="0"/>
            <a:ext cx="9899849" cy="1152000"/>
          </a:xfrm>
          <a:prstGeom prst="rect">
            <a:avLst/>
          </a:prstGeom>
        </p:spPr>
        <p:txBody>
          <a:bodyPr anchor="ctr"/>
          <a:lstStyle>
            <a:lvl1pPr algn="ctr">
              <a:defRPr sz="4000">
                <a:solidFill>
                  <a:schemeClr val="bg1"/>
                </a:solidFill>
                <a:latin typeface="돋움" panose="020B0600000101010101" pitchFamily="50" charset="-127"/>
                <a:ea typeface="돋움" panose="020B0600000101010101" pitchFamily="50" charset="-127"/>
              </a:defRPr>
            </a:lvl1pPr>
          </a:lstStyle>
          <a:p>
            <a:r>
              <a:rPr lang="ko-KR" altLang="en-US" dirty="0"/>
              <a:t>마스터 제목 스타일 편집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916635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F0E52529-CE08-4C4E-88D6-ECF8AD3D837F}" type="datetime1">
              <a:rPr lang="ko-KR" altLang="en-US" smtClean="0"/>
              <a:t>2023-10-14</a:t>
            </a:fld>
            <a:endParaRPr lang="ko-KR" alt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912829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7"/>
            <a:ext cx="5014913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19743A8B-73CB-479E-98FA-9C44118C786D}" type="datetime1">
              <a:rPr lang="ko-KR" altLang="en-US" smtClean="0"/>
              <a:t>2023-10-14</a:t>
            </a:fld>
            <a:endParaRPr lang="ko-KR" alt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7383342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7"/>
            <a:ext cx="5014913" cy="4873625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 dirty="0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5493C1A0-D60E-4A2A-A02E-AC8186A6BAEC}" type="datetime1">
              <a:rPr lang="ko-KR" altLang="en-US" smtClean="0"/>
              <a:t>2023-10-14</a:t>
            </a:fld>
            <a:endParaRPr lang="ko-KR" alt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6661253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CB3139-E43D-4DDB-814A-10276AA4F432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2417355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slide" Target="slide5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.xml"/><Relationship Id="rId3" Type="http://schemas.openxmlformats.org/officeDocument/2006/relationships/diagramLayout" Target="../diagrams/layout1.xml"/><Relationship Id="rId7" Type="http://schemas.openxmlformats.org/officeDocument/2006/relationships/diagramData" Target="../diagrams/data2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1.xml"/><Relationship Id="rId11" Type="http://schemas.microsoft.com/office/2007/relationships/diagramDrawing" Target="../diagrams/drawing2.xml"/><Relationship Id="rId5" Type="http://schemas.openxmlformats.org/officeDocument/2006/relationships/diagramColors" Target="../diagrams/colors1.xml"/><Relationship Id="rId10" Type="http://schemas.openxmlformats.org/officeDocument/2006/relationships/diagramColors" Target="../diagrams/colors2.xml"/><Relationship Id="rId4" Type="http://schemas.openxmlformats.org/officeDocument/2006/relationships/diagramQuickStyle" Target="../diagrams/quickStyle1.xml"/><Relationship Id="rId9" Type="http://schemas.openxmlformats.org/officeDocument/2006/relationships/diagramQuickStyle" Target="../diagrams/quickStyl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사다리꼴 2"/>
          <p:cNvSpPr/>
          <p:nvPr/>
        </p:nvSpPr>
        <p:spPr>
          <a:xfrm>
            <a:off x="4186844" y="0"/>
            <a:ext cx="5719156" cy="6858000"/>
          </a:xfrm>
          <a:prstGeom prst="trapezoid">
            <a:avLst/>
          </a:prstGeom>
          <a:blipFill dpi="0" rotWithShape="1">
            <a:blip r:embed="rId2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" name="제목 1">
            <a:extLst>
              <a:ext uri="{FF2B5EF4-FFF2-40B4-BE49-F238E27FC236}">
                <a16:creationId xmlns:a16="http://schemas.microsoft.com/office/drawing/2014/main" id="{1B08C1C9-8BFC-4BE1-8505-B31AFCC1E34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40654" y="2550696"/>
            <a:ext cx="7357913" cy="1448216"/>
          </a:xfrm>
          <a:effectLst>
            <a:reflection blurRad="6350" stA="50000" endA="300" endPos="55000" dir="5400000" sy="-100000" algn="bl" rotWithShape="0"/>
          </a:effectLst>
        </p:spPr>
        <p:txBody>
          <a:bodyPr>
            <a:prstTxWarp prst="textFadeLeft">
              <a:avLst/>
            </a:prstTxWarp>
          </a:bodyPr>
          <a:lstStyle/>
          <a:p>
            <a:r>
              <a:rPr lang="en-US" altLang="ko-KR" b="1" dirty="0">
                <a:effectLst>
                  <a:reflection blurRad="6350" stA="55000" endA="50" endPos="85000" dir="5400000" sy="-100000" algn="bl" rotWithShape="0"/>
                </a:effectLst>
                <a:latin typeface="돋움" panose="020B0600000101010101" pitchFamily="50" charset="-127"/>
                <a:ea typeface="돋움" panose="020B0600000101010101" pitchFamily="50" charset="-127"/>
              </a:rPr>
              <a:t>PERFUME</a:t>
            </a:r>
            <a:endParaRPr lang="ko-KR" altLang="en-US" b="1" dirty="0">
              <a:effectLst>
                <a:reflection blurRad="6350" stA="55000" endA="50" endPos="85000" dir="5400000" sy="-100000" algn="bl" rotWithShape="0"/>
              </a:effectLst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pic>
        <p:nvPicPr>
          <p:cNvPr id="4" name="그림 3">
            <a:extLst>
              <a:ext uri="{FF2B5EF4-FFF2-40B4-BE49-F238E27FC236}">
                <a16:creationId xmlns:a16="http://schemas.microsoft.com/office/drawing/2014/main" id="{BE417A86-4430-4B4F-A502-D670DF6CC753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9E9D9B"/>
              </a:clrFrom>
              <a:clrTo>
                <a:srgbClr val="9E9D9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6745" y="236947"/>
            <a:ext cx="2181080" cy="8066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23953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9ECF67A3-2BEF-4441-96D7-AC1E5C275C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t>2</a:t>
            </a:fld>
            <a:endParaRPr lang="ko-KR" altLang="en-US" dirty="0"/>
          </a:p>
        </p:txBody>
      </p:sp>
      <p:sp>
        <p:nvSpPr>
          <p:cNvPr id="2" name="제목 1">
            <a:extLst>
              <a:ext uri="{FF2B5EF4-FFF2-40B4-BE49-F238E27FC236}">
                <a16:creationId xmlns:a16="http://schemas.microsoft.com/office/drawing/2014/main" id="{5A80A21B-1C34-4403-A974-17613A903BF5}"/>
              </a:ext>
            </a:extLst>
          </p:cNvPr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ko-KR" altLang="en-US" dirty="0"/>
              <a:t>목차</a:t>
            </a:r>
          </a:p>
        </p:txBody>
      </p:sp>
      <p:sp>
        <p:nvSpPr>
          <p:cNvPr id="19" name="화살표: 오른쪽 18"/>
          <p:cNvSpPr/>
          <p:nvPr/>
        </p:nvSpPr>
        <p:spPr>
          <a:xfrm>
            <a:off x="1682147" y="2265875"/>
            <a:ext cx="4925679" cy="254669"/>
          </a:xfrm>
          <a:prstGeom prst="rightArrow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2411701" y="1851307"/>
            <a:ext cx="43060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dirty="0" err="1">
                <a:latin typeface="굴림" panose="020B0600000101010101" pitchFamily="50" charset="-127"/>
                <a:ea typeface="굴림" panose="020B0600000101010101" pitchFamily="50" charset="-127"/>
              </a:rPr>
              <a:t>향수란</a:t>
            </a:r>
            <a:r>
              <a:rPr lang="en-US" altLang="ko-KR" sz="2400" dirty="0">
                <a:latin typeface="굴림" panose="020B0600000101010101" pitchFamily="50" charset="-127"/>
                <a:ea typeface="굴림" panose="020B0600000101010101" pitchFamily="50" charset="-127"/>
              </a:rPr>
              <a:t>?</a:t>
            </a:r>
            <a:endParaRPr lang="ko-KR" altLang="en-US" sz="2400" dirty="0"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29" name="화살표: 오른쪽 28"/>
          <p:cNvSpPr/>
          <p:nvPr/>
        </p:nvSpPr>
        <p:spPr>
          <a:xfrm>
            <a:off x="1682147" y="4539299"/>
            <a:ext cx="4925679" cy="254669"/>
          </a:xfrm>
          <a:prstGeom prst="rightArrow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2411701" y="4070753"/>
            <a:ext cx="443713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dirty="0">
                <a:latin typeface="굴림" panose="020B0600000101010101" pitchFamily="50" charset="-127"/>
                <a:ea typeface="굴림" panose="020B0600000101010101" pitchFamily="50" charset="-127"/>
                <a:hlinkClick r:id="rId2" action="ppaction://hlinksldjump"/>
              </a:rPr>
              <a:t>소비자가 선호하는 향기</a:t>
            </a:r>
            <a:endParaRPr lang="ko-KR" altLang="en-US" sz="2400" dirty="0"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34" name="화살표: 오른쪽 33"/>
          <p:cNvSpPr/>
          <p:nvPr/>
        </p:nvSpPr>
        <p:spPr>
          <a:xfrm>
            <a:off x="1682147" y="3404841"/>
            <a:ext cx="4925679" cy="254669"/>
          </a:xfrm>
          <a:prstGeom prst="rightArrow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2411701" y="2948475"/>
            <a:ext cx="43060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dirty="0">
                <a:latin typeface="굴림" panose="020B0600000101010101" pitchFamily="50" charset="-127"/>
                <a:ea typeface="굴림" panose="020B0600000101010101" pitchFamily="50" charset="-127"/>
              </a:rPr>
              <a:t>향수 노트</a:t>
            </a:r>
          </a:p>
        </p:txBody>
      </p:sp>
      <p:sp>
        <p:nvSpPr>
          <p:cNvPr id="39" name="화살표: 오른쪽 38"/>
          <p:cNvSpPr/>
          <p:nvPr/>
        </p:nvSpPr>
        <p:spPr>
          <a:xfrm>
            <a:off x="1682147" y="5673498"/>
            <a:ext cx="4925679" cy="254669"/>
          </a:xfrm>
          <a:prstGeom prst="rightArrow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2403388" y="5241652"/>
            <a:ext cx="43060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dirty="0">
                <a:latin typeface="굴림" panose="020B0600000101010101" pitchFamily="50" charset="-127"/>
                <a:ea typeface="굴림" panose="020B0600000101010101" pitchFamily="50" charset="-127"/>
              </a:rPr>
              <a:t>향수의 구분 및 제조</a:t>
            </a:r>
          </a:p>
        </p:txBody>
      </p:sp>
      <p:pic>
        <p:nvPicPr>
          <p:cNvPr id="5" name="그림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298" b="67465"/>
          <a:stretch/>
        </p:blipFill>
        <p:spPr>
          <a:xfrm>
            <a:off x="7369955" y="1690478"/>
            <a:ext cx="1999172" cy="1775694"/>
          </a:xfrm>
          <a:prstGeom prst="rect">
            <a:avLst/>
          </a:prstGeom>
        </p:spPr>
      </p:pic>
      <p:sp>
        <p:nvSpPr>
          <p:cNvPr id="3" name="화살표: 오각형 2"/>
          <p:cNvSpPr/>
          <p:nvPr/>
        </p:nvSpPr>
        <p:spPr>
          <a:xfrm>
            <a:off x="998395" y="1815415"/>
            <a:ext cx="1408702" cy="642604"/>
          </a:xfrm>
          <a:prstGeom prst="homePlate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400" dirty="0">
                <a:latin typeface="굴림" panose="020B0600000101010101" pitchFamily="50" charset="-127"/>
                <a:ea typeface="굴림" panose="020B0600000101010101" pitchFamily="50" charset="-127"/>
              </a:rPr>
              <a:t>A</a:t>
            </a:r>
            <a:endParaRPr lang="ko-KR" altLang="en-US" sz="2400" dirty="0"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28" name="화살표: 오각형 27"/>
          <p:cNvSpPr/>
          <p:nvPr/>
        </p:nvSpPr>
        <p:spPr>
          <a:xfrm>
            <a:off x="998395" y="4088267"/>
            <a:ext cx="1408702" cy="642604"/>
          </a:xfrm>
          <a:prstGeom prst="homePlate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400" dirty="0">
                <a:latin typeface="굴림" panose="020B0600000101010101" pitchFamily="50" charset="-127"/>
                <a:ea typeface="굴림" panose="020B0600000101010101" pitchFamily="50" charset="-127"/>
              </a:rPr>
              <a:t>C</a:t>
            </a:r>
            <a:endParaRPr lang="ko-KR" altLang="en-US" sz="2400" dirty="0"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33" name="화살표: 오각형 32"/>
          <p:cNvSpPr/>
          <p:nvPr/>
        </p:nvSpPr>
        <p:spPr>
          <a:xfrm>
            <a:off x="998395" y="2954148"/>
            <a:ext cx="1408702" cy="642604"/>
          </a:xfrm>
          <a:prstGeom prst="homePlate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400" dirty="0">
                <a:latin typeface="굴림" panose="020B0600000101010101" pitchFamily="50" charset="-127"/>
                <a:ea typeface="굴림" panose="020B0600000101010101" pitchFamily="50" charset="-127"/>
              </a:rPr>
              <a:t>B</a:t>
            </a:r>
            <a:endParaRPr lang="ko-KR" altLang="en-US" sz="2400" dirty="0"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38" name="화살표: 오각형 37"/>
          <p:cNvSpPr/>
          <p:nvPr/>
        </p:nvSpPr>
        <p:spPr>
          <a:xfrm>
            <a:off x="998395" y="5222386"/>
            <a:ext cx="1408702" cy="642604"/>
          </a:xfrm>
          <a:prstGeom prst="homePlate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400" dirty="0">
                <a:latin typeface="굴림" panose="020B0600000101010101" pitchFamily="50" charset="-127"/>
                <a:ea typeface="굴림" panose="020B0600000101010101" pitchFamily="50" charset="-127"/>
              </a:rPr>
              <a:t>D</a:t>
            </a:r>
            <a:endParaRPr lang="ko-KR" altLang="en-US" sz="2400" dirty="0"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62499583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슬라이드 번호 개체 틀 2">
            <a:extLst>
              <a:ext uri="{FF2B5EF4-FFF2-40B4-BE49-F238E27FC236}">
                <a16:creationId xmlns:a16="http://schemas.microsoft.com/office/drawing/2014/main" id="{C6858544-C66C-4DCC-8236-11BE5768B2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pPr/>
              <a:t>3</a:t>
            </a:fld>
            <a:endParaRPr lang="ko-KR" altLang="en-US" dirty="0"/>
          </a:p>
        </p:txBody>
      </p:sp>
      <p:sp>
        <p:nvSpPr>
          <p:cNvPr id="4" name="제목 3">
            <a:extLst>
              <a:ext uri="{FF2B5EF4-FFF2-40B4-BE49-F238E27FC236}">
                <a16:creationId xmlns:a16="http://schemas.microsoft.com/office/drawing/2014/main" id="{A6056FBD-BCC7-4E75-B5E6-4FBC7AE735A8}"/>
              </a:ext>
            </a:extLst>
          </p:cNvPr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altLang="ko-KR" dirty="0"/>
              <a:t>A. </a:t>
            </a:r>
            <a:r>
              <a:rPr lang="ko-KR" altLang="en-US" dirty="0" err="1"/>
              <a:t>향수란</a:t>
            </a:r>
            <a:r>
              <a:rPr lang="en-US" altLang="ko-KR" dirty="0"/>
              <a:t>?</a:t>
            </a:r>
            <a:endParaRPr lang="ko-KR" altLang="en-US" dirty="0"/>
          </a:p>
        </p:txBody>
      </p:sp>
      <p:sp>
        <p:nvSpPr>
          <p:cNvPr id="2" name="내용 개체 틀 1">
            <a:extLst>
              <a:ext uri="{FF2B5EF4-FFF2-40B4-BE49-F238E27FC236}">
                <a16:creationId xmlns:a16="http://schemas.microsoft.com/office/drawing/2014/main" id="{A43E2F25-EBD4-4E9E-B7FD-0DD365416DD3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444147" y="1538968"/>
            <a:ext cx="8336984" cy="2151063"/>
          </a:xfrm>
          <a:prstGeom prst="rect">
            <a:avLst/>
          </a:prstGeom>
        </p:spPr>
        <p:txBody>
          <a:bodyPr/>
          <a:lstStyle/>
          <a:p>
            <a:pPr marL="355600" indent="-355600" latinLnBrk="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altLang="ko-KR" sz="2400" b="1" dirty="0">
                <a:latin typeface="돋움" panose="020B0600000101010101" pitchFamily="50" charset="-127"/>
                <a:ea typeface="돋움" panose="020B0600000101010101" pitchFamily="50" charset="-127"/>
              </a:rPr>
              <a:t>Perfume</a:t>
            </a:r>
          </a:p>
          <a:p>
            <a:pPr marL="719138" lvl="1" indent="-352425" latinLnBrk="0">
              <a:lnSpc>
                <a:spcPct val="150000"/>
              </a:lnSpc>
              <a:spcBef>
                <a:spcPct val="20000"/>
              </a:spcBef>
              <a:buFont typeface="Wingdings" panose="05000000000000000000" pitchFamily="2" charset="2"/>
              <a:buChar char="ü"/>
            </a:pPr>
            <a:r>
              <a:rPr lang="en-US" altLang="ko-KR" sz="2000" dirty="0">
                <a:latin typeface="돋움" panose="020B0600000101010101" pitchFamily="50" charset="-127"/>
                <a:ea typeface="돋움" panose="020B0600000101010101" pitchFamily="50" charset="-127"/>
              </a:rPr>
              <a:t>It is a mixture of fragrant essential oils or aroma compounds</a:t>
            </a:r>
          </a:p>
          <a:p>
            <a:pPr marL="719138" lvl="1" indent="-352425" latinLnBrk="0">
              <a:lnSpc>
                <a:spcPct val="150000"/>
              </a:lnSpc>
              <a:spcBef>
                <a:spcPct val="20000"/>
              </a:spcBef>
              <a:buFont typeface="Wingdings" panose="05000000000000000000" pitchFamily="2" charset="2"/>
              <a:buChar char="ü"/>
            </a:pPr>
            <a:r>
              <a:rPr lang="en-US" altLang="ko-KR" sz="2000" dirty="0">
                <a:latin typeface="돋움" panose="020B0600000101010101" pitchFamily="50" charset="-127"/>
                <a:ea typeface="돋움" panose="020B0600000101010101" pitchFamily="50" charset="-127"/>
              </a:rPr>
              <a:t>Ancient texts and archaeological excavations show the use of perfumes in some of the earliest human</a:t>
            </a:r>
            <a:endParaRPr lang="ko-KR" altLang="en-US" sz="2000" dirty="0">
              <a:solidFill>
                <a:prstClr val="black"/>
              </a:solidFill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5" name="내용 개체 틀 1">
            <a:extLst>
              <a:ext uri="{FF2B5EF4-FFF2-40B4-BE49-F238E27FC236}">
                <a16:creationId xmlns:a16="http://schemas.microsoft.com/office/drawing/2014/main" id="{BEF6380C-942C-41C2-B9B2-280C4B273AFB}"/>
              </a:ext>
            </a:extLst>
          </p:cNvPr>
          <p:cNvSpPr txBox="1">
            <a:spLocks/>
          </p:cNvSpPr>
          <p:nvPr/>
        </p:nvSpPr>
        <p:spPr>
          <a:xfrm>
            <a:off x="444147" y="3916459"/>
            <a:ext cx="6911000" cy="203331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55600" indent="-355600" latinLnBrk="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ko-KR" altLang="en-US" sz="2400" b="1" dirty="0">
                <a:latin typeface="돋움" panose="020B0600000101010101" pitchFamily="50" charset="-127"/>
                <a:ea typeface="돋움" panose="020B0600000101010101" pitchFamily="50" charset="-127"/>
              </a:rPr>
              <a:t>향수</a:t>
            </a:r>
          </a:p>
          <a:p>
            <a:pPr marL="719138" lvl="1" indent="-344488" latinLnBrk="0">
              <a:lnSpc>
                <a:spcPct val="150000"/>
              </a:lnSpc>
              <a:spcBef>
                <a:spcPct val="20000"/>
              </a:spcBef>
              <a:buFont typeface="Wingdings" panose="05000000000000000000" pitchFamily="2" charset="2"/>
              <a:buChar char="ü"/>
              <a:defRPr/>
            </a:pPr>
            <a:r>
              <a:rPr lang="ko-KR" altLang="en-US" sz="2000" dirty="0">
                <a:solidFill>
                  <a:prstClr val="black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오일</a:t>
            </a:r>
            <a:r>
              <a:rPr lang="en-US" altLang="ko-KR" sz="2000" dirty="0">
                <a:solidFill>
                  <a:prstClr val="black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, </a:t>
            </a:r>
            <a:r>
              <a:rPr lang="ko-KR" altLang="en-US" sz="2000" dirty="0">
                <a:solidFill>
                  <a:prstClr val="black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아로마 </a:t>
            </a:r>
            <a:r>
              <a:rPr lang="ko-KR" altLang="en-US" sz="2000">
                <a:solidFill>
                  <a:prstClr val="black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등을 향료나 </a:t>
            </a:r>
            <a:r>
              <a:rPr lang="ko-KR" altLang="en-US" sz="2000" dirty="0">
                <a:solidFill>
                  <a:prstClr val="black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알코올에 풀어서 만든 </a:t>
            </a:r>
            <a:r>
              <a:rPr lang="ko-KR" altLang="en-US" sz="2000">
                <a:solidFill>
                  <a:prstClr val="black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액체 </a:t>
            </a:r>
            <a:r>
              <a:rPr lang="ko-KR" altLang="en-US" sz="2000" smtClean="0">
                <a:solidFill>
                  <a:prstClr val="black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혼합물로 </a:t>
            </a:r>
            <a:r>
              <a:rPr lang="ko-KR" altLang="en-US" sz="2000" dirty="0">
                <a:solidFill>
                  <a:prstClr val="black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고대 문헌에 의하면 제를 지낼 때 청결을 위해 사용한 것이 기원임</a:t>
            </a:r>
            <a:endParaRPr lang="en-US" altLang="ko-KR" sz="2000" dirty="0">
              <a:solidFill>
                <a:prstClr val="black"/>
              </a:solidFill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pic>
        <p:nvPicPr>
          <p:cNvPr id="6" name="동영상">
            <a:hlinkClick r:id="" action="ppaction://media"/>
            <a:extLst>
              <a:ext uri="{FF2B5EF4-FFF2-40B4-BE49-F238E27FC236}">
                <a16:creationId xmlns:a16="http://schemas.microsoft.com/office/drawing/2014/main" id="{82F08340-7F5E-4C05-B8E5-2DDE264AE74C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7496844" y="4516874"/>
            <a:ext cx="1981200" cy="152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0122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975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슬라이드 번호 개체 틀 2">
            <a:extLst>
              <a:ext uri="{FF2B5EF4-FFF2-40B4-BE49-F238E27FC236}">
                <a16:creationId xmlns:a16="http://schemas.microsoft.com/office/drawing/2014/main" id="{D90991D5-C103-4BC1-9A08-CD7E6ECFC9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pPr/>
              <a:t>4</a:t>
            </a:fld>
            <a:endParaRPr lang="ko-KR" altLang="en-US" dirty="0"/>
          </a:p>
        </p:txBody>
      </p:sp>
      <p:sp>
        <p:nvSpPr>
          <p:cNvPr id="4" name="제목 3">
            <a:extLst>
              <a:ext uri="{FF2B5EF4-FFF2-40B4-BE49-F238E27FC236}">
                <a16:creationId xmlns:a16="http://schemas.microsoft.com/office/drawing/2014/main" id="{47F65C8A-5058-4601-9F8E-241095381541}"/>
              </a:ext>
            </a:extLst>
          </p:cNvPr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altLang="ko-KR" dirty="0">
                <a:cs typeface="+mn-cs"/>
              </a:rPr>
              <a:t>B. </a:t>
            </a:r>
            <a:r>
              <a:rPr lang="ko-KR" altLang="en-US" dirty="0">
                <a:cs typeface="+mn-cs"/>
              </a:rPr>
              <a:t>향수 노트</a:t>
            </a:r>
            <a:endParaRPr lang="ko-KR" altLang="en-US" dirty="0"/>
          </a:p>
        </p:txBody>
      </p:sp>
      <p:sp>
        <p:nvSpPr>
          <p:cNvPr id="9" name="한쪽 모서리가 잘린 사각형 6">
            <a:extLst>
              <a:ext uri="{FF2B5EF4-FFF2-40B4-BE49-F238E27FC236}">
                <a16:creationId xmlns:a16="http://schemas.microsoft.com/office/drawing/2014/main" id="{8087F8E9-02A7-4507-A6C3-46C9BD3C567C}"/>
              </a:ext>
            </a:extLst>
          </p:cNvPr>
          <p:cNvSpPr/>
          <p:nvPr/>
        </p:nvSpPr>
        <p:spPr>
          <a:xfrm>
            <a:off x="1652364" y="1536126"/>
            <a:ext cx="1854000" cy="842962"/>
          </a:xfrm>
          <a:prstGeom prst="snip2SameRect">
            <a:avLst/>
          </a:prstGeom>
          <a:solidFill>
            <a:schemeClr val="accent5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tx1"/>
              </a:solidFill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10" name="한쪽 모서리가 잘린 사각형 7">
            <a:extLst>
              <a:ext uri="{FF2B5EF4-FFF2-40B4-BE49-F238E27FC236}">
                <a16:creationId xmlns:a16="http://schemas.microsoft.com/office/drawing/2014/main" id="{9B2A0D7D-A0EC-4605-946B-5D11163ABCF6}"/>
              </a:ext>
            </a:extLst>
          </p:cNvPr>
          <p:cNvSpPr/>
          <p:nvPr/>
        </p:nvSpPr>
        <p:spPr>
          <a:xfrm>
            <a:off x="3506364" y="1536126"/>
            <a:ext cx="3121200" cy="842962"/>
          </a:xfrm>
          <a:prstGeom prst="snip2SameRect">
            <a:avLst/>
          </a:prstGeom>
          <a:solidFill>
            <a:schemeClr val="accent5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itchFamily="34" charset="0"/>
              <a:buChar char="•"/>
            </a:pPr>
            <a:endParaRPr lang="ko-KR" altLang="en-US" dirty="0">
              <a:solidFill>
                <a:schemeClr val="tx1"/>
              </a:solidFill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11" name="한쪽 모서리가 잘린 사각형 8">
            <a:extLst>
              <a:ext uri="{FF2B5EF4-FFF2-40B4-BE49-F238E27FC236}">
                <a16:creationId xmlns:a16="http://schemas.microsoft.com/office/drawing/2014/main" id="{0AEBD14B-B30D-4D33-8BEB-F70F9E96BEBA}"/>
              </a:ext>
            </a:extLst>
          </p:cNvPr>
          <p:cNvSpPr/>
          <p:nvPr/>
        </p:nvSpPr>
        <p:spPr>
          <a:xfrm>
            <a:off x="6622861" y="1536126"/>
            <a:ext cx="2804400" cy="842962"/>
          </a:xfrm>
          <a:prstGeom prst="snip2SameRect">
            <a:avLst/>
          </a:prstGeom>
          <a:solidFill>
            <a:schemeClr val="accent5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tx1"/>
              </a:solidFill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12" name="오각형 11">
            <a:extLst>
              <a:ext uri="{FF2B5EF4-FFF2-40B4-BE49-F238E27FC236}">
                <a16:creationId xmlns:a16="http://schemas.microsoft.com/office/drawing/2014/main" id="{D0239B3D-E6FB-4DAD-BC48-2CF1D55D21F5}"/>
              </a:ext>
            </a:extLst>
          </p:cNvPr>
          <p:cNvSpPr/>
          <p:nvPr/>
        </p:nvSpPr>
        <p:spPr>
          <a:xfrm>
            <a:off x="1652364" y="1536125"/>
            <a:ext cx="1854000" cy="844089"/>
          </a:xfrm>
          <a:prstGeom prst="pentagon">
            <a:avLst/>
          </a:prstGeom>
          <a:solidFill>
            <a:schemeClr val="accent5">
              <a:lumMod val="40000"/>
              <a:lumOff val="6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종류</a:t>
            </a:r>
          </a:p>
        </p:txBody>
      </p:sp>
      <p:sp>
        <p:nvSpPr>
          <p:cNvPr id="13" name="오각형 12">
            <a:extLst>
              <a:ext uri="{FF2B5EF4-FFF2-40B4-BE49-F238E27FC236}">
                <a16:creationId xmlns:a16="http://schemas.microsoft.com/office/drawing/2014/main" id="{CD39E153-3ACE-4D80-9611-E147BEF857B9}"/>
              </a:ext>
            </a:extLst>
          </p:cNvPr>
          <p:cNvSpPr/>
          <p:nvPr/>
        </p:nvSpPr>
        <p:spPr>
          <a:xfrm>
            <a:off x="3506364" y="1536125"/>
            <a:ext cx="3121200" cy="844089"/>
          </a:xfrm>
          <a:prstGeom prst="pentagon">
            <a:avLst/>
          </a:prstGeom>
          <a:solidFill>
            <a:schemeClr val="accent5">
              <a:lumMod val="40000"/>
              <a:lumOff val="6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특징</a:t>
            </a:r>
          </a:p>
        </p:txBody>
      </p:sp>
      <p:sp>
        <p:nvSpPr>
          <p:cNvPr id="14" name="오각형 13">
            <a:extLst>
              <a:ext uri="{FF2B5EF4-FFF2-40B4-BE49-F238E27FC236}">
                <a16:creationId xmlns:a16="http://schemas.microsoft.com/office/drawing/2014/main" id="{FD367D93-0C68-429B-A433-9D0381AE5ECD}"/>
              </a:ext>
            </a:extLst>
          </p:cNvPr>
          <p:cNvSpPr/>
          <p:nvPr/>
        </p:nvSpPr>
        <p:spPr>
          <a:xfrm>
            <a:off x="6622861" y="1536125"/>
            <a:ext cx="2804400" cy="844089"/>
          </a:xfrm>
          <a:prstGeom prst="pentagon">
            <a:avLst/>
          </a:prstGeom>
          <a:solidFill>
            <a:schemeClr val="accent5">
              <a:lumMod val="40000"/>
              <a:lumOff val="6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사용하는 재료</a:t>
            </a:r>
          </a:p>
        </p:txBody>
      </p:sp>
      <p:sp>
        <p:nvSpPr>
          <p:cNvPr id="15" name="오각형 12">
            <a:extLst>
              <a:ext uri="{FF2B5EF4-FFF2-40B4-BE49-F238E27FC236}">
                <a16:creationId xmlns:a16="http://schemas.microsoft.com/office/drawing/2014/main" id="{77050217-396B-4D79-83D2-B08A5E952EA6}"/>
              </a:ext>
            </a:extLst>
          </p:cNvPr>
          <p:cNvSpPr/>
          <p:nvPr/>
        </p:nvSpPr>
        <p:spPr>
          <a:xfrm flipH="1">
            <a:off x="509219" y="2369631"/>
            <a:ext cx="1143008" cy="1184400"/>
          </a:xfrm>
          <a:prstGeom prst="flowChartDelay">
            <a:avLst/>
          </a:prstGeom>
          <a:gradFill flip="none" rotWithShape="1">
            <a:gsLst>
              <a:gs pos="0">
                <a:schemeClr val="tx2"/>
              </a:gs>
              <a:gs pos="100000">
                <a:schemeClr val="bg1"/>
              </a:gs>
            </a:gsLst>
            <a:lin ang="5400000" scaled="1"/>
            <a:tileRect/>
          </a:gra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휘발성</a:t>
            </a:r>
            <a:r>
              <a:rPr lang="en-US" altLang="ko-KR" dirty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/>
            </a:r>
            <a:br>
              <a:rPr lang="en-US" altLang="ko-KR" dirty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</a:br>
            <a:r>
              <a:rPr lang="ko-KR" altLang="en-US" dirty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높음</a:t>
            </a:r>
            <a:endParaRPr lang="en-US" altLang="ko-KR" dirty="0">
              <a:solidFill>
                <a:schemeClr val="tx1"/>
              </a:solidFill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16" name="오각형 14">
            <a:extLst>
              <a:ext uri="{FF2B5EF4-FFF2-40B4-BE49-F238E27FC236}">
                <a16:creationId xmlns:a16="http://schemas.microsoft.com/office/drawing/2014/main" id="{9011564F-F957-448A-951A-AD5CAA892458}"/>
              </a:ext>
            </a:extLst>
          </p:cNvPr>
          <p:cNvSpPr/>
          <p:nvPr/>
        </p:nvSpPr>
        <p:spPr>
          <a:xfrm flipH="1">
            <a:off x="509215" y="3554031"/>
            <a:ext cx="1143009" cy="2368800"/>
          </a:xfrm>
          <a:prstGeom prst="flowChartDelay">
            <a:avLst/>
          </a:prstGeom>
          <a:gradFill flip="none" rotWithShape="1">
            <a:gsLst>
              <a:gs pos="0">
                <a:schemeClr val="tx2"/>
              </a:gs>
              <a:gs pos="100000">
                <a:schemeClr val="bg1"/>
              </a:gs>
            </a:gsLst>
            <a:lin ang="5400000" scaled="1"/>
            <a:tileRect/>
          </a:gra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휘발성</a:t>
            </a:r>
            <a:endParaRPr lang="en-US" altLang="ko-KR" dirty="0">
              <a:solidFill>
                <a:schemeClr val="tx1"/>
              </a:solidFill>
              <a:latin typeface="돋움" panose="020B0600000101010101" pitchFamily="50" charset="-127"/>
              <a:ea typeface="돋움" panose="020B0600000101010101" pitchFamily="50" charset="-127"/>
            </a:endParaRPr>
          </a:p>
          <a:p>
            <a:pPr algn="ctr"/>
            <a:r>
              <a:rPr lang="ko-KR" altLang="en-US" dirty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낮음</a:t>
            </a:r>
          </a:p>
        </p:txBody>
      </p:sp>
      <p:graphicFrame>
        <p:nvGraphicFramePr>
          <p:cNvPr id="5" name="표 5">
            <a:extLst>
              <a:ext uri="{FF2B5EF4-FFF2-40B4-BE49-F238E27FC236}">
                <a16:creationId xmlns:a16="http://schemas.microsoft.com/office/drawing/2014/main" id="{B9CB352A-EDBE-4FC2-96CC-BAA4DBC177D2}"/>
              </a:ext>
            </a:extLst>
          </p:cNvPr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3265892968"/>
              </p:ext>
            </p:extLst>
          </p:nvPr>
        </p:nvGraphicFramePr>
        <p:xfrm>
          <a:off x="1647052" y="2378075"/>
          <a:ext cx="7778386" cy="3552687"/>
        </p:xfrm>
        <a:graphic>
          <a:graphicData uri="http://schemas.openxmlformats.org/drawingml/2006/table">
            <a:tbl>
              <a:tblPr>
                <a:tableStyleId>{08FB837D-C827-4EFA-A057-4D05807E0F7C}</a:tableStyleId>
              </a:tblPr>
              <a:tblGrid>
                <a:gridCol w="1855506">
                  <a:extLst>
                    <a:ext uri="{9D8B030D-6E8A-4147-A177-3AD203B41FA5}">
                      <a16:colId xmlns:a16="http://schemas.microsoft.com/office/drawing/2014/main" val="2146560551"/>
                    </a:ext>
                  </a:extLst>
                </a:gridCol>
                <a:gridCol w="3120184">
                  <a:extLst>
                    <a:ext uri="{9D8B030D-6E8A-4147-A177-3AD203B41FA5}">
                      <a16:colId xmlns:a16="http://schemas.microsoft.com/office/drawing/2014/main" val="380537234"/>
                    </a:ext>
                  </a:extLst>
                </a:gridCol>
                <a:gridCol w="2802696">
                  <a:extLst>
                    <a:ext uri="{9D8B030D-6E8A-4147-A177-3AD203B41FA5}">
                      <a16:colId xmlns:a16="http://schemas.microsoft.com/office/drawing/2014/main" val="2204403766"/>
                    </a:ext>
                  </a:extLst>
                </a:gridCol>
              </a:tblGrid>
              <a:tr h="1184683">
                <a:tc>
                  <a:txBody>
                    <a:bodyPr/>
                    <a:lstStyle/>
                    <a:p>
                      <a:pPr marL="0" marR="0" lvl="0" indent="0" algn="ctr" defTabSz="957263" rtl="0" eaLnBrk="1" fontAlgn="base" latinLnBrk="0" hangingPunct="1">
                        <a:lnSpc>
                          <a:spcPct val="15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800" u="none" strike="noStrike" cap="none" normalizeH="0" baseline="0" dirty="0">
                          <a:ln>
                            <a:noFill/>
                          </a:ln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탑 노트</a:t>
                      </a:r>
                      <a:endParaRPr kumimoji="1" lang="en-US" altLang="ko-KR" sz="1800" u="none" strike="noStrike" cap="none" normalizeH="0" baseline="0" dirty="0">
                        <a:ln>
                          <a:noFill/>
                        </a:ln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57263" rtl="0" eaLnBrk="1" fontAlgn="base" latinLnBrk="0" hangingPunct="1">
                        <a:lnSpc>
                          <a:spcPct val="15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ko-KR" alt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향의 첫 느낌으로 향수를 뿌린 즉시 느껴지는 향기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57263" rtl="0" eaLnBrk="1" fontAlgn="base" latinLnBrk="0" hangingPunct="1">
                        <a:lnSpc>
                          <a:spcPct val="15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800" dirty="0" err="1">
                          <a:solidFill>
                            <a:schemeClr val="tx1"/>
                          </a:solidFill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시트러스</a:t>
                      </a:r>
                      <a:r>
                        <a:rPr lang="ko-KR" altLang="en-US" sz="1800" dirty="0">
                          <a:solidFill>
                            <a:schemeClr val="tx1"/>
                          </a:solidFill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 계열</a:t>
                      </a:r>
                      <a:r>
                        <a:rPr lang="en-US" altLang="ko-KR" sz="1800" dirty="0">
                          <a:solidFill>
                            <a:schemeClr val="tx1"/>
                          </a:solidFill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, </a:t>
                      </a:r>
                      <a:r>
                        <a:rPr lang="ko-KR" altLang="en-US" sz="1800" dirty="0">
                          <a:solidFill>
                            <a:schemeClr val="tx1"/>
                          </a:solidFill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그린 계열</a:t>
                      </a:r>
                      <a:endParaRPr kumimoji="1" lang="ko-KR" alt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anchor="ctr" horzOverflow="overflow"/>
                </a:tc>
                <a:extLst>
                  <a:ext uri="{0D108BD9-81ED-4DB2-BD59-A6C34878D82A}">
                    <a16:rowId xmlns:a16="http://schemas.microsoft.com/office/drawing/2014/main" val="2401468742"/>
                  </a:ext>
                </a:extLst>
              </a:tr>
              <a:tr h="1184002">
                <a:tc>
                  <a:txBody>
                    <a:bodyPr/>
                    <a:lstStyle/>
                    <a:p>
                      <a:pPr marL="0" marR="0" lvl="0" indent="0" algn="ctr" defTabSz="957263" rtl="0" eaLnBrk="1" fontAlgn="base" latinLnBrk="0" hangingPunct="1">
                        <a:lnSpc>
                          <a:spcPct val="15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800" u="none" strike="noStrike" cap="none" normalizeH="0" baseline="0" dirty="0">
                          <a:ln>
                            <a:noFill/>
                          </a:ln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미들 노트</a:t>
                      </a:r>
                      <a:endParaRPr kumimoji="1" lang="en-US" altLang="ko-KR" sz="1800" u="none" strike="noStrike" cap="none" normalizeH="0" baseline="0" dirty="0">
                        <a:ln>
                          <a:noFill/>
                        </a:ln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57263" rtl="0" eaLnBrk="1" fontAlgn="base" latinLnBrk="0" hangingPunct="1">
                        <a:lnSpc>
                          <a:spcPct val="15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ko-KR" alt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향의 중간느낌</a:t>
                      </a:r>
                      <a:r>
                        <a:rPr kumimoji="1" lang="en-US" altLang="ko-KR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,</a:t>
                      </a:r>
                    </a:p>
                    <a:p>
                      <a:pPr marL="0" marR="0" lvl="0" indent="0" algn="ctr" defTabSz="957263" rtl="0" eaLnBrk="1" fontAlgn="base" latinLnBrk="0" hangingPunct="1">
                        <a:lnSpc>
                          <a:spcPct val="15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ko-KR" alt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한 시간 정도 지난 뒤의 향기</a:t>
                      </a:r>
                      <a:endParaRPr kumimoji="1" lang="en-US" altLang="ko-KR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57263" rtl="0" eaLnBrk="1" fontAlgn="base" latinLnBrk="0" hangingPunct="1">
                        <a:lnSpc>
                          <a:spcPct val="15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800" dirty="0" err="1">
                          <a:solidFill>
                            <a:schemeClr val="tx1"/>
                          </a:solidFill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플로럴</a:t>
                      </a:r>
                      <a:r>
                        <a:rPr lang="en-US" altLang="ko-KR" sz="1800" dirty="0">
                          <a:solidFill>
                            <a:schemeClr val="tx1"/>
                          </a:solidFill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,</a:t>
                      </a:r>
                      <a:r>
                        <a:rPr lang="en-US" altLang="ko-KR" sz="1800" baseline="0" dirty="0">
                          <a:solidFill>
                            <a:schemeClr val="tx1"/>
                          </a:solidFill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 </a:t>
                      </a:r>
                      <a:r>
                        <a:rPr lang="ko-KR" altLang="en-US" sz="1800" dirty="0">
                          <a:solidFill>
                            <a:schemeClr val="tx1"/>
                          </a:solidFill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그린</a:t>
                      </a:r>
                      <a:r>
                        <a:rPr lang="en-US" altLang="ko-KR" sz="1800" dirty="0">
                          <a:solidFill>
                            <a:schemeClr val="tx1"/>
                          </a:solidFill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, </a:t>
                      </a:r>
                      <a:r>
                        <a:rPr lang="ko-KR" altLang="en-US" sz="1800" dirty="0">
                          <a:solidFill>
                            <a:schemeClr val="tx1"/>
                          </a:solidFill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오리엔탈</a:t>
                      </a:r>
                      <a:r>
                        <a:rPr lang="en-US" altLang="ko-KR" sz="1800" dirty="0">
                          <a:solidFill>
                            <a:schemeClr val="tx1"/>
                          </a:solidFill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, </a:t>
                      </a:r>
                      <a:r>
                        <a:rPr lang="ko-KR" altLang="en-US" sz="1800" dirty="0" err="1">
                          <a:solidFill>
                            <a:schemeClr val="tx1"/>
                          </a:solidFill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스파이시</a:t>
                      </a:r>
                      <a:r>
                        <a:rPr lang="ko-KR" altLang="en-US" sz="1800" dirty="0">
                          <a:solidFill>
                            <a:schemeClr val="tx1"/>
                          </a:solidFill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 계열</a:t>
                      </a:r>
                      <a:endParaRPr kumimoji="1" lang="ko-KR" alt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anchor="ctr" horzOverflow="overflow"/>
                </a:tc>
                <a:extLst>
                  <a:ext uri="{0D108BD9-81ED-4DB2-BD59-A6C34878D82A}">
                    <a16:rowId xmlns:a16="http://schemas.microsoft.com/office/drawing/2014/main" val="518415507"/>
                  </a:ext>
                </a:extLst>
              </a:tr>
              <a:tr h="1184002">
                <a:tc>
                  <a:txBody>
                    <a:bodyPr/>
                    <a:lstStyle/>
                    <a:p>
                      <a:pPr marL="0" marR="0" lvl="0" indent="0" algn="ctr" defTabSz="957263" rtl="0" eaLnBrk="1" fontAlgn="base" latinLnBrk="0" hangingPunct="1">
                        <a:lnSpc>
                          <a:spcPct val="15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800" u="none" strike="noStrike" cap="none" normalizeH="0" baseline="0" dirty="0">
                          <a:ln>
                            <a:noFill/>
                          </a:ln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베이스 노트</a:t>
                      </a:r>
                      <a:endParaRPr kumimoji="1" lang="en-US" altLang="ko-KR" sz="1800" u="none" strike="noStrike" cap="none" normalizeH="0" baseline="0" dirty="0">
                        <a:ln>
                          <a:noFill/>
                        </a:ln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57263" rtl="0" eaLnBrk="1" fontAlgn="base" latinLnBrk="0" hangingPunct="1">
                        <a:lnSpc>
                          <a:spcPct val="15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ko-KR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2~3</a:t>
                      </a:r>
                      <a:r>
                        <a:rPr kumimoji="1" lang="ko-KR" alt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시간 정도 지난 뒤 은은하게 지속하는 향기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57263" rtl="0" eaLnBrk="1" fontAlgn="base" latinLnBrk="0" hangingPunct="1">
                        <a:lnSpc>
                          <a:spcPct val="15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ko-KR" altLang="en-US" sz="1800" dirty="0">
                          <a:solidFill>
                            <a:schemeClr val="tx1"/>
                          </a:solidFill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우디</a:t>
                      </a:r>
                      <a:r>
                        <a:rPr lang="en-US" altLang="ko-KR" sz="1800" dirty="0">
                          <a:solidFill>
                            <a:schemeClr val="tx1"/>
                          </a:solidFill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, </a:t>
                      </a:r>
                      <a:r>
                        <a:rPr lang="ko-KR" altLang="en-US" sz="1800" dirty="0">
                          <a:solidFill>
                            <a:schemeClr val="tx1"/>
                          </a:solidFill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오리엔탈</a:t>
                      </a:r>
                      <a:r>
                        <a:rPr lang="en-US" altLang="ko-KR" sz="1800" dirty="0">
                          <a:solidFill>
                            <a:schemeClr val="tx1"/>
                          </a:solidFill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,</a:t>
                      </a:r>
                    </a:p>
                    <a:p>
                      <a:pPr marL="0" marR="0" lvl="0" indent="0" algn="ctr" defTabSz="957263" rtl="0" eaLnBrk="1" fontAlgn="base" latinLnBrk="0" hangingPunct="1">
                        <a:lnSpc>
                          <a:spcPct val="15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ko-KR" altLang="en-US" sz="1800" dirty="0" err="1">
                          <a:solidFill>
                            <a:schemeClr val="tx1"/>
                          </a:solidFill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시프레</a:t>
                      </a:r>
                      <a:r>
                        <a:rPr lang="ko-KR" altLang="en-US" sz="1800" dirty="0">
                          <a:solidFill>
                            <a:schemeClr val="tx1"/>
                          </a:solidFill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 계열</a:t>
                      </a:r>
                      <a:endParaRPr kumimoji="1" lang="ko-KR" alt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anchor="ctr" horzOverflow="overflow"/>
                </a:tc>
                <a:extLst>
                  <a:ext uri="{0D108BD9-81ED-4DB2-BD59-A6C34878D82A}">
                    <a16:rowId xmlns:a16="http://schemas.microsoft.com/office/drawing/2014/main" val="23802249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9485943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슬라이드 번호 개체 틀 2">
            <a:extLst>
              <a:ext uri="{FF2B5EF4-FFF2-40B4-BE49-F238E27FC236}">
                <a16:creationId xmlns:a16="http://schemas.microsoft.com/office/drawing/2014/main" id="{3EFAB0D0-AF68-4A64-9522-052C3F3E97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pPr/>
              <a:t>5</a:t>
            </a:fld>
            <a:endParaRPr lang="ko-KR" altLang="en-US" dirty="0"/>
          </a:p>
        </p:txBody>
      </p:sp>
      <p:sp>
        <p:nvSpPr>
          <p:cNvPr id="4" name="제목 3">
            <a:extLst>
              <a:ext uri="{FF2B5EF4-FFF2-40B4-BE49-F238E27FC236}">
                <a16:creationId xmlns:a16="http://schemas.microsoft.com/office/drawing/2014/main" id="{EC0440D4-52C5-4F9F-A507-04557B9A8BFB}"/>
              </a:ext>
            </a:extLst>
          </p:cNvPr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altLang="ko-KR" dirty="0"/>
              <a:t>C. </a:t>
            </a:r>
            <a:r>
              <a:rPr lang="ko-KR" altLang="en-US" dirty="0"/>
              <a:t>소비자가 선호하는 향기</a:t>
            </a:r>
          </a:p>
        </p:txBody>
      </p:sp>
      <p:graphicFrame>
        <p:nvGraphicFramePr>
          <p:cNvPr id="11" name="내용 개체 틀 10">
            <a:extLst>
              <a:ext uri="{FF2B5EF4-FFF2-40B4-BE49-F238E27FC236}">
                <a16:creationId xmlns:a16="http://schemas.microsoft.com/office/drawing/2014/main" id="{09D0E751-55A6-4253-AA03-647E97BCEA56}"/>
              </a:ext>
            </a:extLst>
          </p:cNvPr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2552883144"/>
              </p:ext>
            </p:extLst>
          </p:nvPr>
        </p:nvGraphicFramePr>
        <p:xfrm>
          <a:off x="681038" y="1539784"/>
          <a:ext cx="8543925" cy="46720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2" name="화살표: 오른쪽 11">
            <a:extLst>
              <a:ext uri="{FF2B5EF4-FFF2-40B4-BE49-F238E27FC236}">
                <a16:creationId xmlns:a16="http://schemas.microsoft.com/office/drawing/2014/main" id="{E53F0560-EF9A-46CD-8450-DB2869120613}"/>
              </a:ext>
            </a:extLst>
          </p:cNvPr>
          <p:cNvSpPr/>
          <p:nvPr/>
        </p:nvSpPr>
        <p:spPr>
          <a:xfrm>
            <a:off x="4201922" y="2333738"/>
            <a:ext cx="2662207" cy="521590"/>
          </a:xfrm>
          <a:prstGeom prst="parallelogram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꽃과 </a:t>
            </a:r>
            <a:r>
              <a:rPr lang="ko-KR" altLang="en-US" dirty="0" err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과일향</a:t>
            </a:r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 선호</a:t>
            </a:r>
          </a:p>
        </p:txBody>
      </p:sp>
    </p:spTree>
    <p:extLst>
      <p:ext uri="{BB962C8B-B14F-4D97-AF65-F5344CB8AC3E}">
        <p14:creationId xmlns:p14="http://schemas.microsoft.com/office/powerpoint/2010/main" val="41182134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한쪽 모서리가 둥근 사각형 5">
            <a:extLst>
              <a:ext uri="{FF2B5EF4-FFF2-40B4-BE49-F238E27FC236}">
                <a16:creationId xmlns:a16="http://schemas.microsoft.com/office/drawing/2014/main" id="{63D252CB-F902-41CB-AB07-9450C5BC9AD7}"/>
              </a:ext>
            </a:extLst>
          </p:cNvPr>
          <p:cNvSpPr/>
          <p:nvPr/>
        </p:nvSpPr>
        <p:spPr>
          <a:xfrm>
            <a:off x="5046197" y="1428736"/>
            <a:ext cx="4524332" cy="4429156"/>
          </a:xfrm>
          <a:prstGeom prst="round2DiagRect">
            <a:avLst/>
          </a:prstGeom>
          <a:solidFill>
            <a:schemeClr val="accent6">
              <a:lumMod val="20000"/>
              <a:lumOff val="8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37" name="오른쪽 화살표 10">
            <a:extLst>
              <a:ext uri="{FF2B5EF4-FFF2-40B4-BE49-F238E27FC236}">
                <a16:creationId xmlns:a16="http://schemas.microsoft.com/office/drawing/2014/main" id="{1B007D70-7132-4FE1-A46E-AFCB4303041D}"/>
              </a:ext>
            </a:extLst>
          </p:cNvPr>
          <p:cNvSpPr/>
          <p:nvPr/>
        </p:nvSpPr>
        <p:spPr>
          <a:xfrm>
            <a:off x="5359218" y="1795689"/>
            <a:ext cx="3898290" cy="3852629"/>
          </a:xfrm>
          <a:prstGeom prst="snip1Rect">
            <a:avLst/>
          </a:prstGeom>
          <a:solidFill>
            <a:schemeClr val="tx2">
              <a:lumMod val="40000"/>
              <a:lumOff val="6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22" name="한쪽 모서리가 둥근 사각형 4">
            <a:extLst>
              <a:ext uri="{FF2B5EF4-FFF2-40B4-BE49-F238E27FC236}">
                <a16:creationId xmlns:a16="http://schemas.microsoft.com/office/drawing/2014/main" id="{9F0D78A8-327C-4775-8ABA-03C2B22246CB}"/>
              </a:ext>
            </a:extLst>
          </p:cNvPr>
          <p:cNvSpPr/>
          <p:nvPr/>
        </p:nvSpPr>
        <p:spPr>
          <a:xfrm flipH="1">
            <a:off x="284652" y="1428736"/>
            <a:ext cx="4524332" cy="4429156"/>
          </a:xfrm>
          <a:prstGeom prst="round2DiagRect">
            <a:avLst/>
          </a:prstGeom>
          <a:solidFill>
            <a:schemeClr val="accent6">
              <a:lumMod val="20000"/>
              <a:lumOff val="80000"/>
            </a:schemeClr>
          </a:solidFill>
          <a:ln w="3175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3" name="슬라이드 번호 개체 틀 2">
            <a:extLst>
              <a:ext uri="{FF2B5EF4-FFF2-40B4-BE49-F238E27FC236}">
                <a16:creationId xmlns:a16="http://schemas.microsoft.com/office/drawing/2014/main" id="{0E98731A-7DBC-4F86-9832-AD41B1C374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pPr/>
              <a:t>6</a:t>
            </a:fld>
            <a:endParaRPr lang="ko-KR" altLang="en-US" dirty="0"/>
          </a:p>
        </p:txBody>
      </p:sp>
      <p:sp>
        <p:nvSpPr>
          <p:cNvPr id="4" name="제목 3">
            <a:extLst>
              <a:ext uri="{FF2B5EF4-FFF2-40B4-BE49-F238E27FC236}">
                <a16:creationId xmlns:a16="http://schemas.microsoft.com/office/drawing/2014/main" id="{E11138DC-642E-4E98-9ED1-8275F76599B5}"/>
              </a:ext>
            </a:extLst>
          </p:cNvPr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altLang="ko-KR" dirty="0"/>
              <a:t>D. </a:t>
            </a:r>
            <a:r>
              <a:rPr lang="ko-KR" altLang="en-US" dirty="0"/>
              <a:t>향수의 구분 및 제조</a:t>
            </a:r>
          </a:p>
        </p:txBody>
      </p:sp>
      <p:sp>
        <p:nvSpPr>
          <p:cNvPr id="17" name="왼쪽/오른쪽/위쪽 화살표 72">
            <a:extLst>
              <a:ext uri="{FF2B5EF4-FFF2-40B4-BE49-F238E27FC236}">
                <a16:creationId xmlns:a16="http://schemas.microsoft.com/office/drawing/2014/main" id="{46036FB9-666D-4FBD-B38F-938C685BE89B}"/>
              </a:ext>
            </a:extLst>
          </p:cNvPr>
          <p:cNvSpPr/>
          <p:nvPr/>
        </p:nvSpPr>
        <p:spPr>
          <a:xfrm>
            <a:off x="6087726" y="1564294"/>
            <a:ext cx="2441275" cy="454649"/>
          </a:xfrm>
          <a:prstGeom prst="flowChartDisplay">
            <a:avLst/>
          </a:prstGeom>
          <a:solidFill>
            <a:schemeClr val="accent5">
              <a:lumMod val="20000"/>
              <a:lumOff val="8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향수의 구분</a:t>
            </a:r>
          </a:p>
        </p:txBody>
      </p:sp>
      <p:sp>
        <p:nvSpPr>
          <p:cNvPr id="34" name="모서리가 둥근 직사각형 57">
            <a:extLst>
              <a:ext uri="{FF2B5EF4-FFF2-40B4-BE49-F238E27FC236}">
                <a16:creationId xmlns:a16="http://schemas.microsoft.com/office/drawing/2014/main" id="{30C28F14-658A-4CED-88D7-0CACD72A5B80}"/>
              </a:ext>
            </a:extLst>
          </p:cNvPr>
          <p:cNvSpPr/>
          <p:nvPr/>
        </p:nvSpPr>
        <p:spPr>
          <a:xfrm>
            <a:off x="472197" y="3251200"/>
            <a:ext cx="4149243" cy="2459993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  <a:ln w="1905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graphicFrame>
        <p:nvGraphicFramePr>
          <p:cNvPr id="36" name="다이어그램 35"/>
          <p:cNvGraphicFramePr/>
          <p:nvPr>
            <p:extLst>
              <p:ext uri="{D42A27DB-BD31-4B8C-83A1-F6EECF244321}">
                <p14:modId xmlns:p14="http://schemas.microsoft.com/office/powerpoint/2010/main" val="2091746005"/>
              </p:ext>
            </p:extLst>
          </p:nvPr>
        </p:nvGraphicFramePr>
        <p:xfrm>
          <a:off x="765818" y="4261149"/>
          <a:ext cx="2391752" cy="12643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4" name="오른쪽 화살표 설명선 64">
            <a:extLst>
              <a:ext uri="{FF2B5EF4-FFF2-40B4-BE49-F238E27FC236}">
                <a16:creationId xmlns:a16="http://schemas.microsoft.com/office/drawing/2014/main" id="{93078976-5B6B-42BC-B037-35EF5350A1C2}"/>
              </a:ext>
            </a:extLst>
          </p:cNvPr>
          <p:cNvSpPr/>
          <p:nvPr/>
        </p:nvSpPr>
        <p:spPr>
          <a:xfrm>
            <a:off x="5629124" y="2985810"/>
            <a:ext cx="1620000" cy="490491"/>
          </a:xfrm>
          <a:prstGeom prst="snip2DiagRect">
            <a:avLst/>
          </a:prstGeom>
          <a:solidFill>
            <a:schemeClr val="accent3">
              <a:lumMod val="20000"/>
              <a:lumOff val="8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 err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오드</a:t>
            </a:r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 </a:t>
            </a:r>
            <a:r>
              <a:rPr lang="ko-KR" altLang="en-US" dirty="0" err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퍼퓸</a:t>
            </a:r>
            <a:endParaRPr lang="ko-KR" altLang="en-US" dirty="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25" name="포인트가 6개인 별 24">
            <a:extLst>
              <a:ext uri="{FF2B5EF4-FFF2-40B4-BE49-F238E27FC236}">
                <a16:creationId xmlns:a16="http://schemas.microsoft.com/office/drawing/2014/main" id="{6AEC6041-9EBD-44BD-8B91-F65F3BDCD12C}"/>
              </a:ext>
            </a:extLst>
          </p:cNvPr>
          <p:cNvSpPr/>
          <p:nvPr/>
        </p:nvSpPr>
        <p:spPr>
          <a:xfrm flipH="1">
            <a:off x="3255279" y="4043363"/>
            <a:ext cx="1187713" cy="1114761"/>
          </a:xfrm>
          <a:prstGeom prst="star6">
            <a:avLst/>
          </a:prstGeom>
          <a:solidFill>
            <a:srgbClr val="FFFF00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조합</a:t>
            </a:r>
            <a:endParaRPr lang="ko-KR" altLang="en-US" dirty="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27" name="오른쪽 화살표 설명선 64">
            <a:extLst>
              <a:ext uri="{FF2B5EF4-FFF2-40B4-BE49-F238E27FC236}">
                <a16:creationId xmlns:a16="http://schemas.microsoft.com/office/drawing/2014/main" id="{93078976-5B6B-42BC-B037-35EF5350A1C2}"/>
              </a:ext>
            </a:extLst>
          </p:cNvPr>
          <p:cNvSpPr/>
          <p:nvPr/>
        </p:nvSpPr>
        <p:spPr>
          <a:xfrm flipH="1">
            <a:off x="5629124" y="4295442"/>
            <a:ext cx="1620000" cy="490491"/>
          </a:xfrm>
          <a:prstGeom prst="rightArrowCallout">
            <a:avLst>
              <a:gd name="adj1" fmla="val 77356"/>
              <a:gd name="adj2" fmla="val 25268"/>
              <a:gd name="adj3" fmla="val 29877"/>
              <a:gd name="adj4" fmla="val 76132"/>
            </a:avLst>
          </a:prstGeom>
          <a:solidFill>
            <a:schemeClr val="accent4">
              <a:lumMod val="20000"/>
              <a:lumOff val="8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 err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오드</a:t>
            </a:r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 </a:t>
            </a:r>
            <a:r>
              <a:rPr lang="ko-KR" altLang="en-US" dirty="0" err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코롱</a:t>
            </a:r>
            <a:endParaRPr lang="ko-KR" altLang="en-US" dirty="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29" name="오른쪽 화살표 설명선 64">
            <a:extLst>
              <a:ext uri="{FF2B5EF4-FFF2-40B4-BE49-F238E27FC236}">
                <a16:creationId xmlns:a16="http://schemas.microsoft.com/office/drawing/2014/main" id="{93078976-5B6B-42BC-B037-35EF5350A1C2}"/>
              </a:ext>
            </a:extLst>
          </p:cNvPr>
          <p:cNvSpPr/>
          <p:nvPr/>
        </p:nvSpPr>
        <p:spPr>
          <a:xfrm>
            <a:off x="8063386" y="2605229"/>
            <a:ext cx="743745" cy="720000"/>
          </a:xfrm>
          <a:prstGeom prst="round1Rect">
            <a:avLst/>
          </a:prstGeom>
          <a:solidFill>
            <a:schemeClr val="accent4">
              <a:lumMod val="20000"/>
              <a:lumOff val="8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높음</a:t>
            </a:r>
          </a:p>
        </p:txBody>
      </p:sp>
      <p:sp>
        <p:nvSpPr>
          <p:cNvPr id="31" name="오른쪽 화살표 설명선 64">
            <a:extLst>
              <a:ext uri="{FF2B5EF4-FFF2-40B4-BE49-F238E27FC236}">
                <a16:creationId xmlns:a16="http://schemas.microsoft.com/office/drawing/2014/main" id="{93078976-5B6B-42BC-B037-35EF5350A1C2}"/>
              </a:ext>
            </a:extLst>
          </p:cNvPr>
          <p:cNvSpPr/>
          <p:nvPr/>
        </p:nvSpPr>
        <p:spPr>
          <a:xfrm flipH="1">
            <a:off x="8063386" y="4415348"/>
            <a:ext cx="743745" cy="720000"/>
          </a:xfrm>
          <a:prstGeom prst="round1Rect">
            <a:avLst/>
          </a:prstGeom>
          <a:solidFill>
            <a:schemeClr val="accent3">
              <a:lumMod val="20000"/>
              <a:lumOff val="8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낮음</a:t>
            </a:r>
          </a:p>
        </p:txBody>
      </p:sp>
      <p:sp>
        <p:nvSpPr>
          <p:cNvPr id="32" name="오른쪽 화살표 설명선 64">
            <a:extLst>
              <a:ext uri="{FF2B5EF4-FFF2-40B4-BE49-F238E27FC236}">
                <a16:creationId xmlns:a16="http://schemas.microsoft.com/office/drawing/2014/main" id="{93078976-5B6B-42BC-B037-35EF5350A1C2}"/>
              </a:ext>
            </a:extLst>
          </p:cNvPr>
          <p:cNvSpPr/>
          <p:nvPr/>
        </p:nvSpPr>
        <p:spPr>
          <a:xfrm>
            <a:off x="5629124" y="4950258"/>
            <a:ext cx="1620000" cy="511333"/>
          </a:xfrm>
          <a:prstGeom prst="trapezoid">
            <a:avLst/>
          </a:prstGeom>
          <a:solidFill>
            <a:schemeClr val="accent3">
              <a:lumMod val="20000"/>
              <a:lumOff val="8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샤워 </a:t>
            </a:r>
            <a:r>
              <a:rPr lang="ko-KR" altLang="en-US" dirty="0" err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코롱</a:t>
            </a:r>
            <a:endParaRPr lang="ko-KR" altLang="en-US" dirty="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33" name="포인트가 8개인 별 32">
            <a:extLst>
              <a:ext uri="{FF2B5EF4-FFF2-40B4-BE49-F238E27FC236}">
                <a16:creationId xmlns:a16="http://schemas.microsoft.com/office/drawing/2014/main" id="{6AEC6041-9EBD-44BD-8B91-F65F3BDCD12C}"/>
              </a:ext>
            </a:extLst>
          </p:cNvPr>
          <p:cNvSpPr/>
          <p:nvPr/>
        </p:nvSpPr>
        <p:spPr>
          <a:xfrm rot="993534" flipH="1">
            <a:off x="7987424" y="3464914"/>
            <a:ext cx="904487" cy="714380"/>
          </a:xfrm>
          <a:prstGeom prst="star8">
            <a:avLst>
              <a:gd name="adj" fmla="val 38708"/>
            </a:avLst>
          </a:prstGeom>
          <a:solidFill>
            <a:srgbClr val="FFFF00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농도</a:t>
            </a:r>
          </a:p>
        </p:txBody>
      </p:sp>
      <p:sp>
        <p:nvSpPr>
          <p:cNvPr id="47" name="오른쪽 화살표 설명선 64">
            <a:extLst>
              <a:ext uri="{FF2B5EF4-FFF2-40B4-BE49-F238E27FC236}">
                <a16:creationId xmlns:a16="http://schemas.microsoft.com/office/drawing/2014/main" id="{93078976-5B6B-42BC-B037-35EF5350A1C2}"/>
              </a:ext>
            </a:extLst>
          </p:cNvPr>
          <p:cNvSpPr/>
          <p:nvPr/>
        </p:nvSpPr>
        <p:spPr>
          <a:xfrm>
            <a:off x="5629124" y="3640626"/>
            <a:ext cx="1620000" cy="490491"/>
          </a:xfrm>
          <a:prstGeom prst="foldedCorner">
            <a:avLst/>
          </a:prstGeom>
          <a:solidFill>
            <a:schemeClr val="accent4">
              <a:lumMod val="20000"/>
              <a:lumOff val="8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 err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오드</a:t>
            </a:r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 </a:t>
            </a:r>
            <a:r>
              <a:rPr lang="ko-KR" altLang="en-US" dirty="0" err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뚜왈렛</a:t>
            </a:r>
            <a:endParaRPr lang="ko-KR" altLang="en-US" dirty="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48" name="오른쪽 화살표 설명선 64">
            <a:extLst>
              <a:ext uri="{FF2B5EF4-FFF2-40B4-BE49-F238E27FC236}">
                <a16:creationId xmlns:a16="http://schemas.microsoft.com/office/drawing/2014/main" id="{93078976-5B6B-42BC-B037-35EF5350A1C2}"/>
              </a:ext>
            </a:extLst>
          </p:cNvPr>
          <p:cNvSpPr/>
          <p:nvPr/>
        </p:nvSpPr>
        <p:spPr>
          <a:xfrm>
            <a:off x="7319860" y="2598499"/>
            <a:ext cx="578049" cy="2478951"/>
          </a:xfrm>
          <a:prstGeom prst="upDownArrow">
            <a:avLst>
              <a:gd name="adj1" fmla="val 67409"/>
              <a:gd name="adj2" fmla="val 24123"/>
            </a:avLst>
          </a:prstGeom>
          <a:solidFill>
            <a:schemeClr val="bg2">
              <a:lumMod val="9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지속성</a:t>
            </a:r>
            <a:endParaRPr lang="ko-KR" altLang="en-US" dirty="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50" name="두루마리 모양: 가로로 말림 49">
            <a:extLst>
              <a:ext uri="{FF2B5EF4-FFF2-40B4-BE49-F238E27FC236}">
                <a16:creationId xmlns:a16="http://schemas.microsoft.com/office/drawing/2014/main" id="{56D904FD-6F1C-4ADC-8EC6-B974696154B0}"/>
              </a:ext>
            </a:extLst>
          </p:cNvPr>
          <p:cNvSpPr/>
          <p:nvPr/>
        </p:nvSpPr>
        <p:spPr>
          <a:xfrm flipH="1">
            <a:off x="1412206" y="3079810"/>
            <a:ext cx="2269224" cy="461675"/>
          </a:xfrm>
          <a:prstGeom prst="horizontalScroll">
            <a:avLst/>
          </a:prstGeom>
          <a:solidFill>
            <a:srgbClr val="92D050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나만의 향 창조</a:t>
            </a:r>
          </a:p>
        </p:txBody>
      </p:sp>
      <p:sp>
        <p:nvSpPr>
          <p:cNvPr id="51" name="오른쪽 화살표 10">
            <a:extLst>
              <a:ext uri="{FF2B5EF4-FFF2-40B4-BE49-F238E27FC236}">
                <a16:creationId xmlns:a16="http://schemas.microsoft.com/office/drawing/2014/main" id="{1B007D70-7132-4FE1-A46E-AFCB4303041D}"/>
              </a:ext>
            </a:extLst>
          </p:cNvPr>
          <p:cNvSpPr/>
          <p:nvPr/>
        </p:nvSpPr>
        <p:spPr>
          <a:xfrm>
            <a:off x="5629124" y="2270145"/>
            <a:ext cx="1620000" cy="551340"/>
          </a:xfrm>
          <a:prstGeom prst="chevron">
            <a:avLst/>
          </a:prstGeom>
          <a:solidFill>
            <a:schemeClr val="accent2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 err="1">
                <a:solidFill>
                  <a:schemeClr val="bg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퍼퓸</a:t>
            </a:r>
            <a:endParaRPr lang="ko-KR" altLang="en-US" dirty="0">
              <a:solidFill>
                <a:schemeClr val="bg1"/>
              </a:solidFill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cxnSp>
        <p:nvCxnSpPr>
          <p:cNvPr id="26" name="꺾인 연결선 59">
            <a:extLst>
              <a:ext uri="{FF2B5EF4-FFF2-40B4-BE49-F238E27FC236}">
                <a16:creationId xmlns:a16="http://schemas.microsoft.com/office/drawing/2014/main" id="{AB069E0A-7791-4BD0-B0CA-5AC117619E70}"/>
              </a:ext>
            </a:extLst>
          </p:cNvPr>
          <p:cNvCxnSpPr>
            <a:cxnSpLocks/>
            <a:stCxn id="29" idx="3"/>
            <a:endCxn id="31" idx="1"/>
          </p:cNvCxnSpPr>
          <p:nvPr/>
        </p:nvCxnSpPr>
        <p:spPr>
          <a:xfrm>
            <a:off x="8807131" y="2965229"/>
            <a:ext cx="12700" cy="1810119"/>
          </a:xfrm>
          <a:prstGeom prst="bentConnector3">
            <a:avLst>
              <a:gd name="adj1" fmla="val 1800000"/>
            </a:avLst>
          </a:prstGeom>
          <a:ln w="19050">
            <a:solidFill>
              <a:schemeClr val="tx1"/>
            </a:solidFill>
            <a:prstDash val="solid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8" name="다이어그램 7">
            <a:extLst>
              <a:ext uri="{FF2B5EF4-FFF2-40B4-BE49-F238E27FC236}">
                <a16:creationId xmlns:a16="http://schemas.microsoft.com/office/drawing/2014/main" id="{ADC1EA76-2E72-B0A4-3ED8-83486D59C92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585780124"/>
              </p:ext>
            </p:extLst>
          </p:nvPr>
        </p:nvGraphicFramePr>
        <p:xfrm>
          <a:off x="648492" y="1659544"/>
          <a:ext cx="3796653" cy="130611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28" name="두루마리 모양: 가로로 말림 27">
            <a:extLst>
              <a:ext uri="{FF2B5EF4-FFF2-40B4-BE49-F238E27FC236}">
                <a16:creationId xmlns:a16="http://schemas.microsoft.com/office/drawing/2014/main" id="{56D904FD-6F1C-4ADC-8EC6-B974696154B0}"/>
              </a:ext>
            </a:extLst>
          </p:cNvPr>
          <p:cNvSpPr/>
          <p:nvPr/>
        </p:nvSpPr>
        <p:spPr>
          <a:xfrm>
            <a:off x="1031552" y="3631318"/>
            <a:ext cx="1371129" cy="461675"/>
          </a:xfrm>
          <a:prstGeom prst="horizontalScroll">
            <a:avLst/>
          </a:prstGeom>
          <a:solidFill>
            <a:srgbClr val="92D050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제조 과정</a:t>
            </a:r>
          </a:p>
        </p:txBody>
      </p:sp>
    </p:spTree>
    <p:extLst>
      <p:ext uri="{BB962C8B-B14F-4D97-AF65-F5344CB8AC3E}">
        <p14:creationId xmlns:p14="http://schemas.microsoft.com/office/powerpoint/2010/main" val="30436560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869</TotalTime>
  <Words>195</Words>
  <Application>Microsoft Office PowerPoint</Application>
  <PresentationFormat>A4 용지(210x297mm)</PresentationFormat>
  <Paragraphs>63</Paragraphs>
  <Slides>6</Slides>
  <Notes>0</Notes>
  <HiddenSlides>0</HiddenSlides>
  <MMClips>1</MMClips>
  <ScaleCrop>false</ScaleCrop>
  <HeadingPairs>
    <vt:vector size="6" baseType="variant">
      <vt:variant>
        <vt:lpstr>사용한 글꼴</vt:lpstr>
      </vt:variant>
      <vt:variant>
        <vt:i4>8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6</vt:i4>
      </vt:variant>
    </vt:vector>
  </HeadingPairs>
  <TitlesOfParts>
    <vt:vector size="15" baseType="lpstr">
      <vt:lpstr>굴림</vt:lpstr>
      <vt:lpstr>궁서</vt:lpstr>
      <vt:lpstr>돋움</vt:lpstr>
      <vt:lpstr>맑은 고딕</vt:lpstr>
      <vt:lpstr>Arial</vt:lpstr>
      <vt:lpstr>Calibri</vt:lpstr>
      <vt:lpstr>Calibri Light</vt:lpstr>
      <vt:lpstr>Wingdings</vt:lpstr>
      <vt:lpstr>Office 테마</vt:lpstr>
      <vt:lpstr>PERFUME</vt:lpstr>
      <vt:lpstr>목차</vt:lpstr>
      <vt:lpstr>A. 향수란?</vt:lpstr>
      <vt:lpstr>B. 향수 노트</vt:lpstr>
      <vt:lpstr>C. 소비자가 선호하는 향기</vt:lpstr>
      <vt:lpstr>D. 향수의 구분 및 제조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Windows 사용자</dc:creator>
  <cp:lastModifiedBy>User</cp:lastModifiedBy>
  <cp:revision>140</cp:revision>
  <cp:lastPrinted>2023-03-18T02:07:20Z</cp:lastPrinted>
  <dcterms:created xsi:type="dcterms:W3CDTF">2019-10-10T08:42:01Z</dcterms:created>
  <dcterms:modified xsi:type="dcterms:W3CDTF">2023-10-14T01:06:54Z</dcterms:modified>
</cp:coreProperties>
</file>