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sldIdLst>
    <p:sldId id="259" r:id="rId2"/>
    <p:sldId id="258" r:id="rId3"/>
    <p:sldId id="260" r:id="rId4"/>
    <p:sldId id="261" r:id="rId5"/>
    <p:sldId id="262" r:id="rId6"/>
    <p:sldId id="263" r:id="rId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7B6E1"/>
    <a:srgbClr val="97E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테마 스타일 1 - 강조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473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39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  <a:cs typeface="+mn-cs"/>
              </a:defRPr>
            </a:pPr>
            <a:r>
              <a:rPr lang="ko-KR" altLang="en-US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성별 해외 여행지 선호도</a:t>
            </a:r>
            <a:r>
              <a:rPr lang="en-US" altLang="ko-KR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(</a:t>
            </a:r>
            <a:r>
              <a:rPr lang="ko-KR" altLang="en-US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단위 </a:t>
            </a:r>
            <a:r>
              <a:rPr lang="en-US" altLang="ko-KR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: %)</a:t>
            </a:r>
            <a:endParaRPr lang="ko-KR" sz="2400" b="1" dirty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</a:endParaRPr>
          </a:p>
        </c:rich>
      </c:tx>
      <c:layout>
        <c:manualLayout>
          <c:xMode val="edge"/>
          <c:yMode val="edge"/>
          <c:x val="0.30322187987371146"/>
          <c:y val="3.2619772248065233E-2"/>
        </c:manualLayout>
      </c:layout>
      <c:overlay val="0"/>
      <c:spPr>
        <a:solidFill>
          <a:schemeClr val="bg1"/>
        </a:solidFill>
        <a:ln>
          <a:solidFill>
            <a:schemeClr val="tx1"/>
          </a:solidFill>
        </a:ln>
        <a:effectLst>
          <a:outerShdw blurRad="50800" dist="38100" algn="l" rotWithShape="0">
            <a:prstClr val="black">
              <a:alpha val="40000"/>
            </a:prstClr>
          </a:outerShdw>
        </a:effectLst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  <a:cs typeface="+mn-cs"/>
            </a:defRPr>
          </a:pPr>
          <a:endParaRPr lang="ko-KR"/>
        </a:p>
      </c:txPr>
    </c:title>
    <c:autoTitleDeleted val="0"/>
    <c:plotArea>
      <c:layout>
        <c:manualLayout>
          <c:layoutTarget val="inner"/>
          <c:xMode val="edge"/>
          <c:yMode val="edge"/>
          <c:x val="0.11508738665191934"/>
          <c:y val="0.16907915281913813"/>
          <c:w val="0.79462893225303344"/>
          <c:h val="0.595166580229978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여성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8D55-48B7-83B0-A5B9E5354B9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돋움" panose="020B0600000101010101" pitchFamily="50" charset="-127"/>
                    <a:ea typeface="돋움" panose="020B0600000101010101" pitchFamily="50" charset="-127"/>
                    <a:cs typeface="+mn-cs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호주</c:v>
                </c:pt>
                <c:pt idx="1">
                  <c:v>중국</c:v>
                </c:pt>
                <c:pt idx="2">
                  <c:v>일본</c:v>
                </c:pt>
                <c:pt idx="3">
                  <c:v>필리핀</c:v>
                </c:pt>
                <c:pt idx="4">
                  <c:v>베트남</c:v>
                </c:pt>
              </c:strCache>
            </c:strRef>
          </c:cat>
          <c:val>
            <c:numRef>
              <c:f>Sheet1!$B$2:$F$2</c:f>
              <c:numCache>
                <c:formatCode>#,##0.0_);[Red]\(#,##0.0\)</c:formatCode>
                <c:ptCount val="5"/>
                <c:pt idx="0">
                  <c:v>50.2</c:v>
                </c:pt>
                <c:pt idx="1">
                  <c:v>13.8</c:v>
                </c:pt>
                <c:pt idx="2">
                  <c:v>22.3</c:v>
                </c:pt>
                <c:pt idx="3">
                  <c:v>19.5</c:v>
                </c:pt>
                <c:pt idx="4">
                  <c:v>12.5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72C-4031-8AF9-E10F00043D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0731552"/>
        <c:axId val="360736800"/>
      </c:barChart>
      <c:lineChart>
        <c:grouping val="standar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남성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diamond"/>
            <c:size val="12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cat>
            <c:strRef>
              <c:f>Sheet1!$B$1:$F$1</c:f>
              <c:strCache>
                <c:ptCount val="5"/>
                <c:pt idx="0">
                  <c:v>호주</c:v>
                </c:pt>
                <c:pt idx="1">
                  <c:v>중국</c:v>
                </c:pt>
                <c:pt idx="2">
                  <c:v>일본</c:v>
                </c:pt>
                <c:pt idx="3">
                  <c:v>필리핀</c:v>
                </c:pt>
                <c:pt idx="4">
                  <c:v>베트남</c:v>
                </c:pt>
              </c:strCache>
            </c:strRef>
          </c:cat>
          <c:val>
            <c:numRef>
              <c:f>Sheet1!$B$3:$F$3</c:f>
              <c:numCache>
                <c:formatCode>#,##0.0_);[Red]\(#,##0.0\)</c:formatCode>
                <c:ptCount val="5"/>
                <c:pt idx="0">
                  <c:v>34.299999999999997</c:v>
                </c:pt>
                <c:pt idx="1">
                  <c:v>19.600000000000001</c:v>
                </c:pt>
                <c:pt idx="2">
                  <c:v>16.5</c:v>
                </c:pt>
                <c:pt idx="3">
                  <c:v>32.1</c:v>
                </c:pt>
                <c:pt idx="4">
                  <c:v>16.7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372C-4031-8AF9-E10F00043D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46373023"/>
        <c:axId val="1946355135"/>
      </c:lineChart>
      <c:catAx>
        <c:axId val="360731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60736800"/>
        <c:crosses val="autoZero"/>
        <c:auto val="1"/>
        <c:lblAlgn val="ctr"/>
        <c:lblOffset val="100"/>
        <c:noMultiLvlLbl val="0"/>
      </c:catAx>
      <c:valAx>
        <c:axId val="360736800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60731552"/>
        <c:crosses val="autoZero"/>
        <c:crossBetween val="between"/>
      </c:valAx>
      <c:valAx>
        <c:axId val="1946355135"/>
        <c:scaling>
          <c:orientation val="minMax"/>
        </c:scaling>
        <c:delete val="0"/>
        <c:axPos val="r"/>
        <c:numFmt formatCode="#,##0_);[Red]\(#,##0\)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1946373023"/>
        <c:crosses val="max"/>
        <c:crossBetween val="between"/>
        <c:majorUnit val="10"/>
      </c:valAx>
      <c:catAx>
        <c:axId val="1946373023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946355135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</c:dTable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rgbClr val="FFFF00"/>
    </a:solidFill>
    <a:ln>
      <a:solidFill>
        <a:schemeClr val="tx1"/>
      </a:solidFill>
    </a:ln>
    <a:effectLst/>
  </c:spPr>
  <c:txPr>
    <a:bodyPr/>
    <a:lstStyle/>
    <a:p>
      <a:pPr>
        <a:defRPr sz="1600">
          <a:latin typeface="돋움" panose="020B0600000101010101" pitchFamily="50" charset="-127"/>
          <a:ea typeface="돋움" panose="020B0600000101010101" pitchFamily="50" charset="-127"/>
        </a:defRPr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B7AA7BD-BF3E-4B2A-AF62-1036BEB1705F}" type="doc">
      <dgm:prSet loTypeId="urn:microsoft.com/office/officeart/2005/8/layout/list1" loCatId="list" qsTypeId="urn:microsoft.com/office/officeart/2005/8/quickstyle/3d3" qsCatId="3D" csTypeId="urn:microsoft.com/office/officeart/2005/8/colors/accent6_2" csCatId="accent6" phldr="1"/>
      <dgm:spPr/>
    </dgm:pt>
    <dgm:pt modelId="{3AF1598C-B0AB-42A5-B353-74FA84EB570B}">
      <dgm:prSet phldrT="[텍스트]" custT="1"/>
      <dgm:spPr/>
      <dgm:t>
        <a:bodyPr/>
        <a:lstStyle/>
        <a:p>
          <a:pPr latinLnBrk="1"/>
          <a:r>
            <a:rPr lang="ko-KR" altLang="en-US" sz="1800" dirty="0" err="1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rPr>
            <a:t>용두암</a:t>
          </a:r>
          <a:r>
            <a:rPr lang="ko-KR" altLang="en-US" sz="1800" dirty="0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rPr>
            <a:t> 해안도로</a:t>
          </a:r>
        </a:p>
      </dgm:t>
    </dgm:pt>
    <dgm:pt modelId="{E37250AA-DD64-4C56-A6B9-4B3A5D71F2FC}" type="parTrans" cxnId="{246BEB09-E764-4F58-8836-529E8A08B1DE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E6145C71-D058-4C5B-AE57-99C8B8783C25}" type="sibTrans" cxnId="{246BEB09-E764-4F58-8836-529E8A08B1DE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CEF2359A-4E1C-4B93-879D-ECCCC3387FA8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rPr>
            <a:t>한담해변</a:t>
          </a:r>
        </a:p>
      </dgm:t>
    </dgm:pt>
    <dgm:pt modelId="{4C886C52-4575-451A-9323-1AF6A566A2B4}" type="parTrans" cxnId="{F2D27F05-52D4-41EE-B39E-50E603698B91}">
      <dgm:prSet/>
      <dgm:spPr/>
      <dgm:t>
        <a:bodyPr/>
        <a:lstStyle/>
        <a:p>
          <a:pPr latinLnBrk="1"/>
          <a:endParaRPr lang="ko-KR" altLang="en-US">
            <a:solidFill>
              <a:sysClr val="windowText" lastClr="000000"/>
            </a:solidFill>
          </a:endParaRPr>
        </a:p>
      </dgm:t>
    </dgm:pt>
    <dgm:pt modelId="{E2524E5F-F8AB-4832-8078-9E14796EF6F7}" type="sibTrans" cxnId="{F2D27F05-52D4-41EE-B39E-50E603698B91}">
      <dgm:prSet/>
      <dgm:spPr/>
      <dgm:t>
        <a:bodyPr/>
        <a:lstStyle/>
        <a:p>
          <a:pPr latinLnBrk="1"/>
          <a:endParaRPr lang="ko-KR" altLang="en-US">
            <a:solidFill>
              <a:sysClr val="windowText" lastClr="000000"/>
            </a:solidFill>
          </a:endParaRPr>
        </a:p>
      </dgm:t>
    </dgm:pt>
    <dgm:pt modelId="{BE3E144F-6FA2-4CEF-8FC9-49EAF659E284}">
      <dgm:prSet phldrT="[텍스트]" custT="1"/>
      <dgm:spPr/>
      <dgm:t>
        <a:bodyPr/>
        <a:lstStyle/>
        <a:p>
          <a:pPr latinLnBrk="1"/>
          <a:r>
            <a:rPr lang="ko-KR" altLang="en-US" sz="1800" dirty="0" err="1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rPr>
            <a:t>섭지코지</a:t>
          </a:r>
          <a:endParaRPr lang="ko-KR" altLang="en-US" sz="1800" dirty="0">
            <a:solidFill>
              <a:sysClr val="windowText" lastClr="000000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F9E7F419-3D84-4A9C-91B5-C3DE90CEBDC0}" type="parTrans" cxnId="{A79E0606-B900-4916-B8FB-59801EE7192C}">
      <dgm:prSet/>
      <dgm:spPr/>
      <dgm:t>
        <a:bodyPr/>
        <a:lstStyle/>
        <a:p>
          <a:pPr latinLnBrk="1"/>
          <a:endParaRPr lang="ko-KR" altLang="en-US">
            <a:solidFill>
              <a:sysClr val="windowText" lastClr="000000"/>
            </a:solidFill>
          </a:endParaRPr>
        </a:p>
      </dgm:t>
    </dgm:pt>
    <dgm:pt modelId="{BC891039-A896-4AD2-A090-E21F4B82C733}" type="sibTrans" cxnId="{A79E0606-B900-4916-B8FB-59801EE7192C}">
      <dgm:prSet/>
      <dgm:spPr/>
      <dgm:t>
        <a:bodyPr/>
        <a:lstStyle/>
        <a:p>
          <a:pPr latinLnBrk="1"/>
          <a:endParaRPr lang="ko-KR" altLang="en-US">
            <a:solidFill>
              <a:sysClr val="windowText" lastClr="000000"/>
            </a:solidFill>
          </a:endParaRPr>
        </a:p>
      </dgm:t>
    </dgm:pt>
    <dgm:pt modelId="{E8A22933-22CA-48B0-8548-875A3FCB3844}" type="pres">
      <dgm:prSet presAssocID="{DB7AA7BD-BF3E-4B2A-AF62-1036BEB1705F}" presName="linear" presStyleCnt="0">
        <dgm:presLayoutVars>
          <dgm:dir/>
          <dgm:animLvl val="lvl"/>
          <dgm:resizeHandles val="exact"/>
        </dgm:presLayoutVars>
      </dgm:prSet>
      <dgm:spPr/>
    </dgm:pt>
    <dgm:pt modelId="{F1483A3D-5C3A-4708-B85A-262DE2134590}" type="pres">
      <dgm:prSet presAssocID="{3AF1598C-B0AB-42A5-B353-74FA84EB570B}" presName="parentLin" presStyleCnt="0"/>
      <dgm:spPr/>
    </dgm:pt>
    <dgm:pt modelId="{28AF9174-A33E-4966-B865-A214ED546532}" type="pres">
      <dgm:prSet presAssocID="{3AF1598C-B0AB-42A5-B353-74FA84EB570B}" presName="parentLeftMargin" presStyleLbl="node1" presStyleIdx="0" presStyleCnt="3"/>
      <dgm:spPr/>
      <dgm:t>
        <a:bodyPr/>
        <a:lstStyle/>
        <a:p>
          <a:pPr latinLnBrk="1"/>
          <a:endParaRPr lang="ko-KR" altLang="en-US"/>
        </a:p>
      </dgm:t>
    </dgm:pt>
    <dgm:pt modelId="{A1F3B17A-C9CD-494D-BFDA-EAF3778308E7}" type="pres">
      <dgm:prSet presAssocID="{3AF1598C-B0AB-42A5-B353-74FA84EB570B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42B512EE-4340-47F7-AA9F-26459EF16C22}" type="pres">
      <dgm:prSet presAssocID="{3AF1598C-B0AB-42A5-B353-74FA84EB570B}" presName="negativeSpace" presStyleCnt="0"/>
      <dgm:spPr/>
    </dgm:pt>
    <dgm:pt modelId="{DFC57ED4-FEEE-48B6-A01A-1EF8BF809C20}" type="pres">
      <dgm:prSet presAssocID="{3AF1598C-B0AB-42A5-B353-74FA84EB570B}" presName="childText" presStyleLbl="conFgAcc1" presStyleIdx="0" presStyleCnt="3">
        <dgm:presLayoutVars>
          <dgm:bulletEnabled val="1"/>
        </dgm:presLayoutVars>
      </dgm:prSet>
      <dgm:spPr/>
    </dgm:pt>
    <dgm:pt modelId="{3EBB084E-8B83-474F-BE44-AA649C4C7555}" type="pres">
      <dgm:prSet presAssocID="{E6145C71-D058-4C5B-AE57-99C8B8783C25}" presName="spaceBetweenRectangles" presStyleCnt="0"/>
      <dgm:spPr/>
    </dgm:pt>
    <dgm:pt modelId="{393DF768-CA2B-43AA-99D3-10D0148FD8FB}" type="pres">
      <dgm:prSet presAssocID="{CEF2359A-4E1C-4B93-879D-ECCCC3387FA8}" presName="parentLin" presStyleCnt="0"/>
      <dgm:spPr/>
    </dgm:pt>
    <dgm:pt modelId="{9C7864D5-D429-48FC-B9EF-14FD9E30F5EC}" type="pres">
      <dgm:prSet presAssocID="{CEF2359A-4E1C-4B93-879D-ECCCC3387FA8}" presName="parentLeftMargin" presStyleLbl="node1" presStyleIdx="0" presStyleCnt="3"/>
      <dgm:spPr/>
      <dgm:t>
        <a:bodyPr/>
        <a:lstStyle/>
        <a:p>
          <a:pPr latinLnBrk="1"/>
          <a:endParaRPr lang="ko-KR" altLang="en-US"/>
        </a:p>
      </dgm:t>
    </dgm:pt>
    <dgm:pt modelId="{63C08E45-3ED3-40F1-8655-224FFC15CB7C}" type="pres">
      <dgm:prSet presAssocID="{CEF2359A-4E1C-4B93-879D-ECCCC3387FA8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18F455B-FE4C-4FC5-A6AE-06D1EB8BD10E}" type="pres">
      <dgm:prSet presAssocID="{CEF2359A-4E1C-4B93-879D-ECCCC3387FA8}" presName="negativeSpace" presStyleCnt="0"/>
      <dgm:spPr/>
    </dgm:pt>
    <dgm:pt modelId="{F4E0D02A-0A3B-4335-8ECD-66DF709D9D67}" type="pres">
      <dgm:prSet presAssocID="{CEF2359A-4E1C-4B93-879D-ECCCC3387FA8}" presName="childText" presStyleLbl="conFgAcc1" presStyleIdx="1" presStyleCnt="3">
        <dgm:presLayoutVars>
          <dgm:bulletEnabled val="1"/>
        </dgm:presLayoutVars>
      </dgm:prSet>
      <dgm:spPr/>
    </dgm:pt>
    <dgm:pt modelId="{A7BC39A5-0403-4D75-844D-35CD1C4EF916}" type="pres">
      <dgm:prSet presAssocID="{E2524E5F-F8AB-4832-8078-9E14796EF6F7}" presName="spaceBetweenRectangles" presStyleCnt="0"/>
      <dgm:spPr/>
    </dgm:pt>
    <dgm:pt modelId="{B11D5818-76BF-4763-B8E3-B7129BC9EE83}" type="pres">
      <dgm:prSet presAssocID="{BE3E144F-6FA2-4CEF-8FC9-49EAF659E284}" presName="parentLin" presStyleCnt="0"/>
      <dgm:spPr/>
    </dgm:pt>
    <dgm:pt modelId="{30393C27-53A1-4962-B6C5-DC1B58623C1C}" type="pres">
      <dgm:prSet presAssocID="{BE3E144F-6FA2-4CEF-8FC9-49EAF659E284}" presName="parentLeftMargin" presStyleLbl="node1" presStyleIdx="1" presStyleCnt="3"/>
      <dgm:spPr/>
      <dgm:t>
        <a:bodyPr/>
        <a:lstStyle/>
        <a:p>
          <a:pPr latinLnBrk="1"/>
          <a:endParaRPr lang="ko-KR" altLang="en-US"/>
        </a:p>
      </dgm:t>
    </dgm:pt>
    <dgm:pt modelId="{04423A92-A337-4609-A5E1-9B650CE809DB}" type="pres">
      <dgm:prSet presAssocID="{BE3E144F-6FA2-4CEF-8FC9-49EAF659E284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64945D0E-2875-4F31-9CBD-E56BC3323E49}" type="pres">
      <dgm:prSet presAssocID="{BE3E144F-6FA2-4CEF-8FC9-49EAF659E284}" presName="negativeSpace" presStyleCnt="0"/>
      <dgm:spPr/>
    </dgm:pt>
    <dgm:pt modelId="{D9671C4C-2B3D-475B-BAF3-79AA65354DA5}" type="pres">
      <dgm:prSet presAssocID="{BE3E144F-6FA2-4CEF-8FC9-49EAF659E284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F6667813-1955-4053-87B3-857F04B8514A}" type="presOf" srcId="{CEF2359A-4E1C-4B93-879D-ECCCC3387FA8}" destId="{63C08E45-3ED3-40F1-8655-224FFC15CB7C}" srcOrd="1" destOrd="0" presId="urn:microsoft.com/office/officeart/2005/8/layout/list1"/>
    <dgm:cxn modelId="{546066B1-A45E-4678-AA08-908CF7E3637E}" type="presOf" srcId="{BE3E144F-6FA2-4CEF-8FC9-49EAF659E284}" destId="{04423A92-A337-4609-A5E1-9B650CE809DB}" srcOrd="1" destOrd="0" presId="urn:microsoft.com/office/officeart/2005/8/layout/list1"/>
    <dgm:cxn modelId="{E9B1AF82-C690-425F-94A2-687A51B51EFA}" type="presOf" srcId="{3AF1598C-B0AB-42A5-B353-74FA84EB570B}" destId="{28AF9174-A33E-4966-B865-A214ED546532}" srcOrd="0" destOrd="0" presId="urn:microsoft.com/office/officeart/2005/8/layout/list1"/>
    <dgm:cxn modelId="{EC55461A-78D3-47E0-9F6C-EFB689794104}" type="presOf" srcId="{DB7AA7BD-BF3E-4B2A-AF62-1036BEB1705F}" destId="{E8A22933-22CA-48B0-8548-875A3FCB3844}" srcOrd="0" destOrd="0" presId="urn:microsoft.com/office/officeart/2005/8/layout/list1"/>
    <dgm:cxn modelId="{A79E0606-B900-4916-B8FB-59801EE7192C}" srcId="{DB7AA7BD-BF3E-4B2A-AF62-1036BEB1705F}" destId="{BE3E144F-6FA2-4CEF-8FC9-49EAF659E284}" srcOrd="2" destOrd="0" parTransId="{F9E7F419-3D84-4A9C-91B5-C3DE90CEBDC0}" sibTransId="{BC891039-A896-4AD2-A090-E21F4B82C733}"/>
    <dgm:cxn modelId="{CB9FDBA0-17D8-4337-8A3B-38DFC054A0A4}" type="presOf" srcId="{3AF1598C-B0AB-42A5-B353-74FA84EB570B}" destId="{A1F3B17A-C9CD-494D-BFDA-EAF3778308E7}" srcOrd="1" destOrd="0" presId="urn:microsoft.com/office/officeart/2005/8/layout/list1"/>
    <dgm:cxn modelId="{246BEB09-E764-4F58-8836-529E8A08B1DE}" srcId="{DB7AA7BD-BF3E-4B2A-AF62-1036BEB1705F}" destId="{3AF1598C-B0AB-42A5-B353-74FA84EB570B}" srcOrd="0" destOrd="0" parTransId="{E37250AA-DD64-4C56-A6B9-4B3A5D71F2FC}" sibTransId="{E6145C71-D058-4C5B-AE57-99C8B8783C25}"/>
    <dgm:cxn modelId="{C6F32BDD-1715-4EDA-9F37-389644AA3996}" type="presOf" srcId="{CEF2359A-4E1C-4B93-879D-ECCCC3387FA8}" destId="{9C7864D5-D429-48FC-B9EF-14FD9E30F5EC}" srcOrd="0" destOrd="0" presId="urn:microsoft.com/office/officeart/2005/8/layout/list1"/>
    <dgm:cxn modelId="{F2D27F05-52D4-41EE-B39E-50E603698B91}" srcId="{DB7AA7BD-BF3E-4B2A-AF62-1036BEB1705F}" destId="{CEF2359A-4E1C-4B93-879D-ECCCC3387FA8}" srcOrd="1" destOrd="0" parTransId="{4C886C52-4575-451A-9323-1AF6A566A2B4}" sibTransId="{E2524E5F-F8AB-4832-8078-9E14796EF6F7}"/>
    <dgm:cxn modelId="{CC624594-B721-45C2-957E-B98A242A308A}" type="presOf" srcId="{BE3E144F-6FA2-4CEF-8FC9-49EAF659E284}" destId="{30393C27-53A1-4962-B6C5-DC1B58623C1C}" srcOrd="0" destOrd="0" presId="urn:microsoft.com/office/officeart/2005/8/layout/list1"/>
    <dgm:cxn modelId="{3167BF66-F2D7-4DDB-B400-452305734478}" type="presParOf" srcId="{E8A22933-22CA-48B0-8548-875A3FCB3844}" destId="{F1483A3D-5C3A-4708-B85A-262DE2134590}" srcOrd="0" destOrd="0" presId="urn:microsoft.com/office/officeart/2005/8/layout/list1"/>
    <dgm:cxn modelId="{3EEB60D1-5D60-4916-A1CD-64DA59B79968}" type="presParOf" srcId="{F1483A3D-5C3A-4708-B85A-262DE2134590}" destId="{28AF9174-A33E-4966-B865-A214ED546532}" srcOrd="0" destOrd="0" presId="urn:microsoft.com/office/officeart/2005/8/layout/list1"/>
    <dgm:cxn modelId="{38EF260A-2F5A-48D8-B80B-65525162285F}" type="presParOf" srcId="{F1483A3D-5C3A-4708-B85A-262DE2134590}" destId="{A1F3B17A-C9CD-494D-BFDA-EAF3778308E7}" srcOrd="1" destOrd="0" presId="urn:microsoft.com/office/officeart/2005/8/layout/list1"/>
    <dgm:cxn modelId="{550F4594-17C0-4F88-BEE6-82DACBA87E17}" type="presParOf" srcId="{E8A22933-22CA-48B0-8548-875A3FCB3844}" destId="{42B512EE-4340-47F7-AA9F-26459EF16C22}" srcOrd="1" destOrd="0" presId="urn:microsoft.com/office/officeart/2005/8/layout/list1"/>
    <dgm:cxn modelId="{D53CC76E-48BA-41B5-9F83-8C63A9A5C451}" type="presParOf" srcId="{E8A22933-22CA-48B0-8548-875A3FCB3844}" destId="{DFC57ED4-FEEE-48B6-A01A-1EF8BF809C20}" srcOrd="2" destOrd="0" presId="urn:microsoft.com/office/officeart/2005/8/layout/list1"/>
    <dgm:cxn modelId="{557DC6D3-B8A6-475B-ACCF-E998883422DC}" type="presParOf" srcId="{E8A22933-22CA-48B0-8548-875A3FCB3844}" destId="{3EBB084E-8B83-474F-BE44-AA649C4C7555}" srcOrd="3" destOrd="0" presId="urn:microsoft.com/office/officeart/2005/8/layout/list1"/>
    <dgm:cxn modelId="{CCF3FAD4-9400-4D1C-BA1F-A68ACB680BFE}" type="presParOf" srcId="{E8A22933-22CA-48B0-8548-875A3FCB3844}" destId="{393DF768-CA2B-43AA-99D3-10D0148FD8FB}" srcOrd="4" destOrd="0" presId="urn:microsoft.com/office/officeart/2005/8/layout/list1"/>
    <dgm:cxn modelId="{BA1F7F53-F479-4D2F-A8E8-75C0951952E5}" type="presParOf" srcId="{393DF768-CA2B-43AA-99D3-10D0148FD8FB}" destId="{9C7864D5-D429-48FC-B9EF-14FD9E30F5EC}" srcOrd="0" destOrd="0" presId="urn:microsoft.com/office/officeart/2005/8/layout/list1"/>
    <dgm:cxn modelId="{E07F3681-52C3-4915-A448-D167E1893501}" type="presParOf" srcId="{393DF768-CA2B-43AA-99D3-10D0148FD8FB}" destId="{63C08E45-3ED3-40F1-8655-224FFC15CB7C}" srcOrd="1" destOrd="0" presId="urn:microsoft.com/office/officeart/2005/8/layout/list1"/>
    <dgm:cxn modelId="{895F0653-C415-42CC-B6D2-D6BF5684D6B2}" type="presParOf" srcId="{E8A22933-22CA-48B0-8548-875A3FCB3844}" destId="{818F455B-FE4C-4FC5-A6AE-06D1EB8BD10E}" srcOrd="5" destOrd="0" presId="urn:microsoft.com/office/officeart/2005/8/layout/list1"/>
    <dgm:cxn modelId="{7CC93EC6-A4CA-42E0-8AE4-9860D8E1958D}" type="presParOf" srcId="{E8A22933-22CA-48B0-8548-875A3FCB3844}" destId="{F4E0D02A-0A3B-4335-8ECD-66DF709D9D67}" srcOrd="6" destOrd="0" presId="urn:microsoft.com/office/officeart/2005/8/layout/list1"/>
    <dgm:cxn modelId="{FC3985D4-2D47-48A5-BDBF-D50127708FAB}" type="presParOf" srcId="{E8A22933-22CA-48B0-8548-875A3FCB3844}" destId="{A7BC39A5-0403-4D75-844D-35CD1C4EF916}" srcOrd="7" destOrd="0" presId="urn:microsoft.com/office/officeart/2005/8/layout/list1"/>
    <dgm:cxn modelId="{9696D997-912D-4405-83F3-D9D795B4C666}" type="presParOf" srcId="{E8A22933-22CA-48B0-8548-875A3FCB3844}" destId="{B11D5818-76BF-4763-B8E3-B7129BC9EE83}" srcOrd="8" destOrd="0" presId="urn:microsoft.com/office/officeart/2005/8/layout/list1"/>
    <dgm:cxn modelId="{1CD32D28-71FA-499B-92C1-02E85C604BD7}" type="presParOf" srcId="{B11D5818-76BF-4763-B8E3-B7129BC9EE83}" destId="{30393C27-53A1-4962-B6C5-DC1B58623C1C}" srcOrd="0" destOrd="0" presId="urn:microsoft.com/office/officeart/2005/8/layout/list1"/>
    <dgm:cxn modelId="{87646C16-A5A2-4E3F-A736-5A2ACE0248ED}" type="presParOf" srcId="{B11D5818-76BF-4763-B8E3-B7129BC9EE83}" destId="{04423A92-A337-4609-A5E1-9B650CE809DB}" srcOrd="1" destOrd="0" presId="urn:microsoft.com/office/officeart/2005/8/layout/list1"/>
    <dgm:cxn modelId="{40D25EB7-2AB9-4159-8FA1-BBAFEB1F4F3F}" type="presParOf" srcId="{E8A22933-22CA-48B0-8548-875A3FCB3844}" destId="{64945D0E-2875-4F31-9CBD-E56BC3323E49}" srcOrd="9" destOrd="0" presId="urn:microsoft.com/office/officeart/2005/8/layout/list1"/>
    <dgm:cxn modelId="{C07DCF56-ECBF-439C-9F72-EF9D7442F301}" type="presParOf" srcId="{E8A22933-22CA-48B0-8548-875A3FCB3844}" destId="{D9671C4C-2B3D-475B-BAF3-79AA65354DA5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D570BA9-43A9-4662-9A12-EB9EAB8EAE02}" type="doc">
      <dgm:prSet loTypeId="urn:microsoft.com/office/officeart/2005/8/layout/pyramid2" loCatId="pyramid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8FD69917-ED8A-4ED2-9955-6200D08E8008}">
      <dgm:prSet phldrT="[텍스트]" custT="1"/>
      <dgm:spPr/>
      <dgm:t>
        <a:bodyPr/>
        <a:lstStyle/>
        <a:p>
          <a:pPr latinLnBrk="1"/>
          <a:r>
            <a:rPr lang="ko-KR" altLang="en-US" sz="1800" dirty="0" err="1">
              <a:latin typeface="돋움" panose="020B0600000101010101" pitchFamily="50" charset="-127"/>
              <a:ea typeface="돋움" panose="020B0600000101010101" pitchFamily="50" charset="-127"/>
            </a:rPr>
            <a:t>군산오름</a:t>
          </a:r>
          <a:endParaRPr lang="ko-KR" altLang="en-US" sz="1800" dirty="0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E92A7C03-5C41-4F88-AFED-528F94949AA0}" type="parTrans" cxnId="{C23EB95E-6004-4751-9F8A-08EC636AD3B4}">
      <dgm:prSet/>
      <dgm:spPr/>
      <dgm:t>
        <a:bodyPr/>
        <a:lstStyle/>
        <a:p>
          <a:pPr latinLnBrk="1"/>
          <a:endParaRPr lang="ko-KR" altLang="en-US" sz="1800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15AA074D-B687-47EA-A041-CDFD049408F9}" type="sibTrans" cxnId="{C23EB95E-6004-4751-9F8A-08EC636AD3B4}">
      <dgm:prSet/>
      <dgm:spPr/>
      <dgm:t>
        <a:bodyPr/>
        <a:lstStyle/>
        <a:p>
          <a:pPr latinLnBrk="1"/>
          <a:endParaRPr lang="ko-KR" altLang="en-US" sz="1800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D65CE0D4-0BA5-4004-9976-803369CDE958}">
      <dgm:prSet phldrT="[텍스트]" custT="1"/>
      <dgm:spPr/>
      <dgm:t>
        <a:bodyPr/>
        <a:lstStyle/>
        <a:p>
          <a:pPr latinLnBrk="1"/>
          <a:r>
            <a:rPr lang="ko-KR" altLang="en-US" sz="1800" dirty="0" err="1">
              <a:latin typeface="돋움" panose="020B0600000101010101" pitchFamily="50" charset="-127"/>
              <a:ea typeface="돋움" panose="020B0600000101010101" pitchFamily="50" charset="-127"/>
            </a:rPr>
            <a:t>성널오름</a:t>
          </a:r>
          <a:endParaRPr lang="ko-KR" altLang="en-US" sz="1800" dirty="0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015D1468-1C68-4C23-8398-31B1C9768F63}" type="parTrans" cxnId="{EFB135A1-6707-4322-B252-421AB82E4909}">
      <dgm:prSet/>
      <dgm:spPr/>
      <dgm:t>
        <a:bodyPr/>
        <a:lstStyle/>
        <a:p>
          <a:pPr latinLnBrk="1"/>
          <a:endParaRPr lang="ko-KR" altLang="en-US"/>
        </a:p>
      </dgm:t>
    </dgm:pt>
    <dgm:pt modelId="{15EA834A-1578-4C62-8F33-0DAD39FDDC29}" type="sibTrans" cxnId="{EFB135A1-6707-4322-B252-421AB82E4909}">
      <dgm:prSet/>
      <dgm:spPr/>
      <dgm:t>
        <a:bodyPr/>
        <a:lstStyle/>
        <a:p>
          <a:pPr latinLnBrk="1"/>
          <a:endParaRPr lang="ko-KR" altLang="en-US"/>
        </a:p>
      </dgm:t>
    </dgm:pt>
    <dgm:pt modelId="{3175AC83-ACF9-4F6B-A2E6-3F23816C7BA1}">
      <dgm:prSet phldrT="[텍스트]" custT="1"/>
      <dgm:spPr/>
      <dgm:t>
        <a:bodyPr/>
        <a:lstStyle/>
        <a:p>
          <a:pPr latinLnBrk="1"/>
          <a:r>
            <a:rPr lang="ko-KR" altLang="en-US" sz="1800" dirty="0" err="1">
              <a:latin typeface="돋움" panose="020B0600000101010101" pitchFamily="50" charset="-127"/>
              <a:ea typeface="돋움" panose="020B0600000101010101" pitchFamily="50" charset="-127"/>
            </a:rPr>
            <a:t>아부오름</a:t>
          </a:r>
          <a:endParaRPr lang="ko-KR" altLang="en-US" sz="1800" dirty="0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087E846E-4BFD-4A70-8A37-72B150CE2BA9}" type="parTrans" cxnId="{6A805895-1296-4598-8E78-4F6B6FC524F8}">
      <dgm:prSet/>
      <dgm:spPr/>
      <dgm:t>
        <a:bodyPr/>
        <a:lstStyle/>
        <a:p>
          <a:pPr latinLnBrk="1"/>
          <a:endParaRPr lang="ko-KR" altLang="en-US"/>
        </a:p>
      </dgm:t>
    </dgm:pt>
    <dgm:pt modelId="{C130F7CB-1477-41D9-B70E-53E1FF648099}" type="sibTrans" cxnId="{6A805895-1296-4598-8E78-4F6B6FC524F8}">
      <dgm:prSet/>
      <dgm:spPr/>
      <dgm:t>
        <a:bodyPr/>
        <a:lstStyle/>
        <a:p>
          <a:pPr latinLnBrk="1"/>
          <a:endParaRPr lang="ko-KR" altLang="en-US"/>
        </a:p>
      </dgm:t>
    </dgm:pt>
    <dgm:pt modelId="{B757FD1B-9B5A-41F3-BFBE-A80D1832DC06}">
      <dgm:prSet phldrT="[텍스트]" custT="1"/>
      <dgm:spPr/>
      <dgm:t>
        <a:bodyPr/>
        <a:lstStyle/>
        <a:p>
          <a:pPr latinLnBrk="1"/>
          <a:r>
            <a:rPr lang="ko-KR" altLang="en-US" sz="1800" dirty="0" err="1">
              <a:latin typeface="돋움" panose="020B0600000101010101" pitchFamily="50" charset="-127"/>
              <a:ea typeface="돋움" panose="020B0600000101010101" pitchFamily="50" charset="-127"/>
            </a:rPr>
            <a:t>물찻오름</a:t>
          </a:r>
          <a:endParaRPr lang="ko-KR" altLang="en-US" sz="1800" dirty="0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87F2708C-17C4-49C5-BECB-413256CA5AA2}" type="parTrans" cxnId="{26942541-5423-4BCB-8298-B44B80C7CCE1}">
      <dgm:prSet/>
      <dgm:spPr/>
      <dgm:t>
        <a:bodyPr/>
        <a:lstStyle/>
        <a:p>
          <a:pPr latinLnBrk="1"/>
          <a:endParaRPr lang="ko-KR" altLang="en-US"/>
        </a:p>
      </dgm:t>
    </dgm:pt>
    <dgm:pt modelId="{EDD02103-AB96-42EE-AAE9-5FD92128C958}" type="sibTrans" cxnId="{26942541-5423-4BCB-8298-B44B80C7CCE1}">
      <dgm:prSet/>
      <dgm:spPr/>
      <dgm:t>
        <a:bodyPr/>
        <a:lstStyle/>
        <a:p>
          <a:pPr latinLnBrk="1"/>
          <a:endParaRPr lang="ko-KR" altLang="en-US"/>
        </a:p>
      </dgm:t>
    </dgm:pt>
    <dgm:pt modelId="{58DFF695-4436-4EE6-833E-72DE5118D6F8}" type="pres">
      <dgm:prSet presAssocID="{2D570BA9-43A9-4662-9A12-EB9EAB8EAE02}" presName="compositeShape" presStyleCnt="0">
        <dgm:presLayoutVars>
          <dgm:dir/>
          <dgm:resizeHandles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A031313-C4CC-4669-B3D6-8ED1A50250A4}" type="pres">
      <dgm:prSet presAssocID="{2D570BA9-43A9-4662-9A12-EB9EAB8EAE02}" presName="pyramid" presStyleLbl="node1" presStyleIdx="0" presStyleCnt="1"/>
      <dgm:spPr/>
    </dgm:pt>
    <dgm:pt modelId="{361CDE53-0720-4001-B839-B55C642939BC}" type="pres">
      <dgm:prSet presAssocID="{2D570BA9-43A9-4662-9A12-EB9EAB8EAE02}" presName="theList" presStyleCnt="0"/>
      <dgm:spPr/>
    </dgm:pt>
    <dgm:pt modelId="{5D282E85-B9F7-452D-9076-F462CD452505}" type="pres">
      <dgm:prSet presAssocID="{8FD69917-ED8A-4ED2-9955-6200D08E8008}" presName="aNode" presStyleLbl="fgAcc1" presStyleIdx="0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B95D9C96-AE4C-486F-B096-3612FC377370}" type="pres">
      <dgm:prSet presAssocID="{8FD69917-ED8A-4ED2-9955-6200D08E8008}" presName="aSpace" presStyleCnt="0"/>
      <dgm:spPr/>
    </dgm:pt>
    <dgm:pt modelId="{B297C897-26CD-402D-BD07-B4461304C707}" type="pres">
      <dgm:prSet presAssocID="{D65CE0D4-0BA5-4004-9976-803369CDE958}" presName="aNode" presStyleLbl="fgAcc1" presStyleIdx="1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64C9F508-F95B-4A5E-BF7B-8359A03E6755}" type="pres">
      <dgm:prSet presAssocID="{D65CE0D4-0BA5-4004-9976-803369CDE958}" presName="aSpace" presStyleCnt="0"/>
      <dgm:spPr/>
    </dgm:pt>
    <dgm:pt modelId="{9BAE4B15-FB30-4168-ABB8-FBE192F5A161}" type="pres">
      <dgm:prSet presAssocID="{3175AC83-ACF9-4F6B-A2E6-3F23816C7BA1}" presName="aNode" presStyleLbl="fgAcc1" presStyleIdx="2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6AFCA160-8B43-4146-A150-13E3FC7EAAB3}" type="pres">
      <dgm:prSet presAssocID="{3175AC83-ACF9-4F6B-A2E6-3F23816C7BA1}" presName="aSpace" presStyleCnt="0"/>
      <dgm:spPr/>
    </dgm:pt>
    <dgm:pt modelId="{0DC3CE71-726E-4F1E-BE37-BA901522AE5C}" type="pres">
      <dgm:prSet presAssocID="{B757FD1B-9B5A-41F3-BFBE-A80D1832DC06}" presName="aNode" presStyleLbl="fgAcc1" presStyleIdx="3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26CBAB66-7E15-4040-B24F-FCDC74E379AA}" type="pres">
      <dgm:prSet presAssocID="{B757FD1B-9B5A-41F3-BFBE-A80D1832DC06}" presName="aSpace" presStyleCnt="0"/>
      <dgm:spPr/>
    </dgm:pt>
  </dgm:ptLst>
  <dgm:cxnLst>
    <dgm:cxn modelId="{F2092124-6318-4369-ABE8-AC6520AE1106}" type="presOf" srcId="{2D570BA9-43A9-4662-9A12-EB9EAB8EAE02}" destId="{58DFF695-4436-4EE6-833E-72DE5118D6F8}" srcOrd="0" destOrd="0" presId="urn:microsoft.com/office/officeart/2005/8/layout/pyramid2"/>
    <dgm:cxn modelId="{FB6C95FB-DF7E-470C-9D73-180D861CC7F5}" type="presOf" srcId="{8FD69917-ED8A-4ED2-9955-6200D08E8008}" destId="{5D282E85-B9F7-452D-9076-F462CD452505}" srcOrd="0" destOrd="0" presId="urn:microsoft.com/office/officeart/2005/8/layout/pyramid2"/>
    <dgm:cxn modelId="{C23EB95E-6004-4751-9F8A-08EC636AD3B4}" srcId="{2D570BA9-43A9-4662-9A12-EB9EAB8EAE02}" destId="{8FD69917-ED8A-4ED2-9955-6200D08E8008}" srcOrd="0" destOrd="0" parTransId="{E92A7C03-5C41-4F88-AFED-528F94949AA0}" sibTransId="{15AA074D-B687-47EA-A041-CDFD049408F9}"/>
    <dgm:cxn modelId="{EFB135A1-6707-4322-B252-421AB82E4909}" srcId="{2D570BA9-43A9-4662-9A12-EB9EAB8EAE02}" destId="{D65CE0D4-0BA5-4004-9976-803369CDE958}" srcOrd="1" destOrd="0" parTransId="{015D1468-1C68-4C23-8398-31B1C9768F63}" sibTransId="{15EA834A-1578-4C62-8F33-0DAD39FDDC29}"/>
    <dgm:cxn modelId="{6BAFF106-94EF-4F23-A8E4-4966B8D4C9BF}" type="presOf" srcId="{B757FD1B-9B5A-41F3-BFBE-A80D1832DC06}" destId="{0DC3CE71-726E-4F1E-BE37-BA901522AE5C}" srcOrd="0" destOrd="0" presId="urn:microsoft.com/office/officeart/2005/8/layout/pyramid2"/>
    <dgm:cxn modelId="{CB1030D6-D99B-4084-8A43-7CBE3CA28427}" type="presOf" srcId="{D65CE0D4-0BA5-4004-9976-803369CDE958}" destId="{B297C897-26CD-402D-BD07-B4461304C707}" srcOrd="0" destOrd="0" presId="urn:microsoft.com/office/officeart/2005/8/layout/pyramid2"/>
    <dgm:cxn modelId="{26942541-5423-4BCB-8298-B44B80C7CCE1}" srcId="{2D570BA9-43A9-4662-9A12-EB9EAB8EAE02}" destId="{B757FD1B-9B5A-41F3-BFBE-A80D1832DC06}" srcOrd="3" destOrd="0" parTransId="{87F2708C-17C4-49C5-BECB-413256CA5AA2}" sibTransId="{EDD02103-AB96-42EE-AAE9-5FD92128C958}"/>
    <dgm:cxn modelId="{6A805895-1296-4598-8E78-4F6B6FC524F8}" srcId="{2D570BA9-43A9-4662-9A12-EB9EAB8EAE02}" destId="{3175AC83-ACF9-4F6B-A2E6-3F23816C7BA1}" srcOrd="2" destOrd="0" parTransId="{087E846E-4BFD-4A70-8A37-72B150CE2BA9}" sibTransId="{C130F7CB-1477-41D9-B70E-53E1FF648099}"/>
    <dgm:cxn modelId="{59635F45-15E5-4BBE-B890-96CE851815CF}" type="presOf" srcId="{3175AC83-ACF9-4F6B-A2E6-3F23816C7BA1}" destId="{9BAE4B15-FB30-4168-ABB8-FBE192F5A161}" srcOrd="0" destOrd="0" presId="urn:microsoft.com/office/officeart/2005/8/layout/pyramid2"/>
    <dgm:cxn modelId="{73971629-0D3D-4C9B-8951-EE337C712628}" type="presParOf" srcId="{58DFF695-4436-4EE6-833E-72DE5118D6F8}" destId="{9A031313-C4CC-4669-B3D6-8ED1A50250A4}" srcOrd="0" destOrd="0" presId="urn:microsoft.com/office/officeart/2005/8/layout/pyramid2"/>
    <dgm:cxn modelId="{0906357C-34C1-4A3F-8323-38485B14F211}" type="presParOf" srcId="{58DFF695-4436-4EE6-833E-72DE5118D6F8}" destId="{361CDE53-0720-4001-B839-B55C642939BC}" srcOrd="1" destOrd="0" presId="urn:microsoft.com/office/officeart/2005/8/layout/pyramid2"/>
    <dgm:cxn modelId="{B3F2BEB8-9244-45DE-B99B-598EDBE09ABA}" type="presParOf" srcId="{361CDE53-0720-4001-B839-B55C642939BC}" destId="{5D282E85-B9F7-452D-9076-F462CD452505}" srcOrd="0" destOrd="0" presId="urn:microsoft.com/office/officeart/2005/8/layout/pyramid2"/>
    <dgm:cxn modelId="{436183AF-0E57-46C2-B36A-A78F9A866D0D}" type="presParOf" srcId="{361CDE53-0720-4001-B839-B55C642939BC}" destId="{B95D9C96-AE4C-486F-B096-3612FC377370}" srcOrd="1" destOrd="0" presId="urn:microsoft.com/office/officeart/2005/8/layout/pyramid2"/>
    <dgm:cxn modelId="{B6210706-1BB4-4DF5-880E-F68DAC2A9AD7}" type="presParOf" srcId="{361CDE53-0720-4001-B839-B55C642939BC}" destId="{B297C897-26CD-402D-BD07-B4461304C707}" srcOrd="2" destOrd="0" presId="urn:microsoft.com/office/officeart/2005/8/layout/pyramid2"/>
    <dgm:cxn modelId="{0EB5B052-21D4-4DA2-ABDE-BD718ED9AD4E}" type="presParOf" srcId="{361CDE53-0720-4001-B839-B55C642939BC}" destId="{64C9F508-F95B-4A5E-BF7B-8359A03E6755}" srcOrd="3" destOrd="0" presId="urn:microsoft.com/office/officeart/2005/8/layout/pyramid2"/>
    <dgm:cxn modelId="{7B70D4BC-DC11-4817-BB78-20327E422C20}" type="presParOf" srcId="{361CDE53-0720-4001-B839-B55C642939BC}" destId="{9BAE4B15-FB30-4168-ABB8-FBE192F5A161}" srcOrd="4" destOrd="0" presId="urn:microsoft.com/office/officeart/2005/8/layout/pyramid2"/>
    <dgm:cxn modelId="{B8EA01CF-6830-4056-B4D4-68FAE9FBC2DA}" type="presParOf" srcId="{361CDE53-0720-4001-B839-B55C642939BC}" destId="{6AFCA160-8B43-4146-A150-13E3FC7EAAB3}" srcOrd="5" destOrd="0" presId="urn:microsoft.com/office/officeart/2005/8/layout/pyramid2"/>
    <dgm:cxn modelId="{AA40C948-A61F-472E-B85E-0B447FF91C45}" type="presParOf" srcId="{361CDE53-0720-4001-B839-B55C642939BC}" destId="{0DC3CE71-726E-4F1E-BE37-BA901522AE5C}" srcOrd="6" destOrd="0" presId="urn:microsoft.com/office/officeart/2005/8/layout/pyramid2"/>
    <dgm:cxn modelId="{570AFF70-40DB-45FE-A00E-D9D925E4E2E5}" type="presParOf" srcId="{361CDE53-0720-4001-B839-B55C642939BC}" destId="{26CBAB66-7E15-4040-B24F-FCDC74E379AA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C57ED4-FEEE-48B6-A01A-1EF8BF809C20}">
      <dsp:nvSpPr>
        <dsp:cNvPr id="0" name=""/>
        <dsp:cNvSpPr/>
      </dsp:nvSpPr>
      <dsp:spPr>
        <a:xfrm>
          <a:off x="0" y="179729"/>
          <a:ext cx="2825070" cy="27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1F3B17A-C9CD-494D-BFDA-EAF3778308E7}">
      <dsp:nvSpPr>
        <dsp:cNvPr id="0" name=""/>
        <dsp:cNvSpPr/>
      </dsp:nvSpPr>
      <dsp:spPr>
        <a:xfrm>
          <a:off x="141253" y="17369"/>
          <a:ext cx="1977549" cy="324720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4747" tIns="0" rIns="74747" bIns="0" numCol="1" spcCol="1270" anchor="ctr" anchorCtr="0">
          <a:noAutofit/>
        </a:bodyPr>
        <a:lstStyle/>
        <a:p>
          <a:pPr lvl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 err="1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rPr>
            <a:t>용두암</a:t>
          </a:r>
          <a:r>
            <a:rPr lang="ko-KR" altLang="en-US" sz="1800" kern="1200" dirty="0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rPr>
            <a:t> 해안도로</a:t>
          </a:r>
        </a:p>
      </dsp:txBody>
      <dsp:txXfrm>
        <a:off x="157105" y="33221"/>
        <a:ext cx="1945845" cy="293016"/>
      </dsp:txXfrm>
    </dsp:sp>
    <dsp:sp modelId="{F4E0D02A-0A3B-4335-8ECD-66DF709D9D67}">
      <dsp:nvSpPr>
        <dsp:cNvPr id="0" name=""/>
        <dsp:cNvSpPr/>
      </dsp:nvSpPr>
      <dsp:spPr>
        <a:xfrm>
          <a:off x="0" y="678690"/>
          <a:ext cx="2825070" cy="27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C08E45-3ED3-40F1-8655-224FFC15CB7C}">
      <dsp:nvSpPr>
        <dsp:cNvPr id="0" name=""/>
        <dsp:cNvSpPr/>
      </dsp:nvSpPr>
      <dsp:spPr>
        <a:xfrm>
          <a:off x="141253" y="516330"/>
          <a:ext cx="1977549" cy="324720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4747" tIns="0" rIns="74747" bIns="0" numCol="1" spcCol="1270" anchor="ctr" anchorCtr="0">
          <a:noAutofit/>
        </a:bodyPr>
        <a:lstStyle/>
        <a:p>
          <a:pPr lvl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rPr>
            <a:t>한담해변</a:t>
          </a:r>
        </a:p>
      </dsp:txBody>
      <dsp:txXfrm>
        <a:off x="157105" y="532182"/>
        <a:ext cx="1945845" cy="293016"/>
      </dsp:txXfrm>
    </dsp:sp>
    <dsp:sp modelId="{D9671C4C-2B3D-475B-BAF3-79AA65354DA5}">
      <dsp:nvSpPr>
        <dsp:cNvPr id="0" name=""/>
        <dsp:cNvSpPr/>
      </dsp:nvSpPr>
      <dsp:spPr>
        <a:xfrm>
          <a:off x="0" y="1177650"/>
          <a:ext cx="2825070" cy="27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423A92-A337-4609-A5E1-9B650CE809DB}">
      <dsp:nvSpPr>
        <dsp:cNvPr id="0" name=""/>
        <dsp:cNvSpPr/>
      </dsp:nvSpPr>
      <dsp:spPr>
        <a:xfrm>
          <a:off x="141253" y="1015289"/>
          <a:ext cx="1977549" cy="324720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4747" tIns="0" rIns="74747" bIns="0" numCol="1" spcCol="1270" anchor="ctr" anchorCtr="0">
          <a:noAutofit/>
        </a:bodyPr>
        <a:lstStyle/>
        <a:p>
          <a:pPr lvl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 err="1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rPr>
            <a:t>섭지코지</a:t>
          </a:r>
          <a:endParaRPr lang="ko-KR" altLang="en-US" sz="1800" kern="1200" dirty="0">
            <a:solidFill>
              <a:sysClr val="windowText" lastClr="000000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sp:txBody>
      <dsp:txXfrm>
        <a:off x="157105" y="1031141"/>
        <a:ext cx="1945845" cy="29301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031313-C4CC-4669-B3D6-8ED1A50250A4}">
      <dsp:nvSpPr>
        <dsp:cNvPr id="0" name=""/>
        <dsp:cNvSpPr/>
      </dsp:nvSpPr>
      <dsp:spPr>
        <a:xfrm>
          <a:off x="388132" y="0"/>
          <a:ext cx="1800099" cy="1800099"/>
        </a:xfrm>
        <a:prstGeom prst="triangl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D282E85-B9F7-452D-9076-F462CD452505}">
      <dsp:nvSpPr>
        <dsp:cNvPr id="0" name=""/>
        <dsp:cNvSpPr/>
      </dsp:nvSpPr>
      <dsp:spPr>
        <a:xfrm>
          <a:off x="1288181" y="180185"/>
          <a:ext cx="1170064" cy="31993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 err="1">
              <a:latin typeface="돋움" panose="020B0600000101010101" pitchFamily="50" charset="-127"/>
              <a:ea typeface="돋움" panose="020B0600000101010101" pitchFamily="50" charset="-127"/>
            </a:rPr>
            <a:t>군산오름</a:t>
          </a:r>
          <a:endParaRPr lang="ko-KR" altLang="en-US" sz="1800" kern="1200" dirty="0">
            <a:latin typeface="돋움" panose="020B0600000101010101" pitchFamily="50" charset="-127"/>
            <a:ea typeface="돋움" panose="020B0600000101010101" pitchFamily="50" charset="-127"/>
          </a:endParaRPr>
        </a:p>
      </dsp:txBody>
      <dsp:txXfrm>
        <a:off x="1303799" y="195803"/>
        <a:ext cx="1138828" cy="288703"/>
      </dsp:txXfrm>
    </dsp:sp>
    <dsp:sp modelId="{B297C897-26CD-402D-BD07-B4461304C707}">
      <dsp:nvSpPr>
        <dsp:cNvPr id="0" name=""/>
        <dsp:cNvSpPr/>
      </dsp:nvSpPr>
      <dsp:spPr>
        <a:xfrm>
          <a:off x="1288181" y="540117"/>
          <a:ext cx="1170064" cy="31993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 err="1">
              <a:latin typeface="돋움" panose="020B0600000101010101" pitchFamily="50" charset="-127"/>
              <a:ea typeface="돋움" panose="020B0600000101010101" pitchFamily="50" charset="-127"/>
            </a:rPr>
            <a:t>성널오름</a:t>
          </a:r>
          <a:endParaRPr lang="ko-KR" altLang="en-US" sz="1800" kern="1200" dirty="0">
            <a:latin typeface="돋움" panose="020B0600000101010101" pitchFamily="50" charset="-127"/>
            <a:ea typeface="돋움" panose="020B0600000101010101" pitchFamily="50" charset="-127"/>
          </a:endParaRPr>
        </a:p>
      </dsp:txBody>
      <dsp:txXfrm>
        <a:off x="1303799" y="555735"/>
        <a:ext cx="1138828" cy="288703"/>
      </dsp:txXfrm>
    </dsp:sp>
    <dsp:sp modelId="{9BAE4B15-FB30-4168-ABB8-FBE192F5A161}">
      <dsp:nvSpPr>
        <dsp:cNvPr id="0" name=""/>
        <dsp:cNvSpPr/>
      </dsp:nvSpPr>
      <dsp:spPr>
        <a:xfrm>
          <a:off x="1288181" y="900049"/>
          <a:ext cx="1170064" cy="31993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 err="1">
              <a:latin typeface="돋움" panose="020B0600000101010101" pitchFamily="50" charset="-127"/>
              <a:ea typeface="돋움" panose="020B0600000101010101" pitchFamily="50" charset="-127"/>
            </a:rPr>
            <a:t>아부오름</a:t>
          </a:r>
          <a:endParaRPr lang="ko-KR" altLang="en-US" sz="1800" kern="1200" dirty="0">
            <a:latin typeface="돋움" panose="020B0600000101010101" pitchFamily="50" charset="-127"/>
            <a:ea typeface="돋움" panose="020B0600000101010101" pitchFamily="50" charset="-127"/>
          </a:endParaRPr>
        </a:p>
      </dsp:txBody>
      <dsp:txXfrm>
        <a:off x="1303799" y="915667"/>
        <a:ext cx="1138828" cy="288703"/>
      </dsp:txXfrm>
    </dsp:sp>
    <dsp:sp modelId="{0DC3CE71-726E-4F1E-BE37-BA901522AE5C}">
      <dsp:nvSpPr>
        <dsp:cNvPr id="0" name=""/>
        <dsp:cNvSpPr/>
      </dsp:nvSpPr>
      <dsp:spPr>
        <a:xfrm>
          <a:off x="1288181" y="1259981"/>
          <a:ext cx="1170064" cy="31993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 err="1">
              <a:latin typeface="돋움" panose="020B0600000101010101" pitchFamily="50" charset="-127"/>
              <a:ea typeface="돋움" panose="020B0600000101010101" pitchFamily="50" charset="-127"/>
            </a:rPr>
            <a:t>물찻오름</a:t>
          </a:r>
          <a:endParaRPr lang="ko-KR" altLang="en-US" sz="1800" kern="1200" dirty="0">
            <a:latin typeface="돋움" panose="020B0600000101010101" pitchFamily="50" charset="-127"/>
            <a:ea typeface="돋움" panose="020B0600000101010101" pitchFamily="50" charset="-127"/>
          </a:endParaRPr>
        </a:p>
      </dsp:txBody>
      <dsp:txXfrm>
        <a:off x="1303799" y="1275599"/>
        <a:ext cx="1138828" cy="2887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2016C3-086C-4999-9D43-E0453338D530}" type="datetimeFigureOut">
              <a:rPr lang="ko-KR" altLang="en-US" smtClean="0"/>
              <a:t>2023-01-16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A097A8-FC4E-4A31-A641-44758014BD43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0319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488F5D5-D739-4194-9FB2-B3FFF2557B62}" type="datetime1">
              <a:rPr lang="ko-KR" altLang="en-US" smtClean="0"/>
              <a:t>2023-01-16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13400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068FCF2-0E46-4553-8496-689BE494DA6B}" type="datetime1">
              <a:rPr lang="ko-KR" altLang="en-US" smtClean="0"/>
              <a:t>2023-01-16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48270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35FBC78-C7A9-4B14-A845-FC2879A5F943}" type="datetime1">
              <a:rPr lang="ko-KR" altLang="en-US" smtClean="0"/>
              <a:t>2023-01-16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44947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AF39B6C1-C06A-4EC1-A19F-0D832ECFCA8C}" type="datetime1">
              <a:rPr lang="ko-KR" altLang="en-US" smtClean="0"/>
              <a:t>2023-01-16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69402" y="6355580"/>
            <a:ext cx="2228850" cy="365125"/>
          </a:xfrm>
        </p:spPr>
        <p:txBody>
          <a:bodyPr/>
          <a:lstStyle>
            <a:lvl1pPr>
              <a:defRPr sz="1300"/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1" y="0"/>
            <a:ext cx="9899849" cy="1153297"/>
          </a:xfrm>
          <a:prstGeom prst="rect">
            <a:avLst/>
          </a:prstGeom>
        </p:spPr>
        <p:txBody>
          <a:bodyPr anchor="ctr"/>
          <a:lstStyle>
            <a:lvl1pPr algn="ctr">
              <a:defRPr sz="40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5883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E23892CB-BD2D-4A71-8D3D-DCEEE98ECA83}" type="datetime1">
              <a:rPr lang="ko-KR" altLang="en-US" smtClean="0"/>
              <a:t>2023-01-16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22853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924DC29-BEBB-424F-831F-847E9A04BE09}" type="datetime1">
              <a:rPr lang="ko-KR" altLang="en-US" smtClean="0"/>
              <a:t>2023-01-16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64106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CEB95358-A838-478D-9B72-79859A83FD9B}" type="datetime1">
              <a:rPr lang="ko-KR" altLang="en-US" smtClean="0"/>
              <a:t>2023-01-16</a:t>
            </a:fld>
            <a:endParaRPr lang="ko-KR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75879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B5562FF6-53AC-4DD6-8C35-A166FE18C257}" type="datetime1">
              <a:rPr lang="ko-KR" altLang="en-US" smtClean="0"/>
              <a:t>2023-01-16</a:t>
            </a:fld>
            <a:endParaRPr lang="ko-KR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6" name="화살표: 갈매기형 수장 5">
            <a:extLst>
              <a:ext uri="{FF2B5EF4-FFF2-40B4-BE49-F238E27FC236}">
                <a16:creationId xmlns:a16="http://schemas.microsoft.com/office/drawing/2014/main" id="{1EA2BC99-8741-4AC6-818E-18CCEA389B71}"/>
              </a:ext>
            </a:extLst>
          </p:cNvPr>
          <p:cNvSpPr/>
          <p:nvPr userDrawn="1"/>
        </p:nvSpPr>
        <p:spPr>
          <a:xfrm>
            <a:off x="0" y="788172"/>
            <a:ext cx="9906000" cy="365125"/>
          </a:xfrm>
          <a:prstGeom prst="chevron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한쪽 모서리는 잘리고 다른 쪽 모서리는 둥근 사각형 7">
            <a:extLst>
              <a:ext uri="{FF2B5EF4-FFF2-40B4-BE49-F238E27FC236}">
                <a16:creationId xmlns:a16="http://schemas.microsoft.com/office/drawing/2014/main" id="{DF44B415-A34A-4C72-BC39-9AEEB3D15ED8}"/>
              </a:ext>
            </a:extLst>
          </p:cNvPr>
          <p:cNvSpPr/>
          <p:nvPr userDrawn="1"/>
        </p:nvSpPr>
        <p:spPr>
          <a:xfrm flipH="1">
            <a:off x="807871" y="0"/>
            <a:ext cx="8290259" cy="1153297"/>
          </a:xfrm>
          <a:prstGeom prst="hexagon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91C723BF-D535-4C96-B069-3B3B5A66F9C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563" y="6265307"/>
            <a:ext cx="1479665" cy="547213"/>
          </a:xfrm>
          <a:prstGeom prst="rect">
            <a:avLst/>
          </a:prstGeom>
        </p:spPr>
      </p:pic>
      <p:sp>
        <p:nvSpPr>
          <p:cNvPr id="9" name="제목 8">
            <a:extLst>
              <a:ext uri="{FF2B5EF4-FFF2-40B4-BE49-F238E27FC236}">
                <a16:creationId xmlns:a16="http://schemas.microsoft.com/office/drawing/2014/main" id="{41D4B5B9-2074-470F-9362-0C5F488A6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"/>
            <a:ext cx="9906000" cy="1153297"/>
          </a:xfrm>
          <a:prstGeom prst="rect">
            <a:avLst/>
          </a:prstGeom>
        </p:spPr>
        <p:txBody>
          <a:bodyPr anchor="ctr" anchorCtr="1"/>
          <a:lstStyle>
            <a:lvl1pPr algn="ctr">
              <a:defRPr sz="4000">
                <a:solidFill>
                  <a:schemeClr val="bg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291663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0E52529-CE08-4C4E-88D6-ECF8AD3D837F}" type="datetime1">
              <a:rPr lang="ko-KR" altLang="en-US" smtClean="0"/>
              <a:t>2023-01-16</a:t>
            </a:fld>
            <a:endParaRPr lang="ko-KR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91282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19743A8B-73CB-479E-98FA-9C44118C786D}" type="datetime1">
              <a:rPr lang="ko-KR" altLang="en-US" smtClean="0"/>
              <a:t>2023-01-16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38334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dirty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5493C1A0-D60E-4A2A-A02E-AC8186A6BAEC}" type="datetime1">
              <a:rPr lang="ko-KR" altLang="en-US" smtClean="0"/>
              <a:t>2023-01-16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66125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41735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각 삼각형 6">
            <a:extLst>
              <a:ext uri="{FF2B5EF4-FFF2-40B4-BE49-F238E27FC236}">
                <a16:creationId xmlns:a16="http://schemas.microsoft.com/office/drawing/2014/main" id="{71730D72-95EE-4C06-948D-8D19491E9CDE}"/>
              </a:ext>
            </a:extLst>
          </p:cNvPr>
          <p:cNvSpPr/>
          <p:nvPr/>
        </p:nvSpPr>
        <p:spPr>
          <a:xfrm>
            <a:off x="0" y="1"/>
            <a:ext cx="5686697" cy="6858000"/>
          </a:xfrm>
          <a:prstGeom prst="rtTriangle">
            <a:avLst/>
          </a:prstGeom>
          <a:blipFill dpi="0" rotWithShape="1">
            <a:blip r:embed="rId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C92E31DB-6F8E-4E89-95A3-91BA1DA0DC4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8010" y="133349"/>
            <a:ext cx="1656955" cy="612779"/>
          </a:xfrm>
          <a:prstGeom prst="rect">
            <a:avLst/>
          </a:prstGeom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1B08C1C9-8BFC-4BE1-8505-B31AFCC1E3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5789" y="2819400"/>
            <a:ext cx="7528161" cy="1352550"/>
          </a:xfrm>
        </p:spPr>
        <p:txBody>
          <a:bodyPr>
            <a:prstTxWarp prst="textTriangle">
              <a:avLst/>
            </a:prstTxWarp>
          </a:bodyPr>
          <a:lstStyle/>
          <a:p>
            <a:r>
              <a:rPr lang="en-US" altLang="ko-KR" b="1" dirty="0">
                <a:effectLst>
                  <a:reflection blurRad="6350" stA="50000" endA="300" endPos="50000" dist="29997" dir="5400000" sy="-100000" algn="bl" rotWithShape="0"/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Let’s Go Travel</a:t>
            </a:r>
            <a:endParaRPr lang="ko-KR" altLang="en-US" b="1" dirty="0">
              <a:effectLst>
                <a:reflection blurRad="6350" stA="50000" endA="300" endPos="50000" dist="29997" dir="5400000" sy="-100000" algn="bl" rotWithShape="0"/>
              </a:effectLst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6239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L 도형 18"/>
          <p:cNvSpPr/>
          <p:nvPr/>
        </p:nvSpPr>
        <p:spPr>
          <a:xfrm flipH="1">
            <a:off x="4149636" y="2054037"/>
            <a:ext cx="4596949" cy="365125"/>
          </a:xfrm>
          <a:prstGeom prst="corne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5" name="L 도형 24">
            <a:extLst>
              <a:ext uri="{FF2B5EF4-FFF2-40B4-BE49-F238E27FC236}">
                <a16:creationId xmlns:a16="http://schemas.microsoft.com/office/drawing/2014/main" id="{3962DBC5-F964-473A-971D-B312CE7B43EB}"/>
              </a:ext>
            </a:extLst>
          </p:cNvPr>
          <p:cNvSpPr/>
          <p:nvPr/>
        </p:nvSpPr>
        <p:spPr>
          <a:xfrm flipH="1">
            <a:off x="4149636" y="3200347"/>
            <a:ext cx="4596949" cy="365125"/>
          </a:xfrm>
          <a:prstGeom prst="corne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5" name="L 도형 34">
            <a:extLst>
              <a:ext uri="{FF2B5EF4-FFF2-40B4-BE49-F238E27FC236}">
                <a16:creationId xmlns:a16="http://schemas.microsoft.com/office/drawing/2014/main" id="{00F357F4-D30D-4E4A-8093-35E02912A91E}"/>
              </a:ext>
            </a:extLst>
          </p:cNvPr>
          <p:cNvSpPr/>
          <p:nvPr/>
        </p:nvSpPr>
        <p:spPr>
          <a:xfrm flipH="1">
            <a:off x="4149636" y="4346657"/>
            <a:ext cx="4596949" cy="365125"/>
          </a:xfrm>
          <a:prstGeom prst="corne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3" name="L 도형 42">
            <a:extLst>
              <a:ext uri="{FF2B5EF4-FFF2-40B4-BE49-F238E27FC236}">
                <a16:creationId xmlns:a16="http://schemas.microsoft.com/office/drawing/2014/main" id="{061DCB9A-1830-4959-ABF9-63A894B3C26D}"/>
              </a:ext>
            </a:extLst>
          </p:cNvPr>
          <p:cNvSpPr/>
          <p:nvPr/>
        </p:nvSpPr>
        <p:spPr>
          <a:xfrm flipH="1">
            <a:off x="4149636" y="5492967"/>
            <a:ext cx="4596949" cy="365125"/>
          </a:xfrm>
          <a:prstGeom prst="corne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ECF67A3-2BEF-4441-96D7-AC1E5C275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2</a:t>
            </a:fld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A80A21B-1C34-4403-A974-17613A903BF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algn="ctr"/>
            <a:r>
              <a:rPr lang="ko-KR" altLang="en-US" dirty="0"/>
              <a:t>목차</a:t>
            </a:r>
          </a:p>
        </p:txBody>
      </p:sp>
      <p:sp>
        <p:nvSpPr>
          <p:cNvPr id="3" name="한쪽 모서리가 잘린 사각형 2"/>
          <p:cNvSpPr/>
          <p:nvPr/>
        </p:nvSpPr>
        <p:spPr>
          <a:xfrm>
            <a:off x="2969007" y="1780909"/>
            <a:ext cx="1408702" cy="642604"/>
          </a:xfrm>
          <a:prstGeom prst="octagon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1</a:t>
            </a:r>
            <a:endParaRPr lang="ko-KR" altLang="en-US" sz="2400" dirty="0">
              <a:solidFill>
                <a:schemeClr val="bg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382313" y="1816801"/>
            <a:ext cx="4306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solidFill>
                  <a:sysClr val="windowText" lastClr="000000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여행이란</a:t>
            </a:r>
            <a:r>
              <a:rPr lang="en-US" altLang="ko-KR" sz="2400" dirty="0">
                <a:solidFill>
                  <a:sysClr val="windowText" lastClr="000000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?</a:t>
            </a:r>
            <a:endParaRPr lang="ko-KR" altLang="en-US" sz="2400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4" name="한쪽 모서리가 잘린 사각형 2">
            <a:extLst>
              <a:ext uri="{FF2B5EF4-FFF2-40B4-BE49-F238E27FC236}">
                <a16:creationId xmlns:a16="http://schemas.microsoft.com/office/drawing/2014/main" id="{1D0DDED0-A3C0-4C52-A7B6-AA0B5302B716}"/>
              </a:ext>
            </a:extLst>
          </p:cNvPr>
          <p:cNvSpPr/>
          <p:nvPr/>
        </p:nvSpPr>
        <p:spPr>
          <a:xfrm>
            <a:off x="2969007" y="2927219"/>
            <a:ext cx="1408702" cy="642604"/>
          </a:xfrm>
          <a:prstGeom prst="octagon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2</a:t>
            </a:r>
            <a:endParaRPr lang="ko-KR" altLang="en-US" sz="2400" dirty="0">
              <a:solidFill>
                <a:schemeClr val="bg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CE20947-72D9-4C21-8489-39A239B18AB5}"/>
              </a:ext>
            </a:extLst>
          </p:cNvPr>
          <p:cNvSpPr txBox="1"/>
          <p:nvPr/>
        </p:nvSpPr>
        <p:spPr>
          <a:xfrm>
            <a:off x="4382313" y="2963111"/>
            <a:ext cx="4306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solidFill>
                  <a:sysClr val="windowText" lastClr="000000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우리나라 추천 여행지</a:t>
            </a:r>
          </a:p>
        </p:txBody>
      </p:sp>
      <p:sp>
        <p:nvSpPr>
          <p:cNvPr id="31" name="한쪽 모서리가 잘린 사각형 2">
            <a:extLst>
              <a:ext uri="{FF2B5EF4-FFF2-40B4-BE49-F238E27FC236}">
                <a16:creationId xmlns:a16="http://schemas.microsoft.com/office/drawing/2014/main" id="{9EE4DD8C-520B-40FC-931F-41D59AB6CAB9}"/>
              </a:ext>
            </a:extLst>
          </p:cNvPr>
          <p:cNvSpPr/>
          <p:nvPr/>
        </p:nvSpPr>
        <p:spPr>
          <a:xfrm>
            <a:off x="2969007" y="4073529"/>
            <a:ext cx="1408702" cy="642604"/>
          </a:xfrm>
          <a:prstGeom prst="octagon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3</a:t>
            </a:r>
            <a:endParaRPr lang="ko-KR" altLang="en-US" sz="2400" dirty="0">
              <a:solidFill>
                <a:schemeClr val="bg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9236015-43B1-4285-A92E-CF5066343CB8}"/>
              </a:ext>
            </a:extLst>
          </p:cNvPr>
          <p:cNvSpPr txBox="1"/>
          <p:nvPr/>
        </p:nvSpPr>
        <p:spPr>
          <a:xfrm>
            <a:off x="4382313" y="4109421"/>
            <a:ext cx="4306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solidFill>
                  <a:sysClr val="windowText" lastClr="000000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해외 여행 선호 국가</a:t>
            </a:r>
          </a:p>
        </p:txBody>
      </p:sp>
      <p:sp>
        <p:nvSpPr>
          <p:cNvPr id="42" name="한쪽 모서리가 잘린 사각형 2">
            <a:extLst>
              <a:ext uri="{FF2B5EF4-FFF2-40B4-BE49-F238E27FC236}">
                <a16:creationId xmlns:a16="http://schemas.microsoft.com/office/drawing/2014/main" id="{F18F510B-03FE-4D8B-88E9-42803CDDB497}"/>
              </a:ext>
            </a:extLst>
          </p:cNvPr>
          <p:cNvSpPr/>
          <p:nvPr/>
        </p:nvSpPr>
        <p:spPr>
          <a:xfrm>
            <a:off x="2969007" y="5219839"/>
            <a:ext cx="1408702" cy="642604"/>
          </a:xfrm>
          <a:prstGeom prst="octagon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4</a:t>
            </a:r>
            <a:endParaRPr lang="ko-KR" altLang="en-US" sz="2400" dirty="0">
              <a:solidFill>
                <a:schemeClr val="bg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61FB1D4-F0EF-4E93-95F6-D29DBB424BE6}"/>
              </a:ext>
            </a:extLst>
          </p:cNvPr>
          <p:cNvSpPr txBox="1"/>
          <p:nvPr/>
        </p:nvSpPr>
        <p:spPr>
          <a:xfrm>
            <a:off x="4382313" y="5247022"/>
            <a:ext cx="4306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  <a:hlinkClick r:id="rId2" action="ppaction://hlinksldjump"/>
              </a:rPr>
              <a:t>제주도 여행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131D9E94-EB5A-DFF7-B2D3-E32ECAD17C5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56" t="2689" r="6444" b="69770"/>
          <a:stretch/>
        </p:blipFill>
        <p:spPr>
          <a:xfrm>
            <a:off x="740015" y="1690848"/>
            <a:ext cx="1638677" cy="1503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995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C6858544-C66C-4DCC-8236-11BE5768B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A6056FBD-BCC7-4E75-B5E6-4FBC7AE735A8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algn="ctr"/>
            <a:r>
              <a:rPr lang="en-US" altLang="ko-KR" dirty="0"/>
              <a:t>1. </a:t>
            </a:r>
            <a:r>
              <a:rPr lang="ko-KR" altLang="en-US" dirty="0"/>
              <a:t>여행이란</a:t>
            </a:r>
            <a:r>
              <a:rPr lang="en-US" altLang="ko-KR" dirty="0"/>
              <a:t>?</a:t>
            </a:r>
            <a:endParaRPr lang="ko-KR" altLang="en-US" dirty="0"/>
          </a:p>
        </p:txBody>
      </p:sp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A43E2F25-EBD4-4E9E-B7FD-0DD365416DD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78675" y="3984299"/>
            <a:ext cx="7011125" cy="1984701"/>
          </a:xfrm>
          <a:prstGeom prst="rect">
            <a:avLst/>
          </a:prstGeom>
        </p:spPr>
        <p:txBody>
          <a:bodyPr/>
          <a:lstStyle/>
          <a:p>
            <a:pPr marL="357188" indent="-357188" latinLnBrk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여행의 의미</a:t>
            </a: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</a:p>
          <a:p>
            <a:pPr marL="714375" lvl="1" indent="-358775" latinLnBrk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여행이란 일상생활에서 벗어나 다시 돌아올 예정으로 다른 장소에 가는 일을 말하며 재충전의 기회와 견식을 넓혀줄 수 있음</a:t>
            </a:r>
          </a:p>
        </p:txBody>
      </p:sp>
      <p:sp>
        <p:nvSpPr>
          <p:cNvPr id="5" name="내용 개체 틀 1">
            <a:extLst>
              <a:ext uri="{FF2B5EF4-FFF2-40B4-BE49-F238E27FC236}">
                <a16:creationId xmlns:a16="http://schemas.microsoft.com/office/drawing/2014/main" id="{BEF6380C-942C-41C2-B9B2-280C4B273AFB}"/>
              </a:ext>
            </a:extLst>
          </p:cNvPr>
          <p:cNvSpPr txBox="1">
            <a:spLocks/>
          </p:cNvSpPr>
          <p:nvPr/>
        </p:nvSpPr>
        <p:spPr>
          <a:xfrm>
            <a:off x="278675" y="1468225"/>
            <a:ext cx="8839925" cy="247682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7188" indent="-357188" latinLnBrk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Meaning of travel</a:t>
            </a: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endParaRPr lang="en-US" altLang="ko-KR" sz="24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marL="714375" lvl="1" indent="-358775" latinLnBrk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Travel is about freedom and it’s about being able to do anything anytime of the day, any day of the week</a:t>
            </a:r>
          </a:p>
          <a:p>
            <a:pPr marL="714375" lvl="1" indent="-342900" latinLnBrk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Travel means something different to every person in the world</a:t>
            </a:r>
            <a:endParaRPr lang="en-US" altLang="ko-KR" sz="2000" dirty="0">
              <a:solidFill>
                <a:prstClr val="black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6" name="동영상">
            <a:hlinkClick r:id="" action="ppaction://media"/>
            <a:extLst>
              <a:ext uri="{FF2B5EF4-FFF2-40B4-BE49-F238E27FC236}">
                <a16:creationId xmlns:a16="http://schemas.microsoft.com/office/drawing/2014/main" id="{82F08340-7F5E-4C05-B8E5-2DDE264AE74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605486" y="4788019"/>
            <a:ext cx="1407474" cy="1082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122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D90991D5-C103-4BC1-9A08-CD7E6ECFC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47F65C8A-5058-4601-9F8E-241095381541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algn="ctr"/>
            <a:r>
              <a:rPr lang="en-US" altLang="ko-KR" dirty="0">
                <a:cs typeface="+mn-cs"/>
              </a:rPr>
              <a:t>2. </a:t>
            </a:r>
            <a:r>
              <a:rPr lang="ko-KR" altLang="en-US" dirty="0">
                <a:cs typeface="+mn-cs"/>
              </a:rPr>
              <a:t>우리나라 추천 여행지</a:t>
            </a:r>
            <a:endParaRPr lang="ko-KR" altLang="en-US" dirty="0"/>
          </a:p>
        </p:txBody>
      </p:sp>
      <p:sp>
        <p:nvSpPr>
          <p:cNvPr id="9" name="한쪽 모서리가 잘린 사각형 6">
            <a:extLst>
              <a:ext uri="{FF2B5EF4-FFF2-40B4-BE49-F238E27FC236}">
                <a16:creationId xmlns:a16="http://schemas.microsoft.com/office/drawing/2014/main" id="{8087F8E9-02A7-4507-A6C3-46C9BD3C567C}"/>
              </a:ext>
            </a:extLst>
          </p:cNvPr>
          <p:cNvSpPr/>
          <p:nvPr/>
        </p:nvSpPr>
        <p:spPr>
          <a:xfrm>
            <a:off x="1639527" y="1485326"/>
            <a:ext cx="2081567" cy="842962"/>
          </a:xfrm>
          <a:prstGeom prst="snip1Rect">
            <a:avLst/>
          </a:prstGeom>
          <a:solidFill>
            <a:srgbClr val="00B0F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2" name="사다리꼴 11">
            <a:extLst>
              <a:ext uri="{FF2B5EF4-FFF2-40B4-BE49-F238E27FC236}">
                <a16:creationId xmlns:a16="http://schemas.microsoft.com/office/drawing/2014/main" id="{D0239B3D-E6FB-4DAD-BC48-2CF1D55D21F5}"/>
              </a:ext>
            </a:extLst>
          </p:cNvPr>
          <p:cNvSpPr/>
          <p:nvPr/>
        </p:nvSpPr>
        <p:spPr>
          <a:xfrm flipH="1">
            <a:off x="1635318" y="1666912"/>
            <a:ext cx="2081428" cy="661376"/>
          </a:xfrm>
          <a:prstGeom prst="trapezoid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구분</a:t>
            </a:r>
          </a:p>
        </p:txBody>
      </p:sp>
      <p:sp>
        <p:nvSpPr>
          <p:cNvPr id="15" name="오각형 12">
            <a:extLst>
              <a:ext uri="{FF2B5EF4-FFF2-40B4-BE49-F238E27FC236}">
                <a16:creationId xmlns:a16="http://schemas.microsoft.com/office/drawing/2014/main" id="{77050217-396B-4D79-83D2-B08A5E952EA6}"/>
              </a:ext>
            </a:extLst>
          </p:cNvPr>
          <p:cNvSpPr/>
          <p:nvPr/>
        </p:nvSpPr>
        <p:spPr>
          <a:xfrm>
            <a:off x="509771" y="2327454"/>
            <a:ext cx="1138806" cy="1912335"/>
          </a:xfrm>
          <a:prstGeom prst="round2DiagRect">
            <a:avLst/>
          </a:prstGeom>
          <a:gradFill flip="none" rotWithShape="1">
            <a:gsLst>
              <a:gs pos="0">
                <a:schemeClr val="accent5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경주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1" name="한쪽 모서리가 잘린 사각형 6">
            <a:extLst>
              <a:ext uri="{FF2B5EF4-FFF2-40B4-BE49-F238E27FC236}">
                <a16:creationId xmlns:a16="http://schemas.microsoft.com/office/drawing/2014/main" id="{E860D816-5D42-4F1A-A493-D0AB1AE5723B}"/>
              </a:ext>
            </a:extLst>
          </p:cNvPr>
          <p:cNvSpPr/>
          <p:nvPr/>
        </p:nvSpPr>
        <p:spPr>
          <a:xfrm>
            <a:off x="3721096" y="1485326"/>
            <a:ext cx="5688385" cy="842962"/>
          </a:xfrm>
          <a:prstGeom prst="snip1Rect">
            <a:avLst/>
          </a:prstGeom>
          <a:solidFill>
            <a:srgbClr val="00B0F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22" name="사다리꼴 21">
            <a:extLst>
              <a:ext uri="{FF2B5EF4-FFF2-40B4-BE49-F238E27FC236}">
                <a16:creationId xmlns:a16="http://schemas.microsoft.com/office/drawing/2014/main" id="{73D14C32-7290-4FFE-9891-D772CFC18D01}"/>
              </a:ext>
            </a:extLst>
          </p:cNvPr>
          <p:cNvSpPr/>
          <p:nvPr/>
        </p:nvSpPr>
        <p:spPr>
          <a:xfrm flipH="1">
            <a:off x="3721094" y="1666912"/>
            <a:ext cx="5688384" cy="661376"/>
          </a:xfrm>
          <a:prstGeom prst="trapezoid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여행경로</a:t>
            </a:r>
          </a:p>
        </p:txBody>
      </p:sp>
      <p:sp>
        <p:nvSpPr>
          <p:cNvPr id="13" name="오각형 14">
            <a:extLst>
              <a:ext uri="{FF2B5EF4-FFF2-40B4-BE49-F238E27FC236}">
                <a16:creationId xmlns:a16="http://schemas.microsoft.com/office/drawing/2014/main" id="{60621B1E-134F-487F-A8E3-35713483E0C3}"/>
              </a:ext>
            </a:extLst>
          </p:cNvPr>
          <p:cNvSpPr/>
          <p:nvPr/>
        </p:nvSpPr>
        <p:spPr>
          <a:xfrm>
            <a:off x="509770" y="4241800"/>
            <a:ext cx="1138807" cy="1912335"/>
          </a:xfrm>
          <a:prstGeom prst="round2DiagRect">
            <a:avLst/>
          </a:prstGeom>
          <a:gradFill flip="none" rotWithShape="1">
            <a:gsLst>
              <a:gs pos="0">
                <a:schemeClr val="accent5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광주</a:t>
            </a:r>
          </a:p>
        </p:txBody>
      </p:sp>
      <p:graphicFrame>
        <p:nvGraphicFramePr>
          <p:cNvPr id="5" name="표 5">
            <a:extLst>
              <a:ext uri="{FF2B5EF4-FFF2-40B4-BE49-F238E27FC236}">
                <a16:creationId xmlns:a16="http://schemas.microsoft.com/office/drawing/2014/main" id="{B9CB352A-EDBE-4FC2-96CC-BAA4DBC177D2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590692032"/>
              </p:ext>
            </p:extLst>
          </p:nvPr>
        </p:nvGraphicFramePr>
        <p:xfrm>
          <a:off x="1639524" y="2327275"/>
          <a:ext cx="7769954" cy="3841328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2077708">
                  <a:extLst>
                    <a:ext uri="{9D8B030D-6E8A-4147-A177-3AD203B41FA5}">
                      <a16:colId xmlns:a16="http://schemas.microsoft.com/office/drawing/2014/main" val="2146560551"/>
                    </a:ext>
                  </a:extLst>
                </a:gridCol>
                <a:gridCol w="5692246">
                  <a:extLst>
                    <a:ext uri="{9D8B030D-6E8A-4147-A177-3AD203B41FA5}">
                      <a16:colId xmlns:a16="http://schemas.microsoft.com/office/drawing/2014/main" val="2204403766"/>
                    </a:ext>
                  </a:extLst>
                </a:gridCol>
              </a:tblGrid>
              <a:tr h="960332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문화유산투어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 err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태종무열왕릉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-</a:t>
                      </a:r>
                      <a:r>
                        <a:rPr lang="ko-KR" altLang="en-US" sz="1800" dirty="0" err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천마총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-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분황사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-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석굴암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-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불국사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1468742"/>
                  </a:ext>
                </a:extLst>
              </a:tr>
              <a:tr h="960332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야간시티투어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동궁과 </a:t>
                      </a:r>
                      <a:r>
                        <a:rPr lang="ko-KR" altLang="en-US" sz="1800" dirty="0" err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월지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-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첨성대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-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계림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-</a:t>
                      </a:r>
                      <a:r>
                        <a:rPr lang="ko-KR" altLang="en-US" sz="1800" dirty="0" err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월정교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37373652"/>
                  </a:ext>
                </a:extLst>
              </a:tr>
              <a:tr h="960332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문화투어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 err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국립아시아문화전당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-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예술의 거리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-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청춘발산마을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9624638"/>
                  </a:ext>
                </a:extLst>
              </a:tr>
              <a:tr h="960332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역사투어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518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민주화운동기록관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-518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자유공원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-</a:t>
                      </a:r>
                      <a:r>
                        <a:rPr lang="ko-KR" altLang="en-US" sz="1800" dirty="0" err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포충사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847547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4859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3EFAB0D0-AF68-4A64-9522-052C3F3E9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C0440D4-52C5-4F9F-A507-04557B9A8BFB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algn="ctr"/>
            <a:r>
              <a:rPr lang="en-US" altLang="ko-KR" dirty="0"/>
              <a:t>3. </a:t>
            </a:r>
            <a:r>
              <a:rPr lang="ko-KR" altLang="en-US" dirty="0"/>
              <a:t>해외 여행 선호 국가</a:t>
            </a:r>
          </a:p>
        </p:txBody>
      </p:sp>
      <p:graphicFrame>
        <p:nvGraphicFramePr>
          <p:cNvPr id="11" name="내용 개체 틀 10">
            <a:extLst>
              <a:ext uri="{FF2B5EF4-FFF2-40B4-BE49-F238E27FC236}">
                <a16:creationId xmlns:a16="http://schemas.microsoft.com/office/drawing/2014/main" id="{09D0E751-55A6-4253-AA03-647E97BCEA56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924937510"/>
              </p:ext>
            </p:extLst>
          </p:nvPr>
        </p:nvGraphicFramePr>
        <p:xfrm>
          <a:off x="681038" y="1504950"/>
          <a:ext cx="8543925" cy="4672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말풍선: 모서리가 둥근 사각형 11">
            <a:extLst>
              <a:ext uri="{FF2B5EF4-FFF2-40B4-BE49-F238E27FC236}">
                <a16:creationId xmlns:a16="http://schemas.microsoft.com/office/drawing/2014/main" id="{E53F0560-EF9A-46CD-8450-DB2869120613}"/>
              </a:ext>
            </a:extLst>
          </p:cNvPr>
          <p:cNvSpPr/>
          <p:nvPr/>
        </p:nvSpPr>
        <p:spPr>
          <a:xfrm>
            <a:off x="3035727" y="2402857"/>
            <a:ext cx="1539032" cy="446151"/>
          </a:xfrm>
          <a:prstGeom prst="wedgeRoundRectCallout">
            <a:avLst>
              <a:gd name="adj1" fmla="val -66699"/>
              <a:gd name="adj2" fmla="val -7860"/>
              <a:gd name="adj3" fmla="val 16667"/>
            </a:avLst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가장 선호함</a:t>
            </a:r>
          </a:p>
        </p:txBody>
      </p:sp>
    </p:spTree>
    <p:extLst>
      <p:ext uri="{BB962C8B-B14F-4D97-AF65-F5344CB8AC3E}">
        <p14:creationId xmlns:p14="http://schemas.microsoft.com/office/powerpoint/2010/main" val="4118213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한쪽 모서리가 둥근 사각형 5">
            <a:extLst>
              <a:ext uri="{FF2B5EF4-FFF2-40B4-BE49-F238E27FC236}">
                <a16:creationId xmlns:a16="http://schemas.microsoft.com/office/drawing/2014/main" id="{63D252CB-F902-41CB-AB07-9450C5BC9AD7}"/>
              </a:ext>
            </a:extLst>
          </p:cNvPr>
          <p:cNvSpPr/>
          <p:nvPr/>
        </p:nvSpPr>
        <p:spPr>
          <a:xfrm flipH="1">
            <a:off x="5046197" y="1271061"/>
            <a:ext cx="4524332" cy="4618752"/>
          </a:xfrm>
          <a:prstGeom prst="round1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0E98731A-7DBC-4F86-9832-AD41B1C37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11138DC-642E-4E98-9ED1-8275F76599B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algn="ctr"/>
            <a:r>
              <a:rPr lang="en-US" altLang="ko-KR" dirty="0"/>
              <a:t>4. </a:t>
            </a:r>
            <a:r>
              <a:rPr lang="ko-KR" altLang="en-US" dirty="0"/>
              <a:t>제주도 여행</a:t>
            </a:r>
          </a:p>
        </p:txBody>
      </p:sp>
      <p:sp>
        <p:nvSpPr>
          <p:cNvPr id="22" name="한쪽 모서리가 둥근 사각형 4">
            <a:extLst>
              <a:ext uri="{FF2B5EF4-FFF2-40B4-BE49-F238E27FC236}">
                <a16:creationId xmlns:a16="http://schemas.microsoft.com/office/drawing/2014/main" id="{9F0D78A8-327C-4775-8ABA-03C2B22246CB}"/>
              </a:ext>
            </a:extLst>
          </p:cNvPr>
          <p:cNvSpPr/>
          <p:nvPr/>
        </p:nvSpPr>
        <p:spPr>
          <a:xfrm>
            <a:off x="284652" y="1271061"/>
            <a:ext cx="4524332" cy="4618752"/>
          </a:xfrm>
          <a:prstGeom prst="round1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graphicFrame>
        <p:nvGraphicFramePr>
          <p:cNvPr id="17" name="다이어그램 16">
            <a:extLst>
              <a:ext uri="{FF2B5EF4-FFF2-40B4-BE49-F238E27FC236}">
                <a16:creationId xmlns:a16="http://schemas.microsoft.com/office/drawing/2014/main" id="{A59C41BB-BCBB-4D04-819C-5FF3EE27451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33927655"/>
              </p:ext>
            </p:extLst>
          </p:nvPr>
        </p:nvGraphicFramePr>
        <p:xfrm>
          <a:off x="1799181" y="1576252"/>
          <a:ext cx="2825070" cy="14722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9" name="순서도: 문서 18">
            <a:extLst>
              <a:ext uri="{FF2B5EF4-FFF2-40B4-BE49-F238E27FC236}">
                <a16:creationId xmlns:a16="http://schemas.microsoft.com/office/drawing/2014/main" id="{246631E7-2F99-4B93-9A4A-2F74331A35A1}"/>
              </a:ext>
            </a:extLst>
          </p:cNvPr>
          <p:cNvSpPr/>
          <p:nvPr/>
        </p:nvSpPr>
        <p:spPr>
          <a:xfrm flipV="1">
            <a:off x="440669" y="1888566"/>
            <a:ext cx="1178654" cy="847592"/>
          </a:xfrm>
          <a:prstGeom prst="flowChartDocument">
            <a:avLst/>
          </a:prstGeom>
          <a:solidFill>
            <a:srgbClr val="87B6E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graphicFrame>
        <p:nvGraphicFramePr>
          <p:cNvPr id="24" name="다이어그램 23">
            <a:extLst>
              <a:ext uri="{FF2B5EF4-FFF2-40B4-BE49-F238E27FC236}">
                <a16:creationId xmlns:a16="http://schemas.microsoft.com/office/drawing/2014/main" id="{8F112861-6526-4FC9-BEBB-FBF8F130081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05346702"/>
              </p:ext>
            </p:extLst>
          </p:nvPr>
        </p:nvGraphicFramePr>
        <p:xfrm>
          <a:off x="1777874" y="3924033"/>
          <a:ext cx="2846378" cy="18000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2" name="사각형: 잘린 대각선 방향 모서리 1">
            <a:extLst>
              <a:ext uri="{FF2B5EF4-FFF2-40B4-BE49-F238E27FC236}">
                <a16:creationId xmlns:a16="http://schemas.microsoft.com/office/drawing/2014/main" id="{61302555-5219-4BE8-930F-4285D8201A72}"/>
              </a:ext>
            </a:extLst>
          </p:cNvPr>
          <p:cNvSpPr/>
          <p:nvPr/>
        </p:nvSpPr>
        <p:spPr>
          <a:xfrm>
            <a:off x="571959" y="3256232"/>
            <a:ext cx="983991" cy="552854"/>
          </a:xfrm>
          <a:prstGeom prst="snip2DiagRect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latin typeface="돋움" panose="020B0600000101010101" pitchFamily="50" charset="-127"/>
                <a:ea typeface="돋움" panose="020B0600000101010101" pitchFamily="50" charset="-127"/>
              </a:rPr>
              <a:t>폭포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BFAD254-CE69-40D7-91BF-46F79B0FD0C5}"/>
              </a:ext>
            </a:extLst>
          </p:cNvPr>
          <p:cNvSpPr txBox="1"/>
          <p:nvPr/>
        </p:nvSpPr>
        <p:spPr>
          <a:xfrm>
            <a:off x="532373" y="2127696"/>
            <a:ext cx="95121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해변</a:t>
            </a:r>
          </a:p>
        </p:txBody>
      </p:sp>
      <p:sp>
        <p:nvSpPr>
          <p:cNvPr id="6" name="모서리가 둥근 직사각형 44">
            <a:extLst>
              <a:ext uri="{FF2B5EF4-FFF2-40B4-BE49-F238E27FC236}">
                <a16:creationId xmlns:a16="http://schemas.microsoft.com/office/drawing/2014/main" id="{0969B89E-B6C5-6CA1-FB78-9CAB8B538614}"/>
              </a:ext>
            </a:extLst>
          </p:cNvPr>
          <p:cNvSpPr/>
          <p:nvPr/>
        </p:nvSpPr>
        <p:spPr>
          <a:xfrm>
            <a:off x="6159500" y="1497025"/>
            <a:ext cx="3263899" cy="427283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7" name="세로로 말린 두루마리 모양 50">
            <a:extLst>
              <a:ext uri="{FF2B5EF4-FFF2-40B4-BE49-F238E27FC236}">
                <a16:creationId xmlns:a16="http://schemas.microsoft.com/office/drawing/2014/main" id="{6C1BA736-422D-AAE0-A9CA-6C5D3FF5113F}"/>
              </a:ext>
            </a:extLst>
          </p:cNvPr>
          <p:cNvSpPr/>
          <p:nvPr/>
        </p:nvSpPr>
        <p:spPr>
          <a:xfrm>
            <a:off x="5234865" y="2193241"/>
            <a:ext cx="392227" cy="2880400"/>
          </a:xfrm>
          <a:prstGeom prst="snip2DiagRect">
            <a:avLst/>
          </a:prstGeom>
          <a:solidFill>
            <a:schemeClr val="accent4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지질공원</a:t>
            </a:r>
          </a:p>
        </p:txBody>
      </p:sp>
      <p:cxnSp>
        <p:nvCxnSpPr>
          <p:cNvPr id="9" name="직선 화살표 연결선 8">
            <a:extLst>
              <a:ext uri="{FF2B5EF4-FFF2-40B4-BE49-F238E27FC236}">
                <a16:creationId xmlns:a16="http://schemas.microsoft.com/office/drawing/2014/main" id="{FAFC21DF-C4DB-CBF0-4382-8BF81962F4EF}"/>
              </a:ext>
            </a:extLst>
          </p:cNvPr>
          <p:cNvCxnSpPr>
            <a:cxnSpLocks/>
            <a:stCxn id="7" idx="0"/>
            <a:endCxn id="6" idx="1"/>
          </p:cNvCxnSpPr>
          <p:nvPr/>
        </p:nvCxnSpPr>
        <p:spPr>
          <a:xfrm>
            <a:off x="5627092" y="3633441"/>
            <a:ext cx="532408" cy="1"/>
          </a:xfrm>
          <a:prstGeom prst="straightConnector1">
            <a:avLst/>
          </a:prstGeom>
          <a:ln w="22225">
            <a:solidFill>
              <a:schemeClr val="tx1"/>
            </a:solidFill>
            <a:prstDash val="solid"/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순서도: 저장 데이터 17">
            <a:extLst>
              <a:ext uri="{FF2B5EF4-FFF2-40B4-BE49-F238E27FC236}">
                <a16:creationId xmlns:a16="http://schemas.microsoft.com/office/drawing/2014/main" id="{D8274789-1D47-89B4-218A-64CA8A6DB93D}"/>
              </a:ext>
            </a:extLst>
          </p:cNvPr>
          <p:cNvSpPr/>
          <p:nvPr/>
        </p:nvSpPr>
        <p:spPr>
          <a:xfrm>
            <a:off x="6316374" y="4045960"/>
            <a:ext cx="1603287" cy="527062"/>
          </a:xfrm>
          <a:prstGeom prst="flowChartOnlineStorage">
            <a:avLst/>
          </a:prstGeom>
          <a:solidFill>
            <a:schemeClr val="accent2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수월봉</a:t>
            </a:r>
            <a:endParaRPr lang="ko-KR" altLang="en-US" dirty="0">
              <a:solidFill>
                <a:schemeClr val="tx1"/>
              </a:solidFill>
              <a:latin typeface="돋움" pitchFamily="50" charset="-127"/>
              <a:ea typeface="돋움" pitchFamily="50" charset="-127"/>
            </a:endParaRPr>
          </a:p>
        </p:txBody>
      </p:sp>
      <p:sp>
        <p:nvSpPr>
          <p:cNvPr id="21" name="대각선 방향의 모서리가 잘린 사각형 21">
            <a:extLst>
              <a:ext uri="{FF2B5EF4-FFF2-40B4-BE49-F238E27FC236}">
                <a16:creationId xmlns:a16="http://schemas.microsoft.com/office/drawing/2014/main" id="{0738EA39-D5B0-9DCB-98DD-E7819F575E25}"/>
              </a:ext>
            </a:extLst>
          </p:cNvPr>
          <p:cNvSpPr/>
          <p:nvPr/>
        </p:nvSpPr>
        <p:spPr>
          <a:xfrm>
            <a:off x="8003413" y="3908855"/>
            <a:ext cx="511113" cy="1476843"/>
          </a:xfrm>
          <a:prstGeom prst="snip2DiagRect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우도</a:t>
            </a:r>
          </a:p>
        </p:txBody>
      </p:sp>
      <p:sp>
        <p:nvSpPr>
          <p:cNvPr id="23" name="대각선 방향의 모서리가 잘린 사각형 47">
            <a:extLst>
              <a:ext uri="{FF2B5EF4-FFF2-40B4-BE49-F238E27FC236}">
                <a16:creationId xmlns:a16="http://schemas.microsoft.com/office/drawing/2014/main" id="{880C142A-AC50-7329-C635-754707714A60}"/>
              </a:ext>
            </a:extLst>
          </p:cNvPr>
          <p:cNvSpPr/>
          <p:nvPr/>
        </p:nvSpPr>
        <p:spPr>
          <a:xfrm flipH="1">
            <a:off x="8658371" y="3908855"/>
            <a:ext cx="511113" cy="1476843"/>
          </a:xfrm>
          <a:prstGeom prst="snip2DiagRect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비양도</a:t>
            </a:r>
            <a:endParaRPr lang="ko-KR" altLang="en-US" dirty="0">
              <a:solidFill>
                <a:sysClr val="windowText" lastClr="000000"/>
              </a:solidFill>
              <a:latin typeface="돋움" pitchFamily="50" charset="-127"/>
              <a:ea typeface="돋움" pitchFamily="50" charset="-127"/>
            </a:endParaRPr>
          </a:p>
        </p:txBody>
      </p:sp>
      <p:sp>
        <p:nvSpPr>
          <p:cNvPr id="26" name="순서도: 화면 표시 25">
            <a:extLst>
              <a:ext uri="{FF2B5EF4-FFF2-40B4-BE49-F238E27FC236}">
                <a16:creationId xmlns:a16="http://schemas.microsoft.com/office/drawing/2014/main" id="{D7DDDB6F-5317-1F74-5728-5B3E66A010AD}"/>
              </a:ext>
            </a:extLst>
          </p:cNvPr>
          <p:cNvSpPr/>
          <p:nvPr/>
        </p:nvSpPr>
        <p:spPr>
          <a:xfrm>
            <a:off x="6457512" y="2516529"/>
            <a:ext cx="2717390" cy="527062"/>
          </a:xfrm>
          <a:prstGeom prst="flowChartDisplay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성산일출봉</a:t>
            </a:r>
          </a:p>
        </p:txBody>
      </p:sp>
      <p:sp>
        <p:nvSpPr>
          <p:cNvPr id="27" name="화살표: 갈매기형 수장 26">
            <a:extLst>
              <a:ext uri="{FF2B5EF4-FFF2-40B4-BE49-F238E27FC236}">
                <a16:creationId xmlns:a16="http://schemas.microsoft.com/office/drawing/2014/main" id="{13E25780-7383-766C-820E-0AE8A8F176FE}"/>
              </a:ext>
            </a:extLst>
          </p:cNvPr>
          <p:cNvSpPr/>
          <p:nvPr/>
        </p:nvSpPr>
        <p:spPr>
          <a:xfrm>
            <a:off x="6443958" y="3227046"/>
            <a:ext cx="2717390" cy="527062"/>
          </a:xfrm>
          <a:prstGeom prst="chevron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서귀포 </a:t>
            </a:r>
            <a:r>
              <a:rPr lang="ko-KR" altLang="en-US" dirty="0" err="1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패류화석층</a:t>
            </a:r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28" name="사각형: 잘린 위쪽 모서리 27">
            <a:extLst>
              <a:ext uri="{FF2B5EF4-FFF2-40B4-BE49-F238E27FC236}">
                <a16:creationId xmlns:a16="http://schemas.microsoft.com/office/drawing/2014/main" id="{D145EE77-7171-F183-E358-43E1F7217718}"/>
              </a:ext>
            </a:extLst>
          </p:cNvPr>
          <p:cNvSpPr/>
          <p:nvPr/>
        </p:nvSpPr>
        <p:spPr>
          <a:xfrm>
            <a:off x="6443958" y="1804816"/>
            <a:ext cx="1264942" cy="527062"/>
          </a:xfrm>
          <a:prstGeom prst="snip2Same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한라산</a:t>
            </a:r>
          </a:p>
        </p:txBody>
      </p:sp>
      <p:sp>
        <p:nvSpPr>
          <p:cNvPr id="29" name="별: 꼭짓점 8개 28">
            <a:extLst>
              <a:ext uri="{FF2B5EF4-FFF2-40B4-BE49-F238E27FC236}">
                <a16:creationId xmlns:a16="http://schemas.microsoft.com/office/drawing/2014/main" id="{27633A3F-124D-FAF9-8332-ACB336AADB58}"/>
              </a:ext>
            </a:extLst>
          </p:cNvPr>
          <p:cNvSpPr/>
          <p:nvPr/>
        </p:nvSpPr>
        <p:spPr>
          <a:xfrm rot="20279447">
            <a:off x="7895578" y="1804816"/>
            <a:ext cx="1264942" cy="527062"/>
          </a:xfrm>
          <a:prstGeom prst="star8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만장굴</a:t>
            </a:r>
          </a:p>
        </p:txBody>
      </p:sp>
      <p:sp>
        <p:nvSpPr>
          <p:cNvPr id="34" name="세로로 말린 두루마리 모양 50">
            <a:extLst>
              <a:ext uri="{FF2B5EF4-FFF2-40B4-BE49-F238E27FC236}">
                <a16:creationId xmlns:a16="http://schemas.microsoft.com/office/drawing/2014/main" id="{9E487606-797D-6D18-09FC-D4628B5A0B3E}"/>
              </a:ext>
            </a:extLst>
          </p:cNvPr>
          <p:cNvSpPr/>
          <p:nvPr/>
        </p:nvSpPr>
        <p:spPr>
          <a:xfrm flipH="1">
            <a:off x="489799" y="3976302"/>
            <a:ext cx="1492663" cy="1695560"/>
          </a:xfrm>
          <a:prstGeom prst="quadArrow">
            <a:avLst>
              <a:gd name="adj1" fmla="val 31428"/>
              <a:gd name="adj2" fmla="val 15714"/>
              <a:gd name="adj3" fmla="val 22546"/>
            </a:avLst>
          </a:prstGeom>
          <a:solidFill>
            <a:schemeClr val="accent4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오름</a:t>
            </a:r>
          </a:p>
        </p:txBody>
      </p:sp>
      <p:sp>
        <p:nvSpPr>
          <p:cNvPr id="39" name="사다리꼴 38">
            <a:extLst>
              <a:ext uri="{FF2B5EF4-FFF2-40B4-BE49-F238E27FC236}">
                <a16:creationId xmlns:a16="http://schemas.microsoft.com/office/drawing/2014/main" id="{DD7E2F87-0326-3C63-7FB2-89B10E9ADD0E}"/>
              </a:ext>
            </a:extLst>
          </p:cNvPr>
          <p:cNvSpPr/>
          <p:nvPr/>
        </p:nvSpPr>
        <p:spPr>
          <a:xfrm>
            <a:off x="1921501" y="3264137"/>
            <a:ext cx="2592288" cy="458303"/>
          </a:xfrm>
          <a:prstGeom prst="trapezoid">
            <a:avLst>
              <a:gd name="adj" fmla="val 56503"/>
            </a:avLst>
          </a:prstGeom>
          <a:solidFill>
            <a:schemeClr val="accent5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돋움" pitchFamily="50" charset="-127"/>
                <a:ea typeface="돋움" pitchFamily="50" charset="-127"/>
              </a:rPr>
              <a:t>천지연</a:t>
            </a:r>
            <a:r>
              <a:rPr lang="en-US" altLang="ko-KR" dirty="0">
                <a:solidFill>
                  <a:sysClr val="windowText" lastClr="000000"/>
                </a:solidFill>
                <a:latin typeface="돋움" pitchFamily="50" charset="-127"/>
                <a:ea typeface="돋움" pitchFamily="50" charset="-127"/>
              </a:rPr>
              <a:t>, </a:t>
            </a:r>
            <a:r>
              <a:rPr lang="ko-KR" altLang="en-US" dirty="0">
                <a:solidFill>
                  <a:sysClr val="windowText" lastClr="000000"/>
                </a:solidFill>
                <a:latin typeface="돋움" pitchFamily="50" charset="-127"/>
                <a:ea typeface="돋움" pitchFamily="50" charset="-127"/>
              </a:rPr>
              <a:t>원앙</a:t>
            </a:r>
            <a:r>
              <a:rPr lang="en-US" altLang="ko-KR" dirty="0">
                <a:solidFill>
                  <a:sysClr val="windowText" lastClr="000000"/>
                </a:solidFill>
                <a:latin typeface="돋움" pitchFamily="50" charset="-127"/>
                <a:ea typeface="돋움" pitchFamily="50" charset="-127"/>
              </a:rPr>
              <a:t>, </a:t>
            </a:r>
            <a:r>
              <a:rPr lang="ko-KR" altLang="en-US" dirty="0">
                <a:solidFill>
                  <a:sysClr val="windowText" lastClr="000000"/>
                </a:solidFill>
                <a:latin typeface="돋움" pitchFamily="50" charset="-127"/>
                <a:ea typeface="돋움" pitchFamily="50" charset="-127"/>
              </a:rPr>
              <a:t>정방</a:t>
            </a:r>
          </a:p>
        </p:txBody>
      </p:sp>
      <p:sp>
        <p:nvSpPr>
          <p:cNvPr id="8" name="순서도: 저장 데이터 7">
            <a:extLst>
              <a:ext uri="{FF2B5EF4-FFF2-40B4-BE49-F238E27FC236}">
                <a16:creationId xmlns:a16="http://schemas.microsoft.com/office/drawing/2014/main" id="{56ED5056-4E6D-D910-EED7-4E6EDC244CB0}"/>
              </a:ext>
            </a:extLst>
          </p:cNvPr>
          <p:cNvSpPr/>
          <p:nvPr/>
        </p:nvSpPr>
        <p:spPr>
          <a:xfrm flipH="1">
            <a:off x="6316374" y="4748010"/>
            <a:ext cx="1603287" cy="527062"/>
          </a:xfrm>
          <a:prstGeom prst="flowChartOnlineStorage">
            <a:avLst/>
          </a:prstGeom>
          <a:solidFill>
            <a:schemeClr val="accent2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산방산</a:t>
            </a:r>
            <a:endParaRPr lang="ko-KR" altLang="en-US" dirty="0">
              <a:solidFill>
                <a:schemeClr val="tx1"/>
              </a:solidFill>
              <a:latin typeface="돋움" pitchFamily="50" charset="-127"/>
              <a:ea typeface="돋움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516520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3248</TotalTime>
  <Words>172</Words>
  <Application>Microsoft Office PowerPoint</Application>
  <PresentationFormat>A4 용지(210x297mm)</PresentationFormat>
  <Paragraphs>59</Paragraphs>
  <Slides>6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5" baseType="lpstr">
      <vt:lpstr>굴림</vt:lpstr>
      <vt:lpstr>궁서</vt:lpstr>
      <vt:lpstr>돋움</vt:lpstr>
      <vt:lpstr>맑은 고딕</vt:lpstr>
      <vt:lpstr>Arial</vt:lpstr>
      <vt:lpstr>Calibri</vt:lpstr>
      <vt:lpstr>Calibri Light</vt:lpstr>
      <vt:lpstr>Wingdings</vt:lpstr>
      <vt:lpstr>Office 테마</vt:lpstr>
      <vt:lpstr>Let’s Go Travel</vt:lpstr>
      <vt:lpstr>목차</vt:lpstr>
      <vt:lpstr>1. 여행이란?</vt:lpstr>
      <vt:lpstr>2. 우리나라 추천 여행지</vt:lpstr>
      <vt:lpstr>3. 해외 여행 선호 국가</vt:lpstr>
      <vt:lpstr>4. 제주도 여행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User</cp:lastModifiedBy>
  <cp:revision>135</cp:revision>
  <dcterms:created xsi:type="dcterms:W3CDTF">2019-10-10T08:42:01Z</dcterms:created>
  <dcterms:modified xsi:type="dcterms:W3CDTF">2023-01-16T03:36:57Z</dcterms:modified>
</cp:coreProperties>
</file>