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3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9" r:id="rId2"/>
    <p:sldId id="258" r:id="rId3"/>
    <p:sldId id="260" r:id="rId4"/>
    <p:sldId id="261" r:id="rId5"/>
    <p:sldId id="267" r:id="rId6"/>
    <p:sldId id="264" r:id="rId7"/>
  </p:sldIdLst>
  <p:sldSz cx="9906000" cy="6858000" type="A4"/>
  <p:notesSz cx="9923463" cy="67865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19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75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연령대별 흡연</a:t>
            </a:r>
            <a:r>
              <a:rPr lang="ko-KR" altLang="en-US" sz="2400" b="1" baseline="0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 및 </a:t>
            </a:r>
            <a:r>
              <a:rPr lang="ko-KR" altLang="en-US" sz="2400" b="1" dirty="0" err="1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음주율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(%)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흡연율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20대</c:v>
                </c:pt>
                <c:pt idx="1">
                  <c:v>30대</c:v>
                </c:pt>
                <c:pt idx="2">
                  <c:v>40대</c:v>
                </c:pt>
                <c:pt idx="3">
                  <c:v>50대</c:v>
                </c:pt>
                <c:pt idx="4">
                  <c:v>60대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26</c:v>
                </c:pt>
                <c:pt idx="1">
                  <c:v>30</c:v>
                </c:pt>
                <c:pt idx="2">
                  <c:v>22</c:v>
                </c:pt>
                <c:pt idx="3">
                  <c:v>19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음주율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AD9-4AEA-9B0B-9A334D38C9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20대</c:v>
                </c:pt>
                <c:pt idx="1">
                  <c:v>30대</c:v>
                </c:pt>
                <c:pt idx="2">
                  <c:v>40대</c:v>
                </c:pt>
                <c:pt idx="3">
                  <c:v>50대</c:v>
                </c:pt>
                <c:pt idx="4">
                  <c:v>60대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71</c:v>
                </c:pt>
                <c:pt idx="1">
                  <c:v>69</c:v>
                </c:pt>
                <c:pt idx="2">
                  <c:v>65</c:v>
                </c:pt>
                <c:pt idx="3">
                  <c:v>58</c:v>
                </c:pt>
                <c:pt idx="4">
                  <c:v>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2069128"/>
        <c:axId val="56207011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56207011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562069128"/>
        <c:crosses val="max"/>
        <c:crossBetween val="between"/>
        <c:majorUnit val="30"/>
      </c:valAx>
      <c:catAx>
        <c:axId val="562069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207011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DB0A31-54D6-4F56-8377-EE96A01D0600}" type="doc">
      <dgm:prSet loTypeId="urn:microsoft.com/office/officeart/2009/layout/CircleArrowProcess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42D8A0D2-7D92-4749-A71B-C8ED510DC3BF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천연식</a:t>
          </a:r>
          <a:endParaRPr lang="en-US" altLang="ko-KR" sz="1800" dirty="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D71AE7BC-DB5B-4966-9947-224ED0067883}" type="parTrans" cxnId="{1F20C346-3C44-462E-A30C-9BBC4A90AD7A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2132A0F8-630A-484E-8BB9-04A982A7AEC9}" type="sibTrans" cxnId="{1F20C346-3C44-462E-A30C-9BBC4A90AD7A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B876DFC9-5DE4-41B3-813F-8FCAC691FF98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저염도</a:t>
          </a:r>
        </a:p>
      </dgm:t>
    </dgm:pt>
    <dgm:pt modelId="{C8822299-F9C1-4A85-BAC4-38425AAF8FC5}" type="parTrans" cxnId="{522B3352-652F-4A78-9BA7-888997D0AD53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5E1D24CC-1E30-4CE0-9EF2-C2634A7D1215}" type="sibTrans" cxnId="{522B3352-652F-4A78-9BA7-888997D0AD53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FB0B1530-03B5-442B-B53E-F79D8AEE36A1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저열량</a:t>
          </a:r>
        </a:p>
      </dgm:t>
    </dgm:pt>
    <dgm:pt modelId="{F25EC3A4-4F08-48C2-9CA3-A07AC3FF2EBD}" type="sibTrans" cxnId="{0A1F31C3-C360-4A40-8811-379ACB3DEB6A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84675274-AFFD-4B3D-BA1D-327C5A72C472}" type="parTrans" cxnId="{0A1F31C3-C360-4A40-8811-379ACB3DEB6A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7953B04B-1EF4-4136-8F9B-7F40D5B4E935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유기농</a:t>
          </a:r>
        </a:p>
      </dgm:t>
    </dgm:pt>
    <dgm:pt modelId="{EF2D8E8B-CF13-4883-8272-2FDF2BD4D44D}" type="sibTrans" cxnId="{D38E4BAC-1AA0-45BB-BF63-62A4E971D441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5A442B6F-D6EF-46A7-BEF2-1FC07F6A190F}" type="parTrans" cxnId="{D38E4BAC-1AA0-45BB-BF63-62A4E971D441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2B10E6BA-692F-4E5C-9A53-C73FCAC763F5}" type="pres">
      <dgm:prSet presAssocID="{30DB0A31-54D6-4F56-8377-EE96A01D0600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09FA32A-0EE5-4797-88D8-244413D48093}" type="pres">
      <dgm:prSet presAssocID="{B876DFC9-5DE4-41B3-813F-8FCAC691FF98}" presName="Accent1" presStyleCnt="0"/>
      <dgm:spPr/>
    </dgm:pt>
    <dgm:pt modelId="{DA21E9EA-0C1A-4A0B-B49C-1BCC462A0BA5}" type="pres">
      <dgm:prSet presAssocID="{B876DFC9-5DE4-41B3-813F-8FCAC691FF98}" presName="Accent" presStyleLbl="node1" presStyleIdx="0" presStyleCnt="4"/>
      <dgm:spPr/>
    </dgm:pt>
    <dgm:pt modelId="{6D485E42-699E-4F07-8A94-F4938E94DF90}" type="pres">
      <dgm:prSet presAssocID="{B876DFC9-5DE4-41B3-813F-8FCAC691FF98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8A894C6-6BB4-4C7D-A873-9A95B7110449}" type="pres">
      <dgm:prSet presAssocID="{7953B04B-1EF4-4136-8F9B-7F40D5B4E935}" presName="Accent2" presStyleCnt="0"/>
      <dgm:spPr/>
    </dgm:pt>
    <dgm:pt modelId="{514FB9C6-1D08-4E8E-960C-70748F420E7F}" type="pres">
      <dgm:prSet presAssocID="{7953B04B-1EF4-4136-8F9B-7F40D5B4E935}" presName="Accent" presStyleLbl="node1" presStyleIdx="1" presStyleCnt="4"/>
      <dgm:spPr/>
    </dgm:pt>
    <dgm:pt modelId="{4451C071-FBC0-4183-99E4-F41191119612}" type="pres">
      <dgm:prSet presAssocID="{7953B04B-1EF4-4136-8F9B-7F40D5B4E935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4818575-2FF7-450D-9B7D-0BDD9081B205}" type="pres">
      <dgm:prSet presAssocID="{FB0B1530-03B5-442B-B53E-F79D8AEE36A1}" presName="Accent3" presStyleCnt="0"/>
      <dgm:spPr/>
    </dgm:pt>
    <dgm:pt modelId="{AC53A70D-5876-4705-AD4A-6ADA0980B22C}" type="pres">
      <dgm:prSet presAssocID="{FB0B1530-03B5-442B-B53E-F79D8AEE36A1}" presName="Accent" presStyleLbl="node1" presStyleIdx="2" presStyleCnt="4"/>
      <dgm:spPr/>
    </dgm:pt>
    <dgm:pt modelId="{70B35141-D96E-4858-98C6-D637A14F1FA0}" type="pres">
      <dgm:prSet presAssocID="{FB0B1530-03B5-442B-B53E-F79D8AEE36A1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CB281D1-2566-4A60-9033-0F9DD92C3A87}" type="pres">
      <dgm:prSet presAssocID="{42D8A0D2-7D92-4749-A71B-C8ED510DC3BF}" presName="Accent4" presStyleCnt="0"/>
      <dgm:spPr/>
    </dgm:pt>
    <dgm:pt modelId="{94A5F87D-E7DB-467B-8490-1F6277A16EA4}" type="pres">
      <dgm:prSet presAssocID="{42D8A0D2-7D92-4749-A71B-C8ED510DC3BF}" presName="Accent" presStyleLbl="node1" presStyleIdx="3" presStyleCnt="4"/>
      <dgm:spPr/>
    </dgm:pt>
    <dgm:pt modelId="{74488F11-23A8-4B4E-8F9C-63DAA87AFAB1}" type="pres">
      <dgm:prSet presAssocID="{42D8A0D2-7D92-4749-A71B-C8ED510DC3BF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A767B5D8-95D8-4349-9365-FC162AB5860B}" type="presOf" srcId="{30DB0A31-54D6-4F56-8377-EE96A01D0600}" destId="{2B10E6BA-692F-4E5C-9A53-C73FCAC763F5}" srcOrd="0" destOrd="0" presId="urn:microsoft.com/office/officeart/2009/layout/CircleArrowProcess"/>
    <dgm:cxn modelId="{0A1F31C3-C360-4A40-8811-379ACB3DEB6A}" srcId="{30DB0A31-54D6-4F56-8377-EE96A01D0600}" destId="{FB0B1530-03B5-442B-B53E-F79D8AEE36A1}" srcOrd="2" destOrd="0" parTransId="{84675274-AFFD-4B3D-BA1D-327C5A72C472}" sibTransId="{F25EC3A4-4F08-48C2-9CA3-A07AC3FF2EBD}"/>
    <dgm:cxn modelId="{522B3352-652F-4A78-9BA7-888997D0AD53}" srcId="{30DB0A31-54D6-4F56-8377-EE96A01D0600}" destId="{B876DFC9-5DE4-41B3-813F-8FCAC691FF98}" srcOrd="0" destOrd="0" parTransId="{C8822299-F9C1-4A85-BAC4-38425AAF8FC5}" sibTransId="{5E1D24CC-1E30-4CE0-9EF2-C2634A7D1215}"/>
    <dgm:cxn modelId="{820FCCF3-60F6-4654-86C4-A8718AD4313C}" type="presOf" srcId="{B876DFC9-5DE4-41B3-813F-8FCAC691FF98}" destId="{6D485E42-699E-4F07-8A94-F4938E94DF90}" srcOrd="0" destOrd="0" presId="urn:microsoft.com/office/officeart/2009/layout/CircleArrowProcess"/>
    <dgm:cxn modelId="{D38E4BAC-1AA0-45BB-BF63-62A4E971D441}" srcId="{30DB0A31-54D6-4F56-8377-EE96A01D0600}" destId="{7953B04B-1EF4-4136-8F9B-7F40D5B4E935}" srcOrd="1" destOrd="0" parTransId="{5A442B6F-D6EF-46A7-BEF2-1FC07F6A190F}" sibTransId="{EF2D8E8B-CF13-4883-8272-2FDF2BD4D44D}"/>
    <dgm:cxn modelId="{C7BB6CB7-23A5-44F7-B097-305C851553B4}" type="presOf" srcId="{7953B04B-1EF4-4136-8F9B-7F40D5B4E935}" destId="{4451C071-FBC0-4183-99E4-F41191119612}" srcOrd="0" destOrd="0" presId="urn:microsoft.com/office/officeart/2009/layout/CircleArrowProcess"/>
    <dgm:cxn modelId="{1F20C346-3C44-462E-A30C-9BBC4A90AD7A}" srcId="{30DB0A31-54D6-4F56-8377-EE96A01D0600}" destId="{42D8A0D2-7D92-4749-A71B-C8ED510DC3BF}" srcOrd="3" destOrd="0" parTransId="{D71AE7BC-DB5B-4966-9947-224ED0067883}" sibTransId="{2132A0F8-630A-484E-8BB9-04A982A7AEC9}"/>
    <dgm:cxn modelId="{760B0685-7780-4F73-ACEC-19724225ACDA}" type="presOf" srcId="{FB0B1530-03B5-442B-B53E-F79D8AEE36A1}" destId="{70B35141-D96E-4858-98C6-D637A14F1FA0}" srcOrd="0" destOrd="0" presId="urn:microsoft.com/office/officeart/2009/layout/CircleArrowProcess"/>
    <dgm:cxn modelId="{90126A56-DF25-4394-BFF0-EC907503C123}" type="presOf" srcId="{42D8A0D2-7D92-4749-A71B-C8ED510DC3BF}" destId="{74488F11-23A8-4B4E-8F9C-63DAA87AFAB1}" srcOrd="0" destOrd="0" presId="urn:microsoft.com/office/officeart/2009/layout/CircleArrowProcess"/>
    <dgm:cxn modelId="{4CB0B5A2-A7CB-41FB-84A4-6E5A0A6DADCB}" type="presParOf" srcId="{2B10E6BA-692F-4E5C-9A53-C73FCAC763F5}" destId="{F09FA32A-0EE5-4797-88D8-244413D48093}" srcOrd="0" destOrd="0" presId="urn:microsoft.com/office/officeart/2009/layout/CircleArrowProcess"/>
    <dgm:cxn modelId="{E2C3BC0F-4C73-4462-88F8-6BFEF7E70F7D}" type="presParOf" srcId="{F09FA32A-0EE5-4797-88D8-244413D48093}" destId="{DA21E9EA-0C1A-4A0B-B49C-1BCC462A0BA5}" srcOrd="0" destOrd="0" presId="urn:microsoft.com/office/officeart/2009/layout/CircleArrowProcess"/>
    <dgm:cxn modelId="{9233C49A-23FA-4076-88E8-F63E5C3E74E1}" type="presParOf" srcId="{2B10E6BA-692F-4E5C-9A53-C73FCAC763F5}" destId="{6D485E42-699E-4F07-8A94-F4938E94DF90}" srcOrd="1" destOrd="0" presId="urn:microsoft.com/office/officeart/2009/layout/CircleArrowProcess"/>
    <dgm:cxn modelId="{B61056D9-EA1C-4C11-96EA-725F6AD525A7}" type="presParOf" srcId="{2B10E6BA-692F-4E5C-9A53-C73FCAC763F5}" destId="{48A894C6-6BB4-4C7D-A873-9A95B7110449}" srcOrd="2" destOrd="0" presId="urn:microsoft.com/office/officeart/2009/layout/CircleArrowProcess"/>
    <dgm:cxn modelId="{AE2607DE-2DB7-4303-9FA4-F458682B8152}" type="presParOf" srcId="{48A894C6-6BB4-4C7D-A873-9A95B7110449}" destId="{514FB9C6-1D08-4E8E-960C-70748F420E7F}" srcOrd="0" destOrd="0" presId="urn:microsoft.com/office/officeart/2009/layout/CircleArrowProcess"/>
    <dgm:cxn modelId="{13B1C73D-DFBF-4D05-B756-CC0CD23C447D}" type="presParOf" srcId="{2B10E6BA-692F-4E5C-9A53-C73FCAC763F5}" destId="{4451C071-FBC0-4183-99E4-F41191119612}" srcOrd="3" destOrd="0" presId="urn:microsoft.com/office/officeart/2009/layout/CircleArrowProcess"/>
    <dgm:cxn modelId="{F8106E3F-1C8E-43CC-B3B6-291CE8EF0E50}" type="presParOf" srcId="{2B10E6BA-692F-4E5C-9A53-C73FCAC763F5}" destId="{C4818575-2FF7-450D-9B7D-0BDD9081B205}" srcOrd="4" destOrd="0" presId="urn:microsoft.com/office/officeart/2009/layout/CircleArrowProcess"/>
    <dgm:cxn modelId="{85FA4122-B56C-4E83-8B54-AAFBBB7D7A44}" type="presParOf" srcId="{C4818575-2FF7-450D-9B7D-0BDD9081B205}" destId="{AC53A70D-5876-4705-AD4A-6ADA0980B22C}" srcOrd="0" destOrd="0" presId="urn:microsoft.com/office/officeart/2009/layout/CircleArrowProcess"/>
    <dgm:cxn modelId="{CA7242D4-7EB6-46A6-959D-A85D3C23E4AB}" type="presParOf" srcId="{2B10E6BA-692F-4E5C-9A53-C73FCAC763F5}" destId="{70B35141-D96E-4858-98C6-D637A14F1FA0}" srcOrd="5" destOrd="0" presId="urn:microsoft.com/office/officeart/2009/layout/CircleArrowProcess"/>
    <dgm:cxn modelId="{EEE89670-6CD0-4184-BDD1-B7A96C39B0D2}" type="presParOf" srcId="{2B10E6BA-692F-4E5C-9A53-C73FCAC763F5}" destId="{2CB281D1-2566-4A60-9033-0F9DD92C3A87}" srcOrd="6" destOrd="0" presId="urn:microsoft.com/office/officeart/2009/layout/CircleArrowProcess"/>
    <dgm:cxn modelId="{C0285D60-4F82-4D29-8FF1-A831E77F0051}" type="presParOf" srcId="{2CB281D1-2566-4A60-9033-0F9DD92C3A87}" destId="{94A5F87D-E7DB-467B-8490-1F6277A16EA4}" srcOrd="0" destOrd="0" presId="urn:microsoft.com/office/officeart/2009/layout/CircleArrowProcess"/>
    <dgm:cxn modelId="{9AB46583-149D-4C11-84EF-54B96E01BFFF}" type="presParOf" srcId="{2B10E6BA-692F-4E5C-9A53-C73FCAC763F5}" destId="{74488F11-23A8-4B4E-8F9C-63DAA87AFAB1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60E391-76CE-452C-ADA1-2A53C376B6EF}" type="doc">
      <dgm:prSet loTypeId="urn:microsoft.com/office/officeart/2005/8/layout/defaul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AA127FD1-5DC7-4754-BCC7-04000AB64D03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산책</a:t>
          </a:r>
          <a:endParaRPr lang="ko-KR" altLang="en-US" sz="18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BACC9086-D5C8-42C5-9B69-D71FF89CCF11}" type="parTrans" cxnId="{5F76130D-260B-4A91-96E0-0F6C92174756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87B4D0B3-D6D3-4F9E-840D-D7E49908F843}" type="sibTrans" cxnId="{5F76130D-260B-4A91-96E0-0F6C92174756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D4EA12AA-FA1A-40F8-85BB-95DE9D23787D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등산</a:t>
          </a:r>
          <a:endParaRPr lang="ko-KR" altLang="en-US" sz="18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9C5CDCC8-0BA6-4296-81C6-175F3306C7E5}" type="parTrans" cxnId="{FE05416A-28DD-43C4-AAD3-7E9A27EBACAF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B3CAD27A-E0D7-42A6-B8D7-E0B265596F51}" type="sibTrans" cxnId="{FE05416A-28DD-43C4-AAD3-7E9A27EBACAF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EACCC7AA-24A7-4B06-B754-439A4782D116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헬스</a:t>
          </a:r>
          <a:endParaRPr lang="ko-KR" altLang="en-US" sz="18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737039E6-7887-473F-9CF1-666A1E8F0292}" type="parTrans" cxnId="{D7AAAF2F-DC74-4F7E-B63A-5DFF034CC3BD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AC275151-716A-4EB0-98B3-A52914035A82}" type="sibTrans" cxnId="{D7AAAF2F-DC74-4F7E-B63A-5DFF034CC3BD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D0566C74-72AE-48E2-A520-2CBD34336820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수영</a:t>
          </a:r>
          <a:endParaRPr lang="ko-KR" altLang="en-US" sz="18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281F28EC-9C89-44DD-B651-2558B0D52C52}" type="parTrans" cxnId="{BA57B201-8B52-4BAC-854C-242CDAA93F63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7AF05D04-5DCE-42A7-B74C-BA809AC49DC3}" type="sibTrans" cxnId="{BA57B201-8B52-4BAC-854C-242CDAA93F63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03031A82-CE4D-45A2-A654-B6603D790A85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자전거</a:t>
          </a:r>
          <a:endParaRPr lang="ko-KR" altLang="en-US" sz="18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3BADB601-457A-4897-854E-E99361CE771A}" type="parTrans" cxnId="{00EBF84C-9FA0-4B7C-AD5D-4F1F50D0B5BD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4474962B-018E-4B36-836F-342AD3FC1421}" type="sibTrans" cxnId="{00EBF84C-9FA0-4B7C-AD5D-4F1F50D0B5BD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84483B31-1092-4BA4-89A8-923CA1478B72}" type="pres">
      <dgm:prSet presAssocID="{FB60E391-76CE-452C-ADA1-2A53C376B6E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E8B267C-8313-4397-B905-892F00F8A51E}" type="pres">
      <dgm:prSet presAssocID="{AA127FD1-5DC7-4754-BCC7-04000AB64D0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F0BED34-57D2-4291-8FAD-8866267EFC3A}" type="pres">
      <dgm:prSet presAssocID="{87B4D0B3-D6D3-4F9E-840D-D7E49908F843}" presName="sibTrans" presStyleCnt="0"/>
      <dgm:spPr/>
    </dgm:pt>
    <dgm:pt modelId="{0B6B690B-F7AE-4BFB-BC74-3B06BB0958A4}" type="pres">
      <dgm:prSet presAssocID="{D4EA12AA-FA1A-40F8-85BB-95DE9D23787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B9F0715-0D62-4A01-AB05-AC1176D480B7}" type="pres">
      <dgm:prSet presAssocID="{B3CAD27A-E0D7-42A6-B8D7-E0B265596F51}" presName="sibTrans" presStyleCnt="0"/>
      <dgm:spPr/>
    </dgm:pt>
    <dgm:pt modelId="{3E184C12-98B4-4005-B78A-57775109DB3D}" type="pres">
      <dgm:prSet presAssocID="{EACCC7AA-24A7-4B06-B754-439A4782D11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E4BB8C9-FA79-4FE5-A3BE-4477CD42D05A}" type="pres">
      <dgm:prSet presAssocID="{AC275151-716A-4EB0-98B3-A52914035A82}" presName="sibTrans" presStyleCnt="0"/>
      <dgm:spPr/>
    </dgm:pt>
    <dgm:pt modelId="{5EB881FE-0255-46F8-8F5E-36A8AE5D6161}" type="pres">
      <dgm:prSet presAssocID="{D0566C74-72AE-48E2-A520-2CBD3433682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1448341-B0BA-4980-A69F-F635EC4C7458}" type="pres">
      <dgm:prSet presAssocID="{7AF05D04-5DCE-42A7-B74C-BA809AC49DC3}" presName="sibTrans" presStyleCnt="0"/>
      <dgm:spPr/>
    </dgm:pt>
    <dgm:pt modelId="{141783DF-188F-459E-A5F9-DB8623272F11}" type="pres">
      <dgm:prSet presAssocID="{03031A82-CE4D-45A2-A654-B6603D790A8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950B84A6-6C0A-4A8C-A2A4-B5F0D91787EF}" type="presOf" srcId="{03031A82-CE4D-45A2-A654-B6603D790A85}" destId="{141783DF-188F-459E-A5F9-DB8623272F11}" srcOrd="0" destOrd="0" presId="urn:microsoft.com/office/officeart/2005/8/layout/default"/>
    <dgm:cxn modelId="{15A04118-0F96-48D3-BF5D-CE47D99454A5}" type="presOf" srcId="{AA127FD1-5DC7-4754-BCC7-04000AB64D03}" destId="{1E8B267C-8313-4397-B905-892F00F8A51E}" srcOrd="0" destOrd="0" presId="urn:microsoft.com/office/officeart/2005/8/layout/default"/>
    <dgm:cxn modelId="{20AAF67A-88F1-4CEC-9070-2C16692E63E6}" type="presOf" srcId="{D4EA12AA-FA1A-40F8-85BB-95DE9D23787D}" destId="{0B6B690B-F7AE-4BFB-BC74-3B06BB0958A4}" srcOrd="0" destOrd="0" presId="urn:microsoft.com/office/officeart/2005/8/layout/default"/>
    <dgm:cxn modelId="{BB3D59B4-43EB-4D0A-B8E6-FBA19036B875}" type="presOf" srcId="{FB60E391-76CE-452C-ADA1-2A53C376B6EF}" destId="{84483B31-1092-4BA4-89A8-923CA1478B72}" srcOrd="0" destOrd="0" presId="urn:microsoft.com/office/officeart/2005/8/layout/default"/>
    <dgm:cxn modelId="{BA57B201-8B52-4BAC-854C-242CDAA93F63}" srcId="{FB60E391-76CE-452C-ADA1-2A53C376B6EF}" destId="{D0566C74-72AE-48E2-A520-2CBD34336820}" srcOrd="3" destOrd="0" parTransId="{281F28EC-9C89-44DD-B651-2558B0D52C52}" sibTransId="{7AF05D04-5DCE-42A7-B74C-BA809AC49DC3}"/>
    <dgm:cxn modelId="{117B2D9C-18C3-448D-AB38-FD34809AB20D}" type="presOf" srcId="{D0566C74-72AE-48E2-A520-2CBD34336820}" destId="{5EB881FE-0255-46F8-8F5E-36A8AE5D6161}" srcOrd="0" destOrd="0" presId="urn:microsoft.com/office/officeart/2005/8/layout/default"/>
    <dgm:cxn modelId="{00EBF84C-9FA0-4B7C-AD5D-4F1F50D0B5BD}" srcId="{FB60E391-76CE-452C-ADA1-2A53C376B6EF}" destId="{03031A82-CE4D-45A2-A654-B6603D790A85}" srcOrd="4" destOrd="0" parTransId="{3BADB601-457A-4897-854E-E99361CE771A}" sibTransId="{4474962B-018E-4B36-836F-342AD3FC1421}"/>
    <dgm:cxn modelId="{5F76130D-260B-4A91-96E0-0F6C92174756}" srcId="{FB60E391-76CE-452C-ADA1-2A53C376B6EF}" destId="{AA127FD1-5DC7-4754-BCC7-04000AB64D03}" srcOrd="0" destOrd="0" parTransId="{BACC9086-D5C8-42C5-9B69-D71FF89CCF11}" sibTransId="{87B4D0B3-D6D3-4F9E-840D-D7E49908F843}"/>
    <dgm:cxn modelId="{5EEC8236-BD9B-4DD9-A933-BB259150C922}" type="presOf" srcId="{EACCC7AA-24A7-4B06-B754-439A4782D116}" destId="{3E184C12-98B4-4005-B78A-57775109DB3D}" srcOrd="0" destOrd="0" presId="urn:microsoft.com/office/officeart/2005/8/layout/default"/>
    <dgm:cxn modelId="{D7AAAF2F-DC74-4F7E-B63A-5DFF034CC3BD}" srcId="{FB60E391-76CE-452C-ADA1-2A53C376B6EF}" destId="{EACCC7AA-24A7-4B06-B754-439A4782D116}" srcOrd="2" destOrd="0" parTransId="{737039E6-7887-473F-9CF1-666A1E8F0292}" sibTransId="{AC275151-716A-4EB0-98B3-A52914035A82}"/>
    <dgm:cxn modelId="{FE05416A-28DD-43C4-AAD3-7E9A27EBACAF}" srcId="{FB60E391-76CE-452C-ADA1-2A53C376B6EF}" destId="{D4EA12AA-FA1A-40F8-85BB-95DE9D23787D}" srcOrd="1" destOrd="0" parTransId="{9C5CDCC8-0BA6-4296-81C6-175F3306C7E5}" sibTransId="{B3CAD27A-E0D7-42A6-B8D7-E0B265596F51}"/>
    <dgm:cxn modelId="{1E279CAE-8E6F-4E0F-AF6E-1F0D1F0CCB65}" type="presParOf" srcId="{84483B31-1092-4BA4-89A8-923CA1478B72}" destId="{1E8B267C-8313-4397-B905-892F00F8A51E}" srcOrd="0" destOrd="0" presId="urn:microsoft.com/office/officeart/2005/8/layout/default"/>
    <dgm:cxn modelId="{D362EEF0-82AC-4F1F-ABF8-443A7A0283E8}" type="presParOf" srcId="{84483B31-1092-4BA4-89A8-923CA1478B72}" destId="{5F0BED34-57D2-4291-8FAD-8866267EFC3A}" srcOrd="1" destOrd="0" presId="urn:microsoft.com/office/officeart/2005/8/layout/default"/>
    <dgm:cxn modelId="{9AD01E31-A703-4917-B688-A2F67E77E367}" type="presParOf" srcId="{84483B31-1092-4BA4-89A8-923CA1478B72}" destId="{0B6B690B-F7AE-4BFB-BC74-3B06BB0958A4}" srcOrd="2" destOrd="0" presId="urn:microsoft.com/office/officeart/2005/8/layout/default"/>
    <dgm:cxn modelId="{826638BC-4985-47CC-9936-AA3DE3E52D65}" type="presParOf" srcId="{84483B31-1092-4BA4-89A8-923CA1478B72}" destId="{4B9F0715-0D62-4A01-AB05-AC1176D480B7}" srcOrd="3" destOrd="0" presId="urn:microsoft.com/office/officeart/2005/8/layout/default"/>
    <dgm:cxn modelId="{377BF310-5465-469A-BBD0-37C9F7CDDB11}" type="presParOf" srcId="{84483B31-1092-4BA4-89A8-923CA1478B72}" destId="{3E184C12-98B4-4005-B78A-57775109DB3D}" srcOrd="4" destOrd="0" presId="urn:microsoft.com/office/officeart/2005/8/layout/default"/>
    <dgm:cxn modelId="{AA8F3B8D-C4F0-40CC-B45F-1DBF7A1CE0F1}" type="presParOf" srcId="{84483B31-1092-4BA4-89A8-923CA1478B72}" destId="{3E4BB8C9-FA79-4FE5-A3BE-4477CD42D05A}" srcOrd="5" destOrd="0" presId="urn:microsoft.com/office/officeart/2005/8/layout/default"/>
    <dgm:cxn modelId="{D97E7D89-3D9D-4D2A-AA86-927CE9BDC816}" type="presParOf" srcId="{84483B31-1092-4BA4-89A8-923CA1478B72}" destId="{5EB881FE-0255-46F8-8F5E-36A8AE5D6161}" srcOrd="6" destOrd="0" presId="urn:microsoft.com/office/officeart/2005/8/layout/default"/>
    <dgm:cxn modelId="{8AED3B1E-A3EC-4840-B507-03C8FB258AEE}" type="presParOf" srcId="{84483B31-1092-4BA4-89A8-923CA1478B72}" destId="{51448341-B0BA-4980-A69F-F635EC4C7458}" srcOrd="7" destOrd="0" presId="urn:microsoft.com/office/officeart/2005/8/layout/default"/>
    <dgm:cxn modelId="{B63ACE73-3124-44FB-A240-22F6A2D7F7F0}" type="presParOf" srcId="{84483B31-1092-4BA4-89A8-923CA1478B72}" destId="{141783DF-188F-459E-A5F9-DB8623272F1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21E9EA-0C1A-4A0B-B49C-1BCC462A0BA5}">
      <dsp:nvSpPr>
        <dsp:cNvPr id="0" name=""/>
        <dsp:cNvSpPr/>
      </dsp:nvSpPr>
      <dsp:spPr>
        <a:xfrm>
          <a:off x="814695" y="0"/>
          <a:ext cx="1051957" cy="1052064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D485E42-699E-4F07-8A94-F4938E94DF90}">
      <dsp:nvSpPr>
        <dsp:cNvPr id="0" name=""/>
        <dsp:cNvSpPr/>
      </dsp:nvSpPr>
      <dsp:spPr>
        <a:xfrm>
          <a:off x="1046950" y="380819"/>
          <a:ext cx="587052" cy="293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저염도</a:t>
          </a:r>
        </a:p>
      </dsp:txBody>
      <dsp:txXfrm>
        <a:off x="1046950" y="380819"/>
        <a:ext cx="587052" cy="293495"/>
      </dsp:txXfrm>
    </dsp:sp>
    <dsp:sp modelId="{514FB9C6-1D08-4E8E-960C-70748F420E7F}">
      <dsp:nvSpPr>
        <dsp:cNvPr id="0" name=""/>
        <dsp:cNvSpPr/>
      </dsp:nvSpPr>
      <dsp:spPr>
        <a:xfrm>
          <a:off x="522451" y="604567"/>
          <a:ext cx="1051957" cy="1052064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451C071-FBC0-4183-99E4-F41191119612}">
      <dsp:nvSpPr>
        <dsp:cNvPr id="0" name=""/>
        <dsp:cNvSpPr/>
      </dsp:nvSpPr>
      <dsp:spPr>
        <a:xfrm>
          <a:off x="753523" y="986502"/>
          <a:ext cx="587052" cy="293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유기농</a:t>
          </a:r>
        </a:p>
      </dsp:txBody>
      <dsp:txXfrm>
        <a:off x="753523" y="986502"/>
        <a:ext cx="587052" cy="293495"/>
      </dsp:txXfrm>
    </dsp:sp>
    <dsp:sp modelId="{AC53A70D-5876-4705-AD4A-6ADA0980B22C}">
      <dsp:nvSpPr>
        <dsp:cNvPr id="0" name=""/>
        <dsp:cNvSpPr/>
      </dsp:nvSpPr>
      <dsp:spPr>
        <a:xfrm>
          <a:off x="814695" y="1211367"/>
          <a:ext cx="1051957" cy="1052064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0B35141-D96E-4858-98C6-D637A14F1FA0}">
      <dsp:nvSpPr>
        <dsp:cNvPr id="0" name=""/>
        <dsp:cNvSpPr/>
      </dsp:nvSpPr>
      <dsp:spPr>
        <a:xfrm>
          <a:off x="1046950" y="1592186"/>
          <a:ext cx="587052" cy="293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저열량</a:t>
          </a:r>
        </a:p>
      </dsp:txBody>
      <dsp:txXfrm>
        <a:off x="1046950" y="1592186"/>
        <a:ext cx="587052" cy="293495"/>
      </dsp:txXfrm>
    </dsp:sp>
    <dsp:sp modelId="{94A5F87D-E7DB-467B-8490-1F6277A16EA4}">
      <dsp:nvSpPr>
        <dsp:cNvPr id="0" name=""/>
        <dsp:cNvSpPr/>
      </dsp:nvSpPr>
      <dsp:spPr>
        <a:xfrm>
          <a:off x="597436" y="1885681"/>
          <a:ext cx="903764" cy="904201"/>
        </a:xfrm>
        <a:prstGeom prst="blockArc">
          <a:avLst>
            <a:gd name="adj1" fmla="val 0"/>
            <a:gd name="adj2" fmla="val 18900000"/>
            <a:gd name="adj3" fmla="val 127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4488F11-23A8-4B4E-8F9C-63DAA87AFAB1}">
      <dsp:nvSpPr>
        <dsp:cNvPr id="0" name=""/>
        <dsp:cNvSpPr/>
      </dsp:nvSpPr>
      <dsp:spPr>
        <a:xfrm>
          <a:off x="753523" y="2197869"/>
          <a:ext cx="587052" cy="293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천연식</a:t>
          </a:r>
          <a:endParaRPr lang="en-US" altLang="ko-KR" sz="1800" kern="1200" dirty="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753523" y="2197869"/>
        <a:ext cx="587052" cy="2934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8B267C-8313-4397-B905-892F00F8A51E}">
      <dsp:nvSpPr>
        <dsp:cNvPr id="0" name=""/>
        <dsp:cNvSpPr/>
      </dsp:nvSpPr>
      <dsp:spPr>
        <a:xfrm>
          <a:off x="249" y="307262"/>
          <a:ext cx="971994" cy="58319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산책</a:t>
          </a:r>
          <a:endParaRPr lang="ko-KR" altLang="en-US" sz="1800" kern="12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249" y="307262"/>
        <a:ext cx="971994" cy="583196"/>
      </dsp:txXfrm>
    </dsp:sp>
    <dsp:sp modelId="{0B6B690B-F7AE-4BFB-BC74-3B06BB0958A4}">
      <dsp:nvSpPr>
        <dsp:cNvPr id="0" name=""/>
        <dsp:cNvSpPr/>
      </dsp:nvSpPr>
      <dsp:spPr>
        <a:xfrm>
          <a:off x="1069443" y="307262"/>
          <a:ext cx="971994" cy="58319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등산</a:t>
          </a:r>
          <a:endParaRPr lang="ko-KR" altLang="en-US" sz="1800" kern="12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1069443" y="307262"/>
        <a:ext cx="971994" cy="583196"/>
      </dsp:txXfrm>
    </dsp:sp>
    <dsp:sp modelId="{3E184C12-98B4-4005-B78A-57775109DB3D}">
      <dsp:nvSpPr>
        <dsp:cNvPr id="0" name=""/>
        <dsp:cNvSpPr/>
      </dsp:nvSpPr>
      <dsp:spPr>
        <a:xfrm>
          <a:off x="249" y="987659"/>
          <a:ext cx="971994" cy="58319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헬스</a:t>
          </a:r>
          <a:endParaRPr lang="ko-KR" altLang="en-US" sz="1800" kern="12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249" y="987659"/>
        <a:ext cx="971994" cy="583196"/>
      </dsp:txXfrm>
    </dsp:sp>
    <dsp:sp modelId="{5EB881FE-0255-46F8-8F5E-36A8AE5D6161}">
      <dsp:nvSpPr>
        <dsp:cNvPr id="0" name=""/>
        <dsp:cNvSpPr/>
      </dsp:nvSpPr>
      <dsp:spPr>
        <a:xfrm>
          <a:off x="1069443" y="987659"/>
          <a:ext cx="971994" cy="58319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수영</a:t>
          </a:r>
          <a:endParaRPr lang="ko-KR" altLang="en-US" sz="1800" kern="12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1069443" y="987659"/>
        <a:ext cx="971994" cy="583196"/>
      </dsp:txXfrm>
    </dsp:sp>
    <dsp:sp modelId="{141783DF-188F-459E-A5F9-DB8623272F11}">
      <dsp:nvSpPr>
        <dsp:cNvPr id="0" name=""/>
        <dsp:cNvSpPr/>
      </dsp:nvSpPr>
      <dsp:spPr>
        <a:xfrm>
          <a:off x="534846" y="1668055"/>
          <a:ext cx="971994" cy="58319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자전거</a:t>
          </a:r>
          <a:endParaRPr lang="ko-KR" altLang="en-US" sz="1800" kern="12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534846" y="1668055"/>
        <a:ext cx="971994" cy="5831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167" cy="3405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0999" y="0"/>
            <a:ext cx="4300167" cy="3405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1A6B67-5047-42CF-9809-902AD862B613}" type="datetimeFigureOut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46057"/>
            <a:ext cx="4300167" cy="3405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0999" y="6446057"/>
            <a:ext cx="4300167" cy="3405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58D004-EA30-48C8-B64E-A7498F1E0A07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856937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0167" cy="3405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0999" y="0"/>
            <a:ext cx="4300167" cy="3405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306763" y="847725"/>
            <a:ext cx="3309937" cy="22907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347" y="3266033"/>
            <a:ext cx="7938770" cy="267221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46057"/>
            <a:ext cx="4300167" cy="3405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0999" y="6446057"/>
            <a:ext cx="4300167" cy="3405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6AE69701-C1D0-FABA-C90C-92EFAFC4DFDE}"/>
              </a:ext>
            </a:extLst>
          </p:cNvPr>
          <p:cNvSpPr/>
          <p:nvPr userDrawn="1"/>
        </p:nvSpPr>
        <p:spPr>
          <a:xfrm>
            <a:off x="0" y="683742"/>
            <a:ext cx="9906000" cy="4695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순서도: 지연 6">
            <a:extLst>
              <a:ext uri="{FF2B5EF4-FFF2-40B4-BE49-F238E27FC236}">
                <a16:creationId xmlns:a16="http://schemas.microsoft.com/office/drawing/2014/main" id="{DACEC771-D78A-96F3-843F-24F6DD1B6667}"/>
              </a:ext>
            </a:extLst>
          </p:cNvPr>
          <p:cNvSpPr/>
          <p:nvPr userDrawn="1"/>
        </p:nvSpPr>
        <p:spPr>
          <a:xfrm>
            <a:off x="632254" y="0"/>
            <a:ext cx="8641492" cy="1153297"/>
          </a:xfrm>
          <a:prstGeom prst="flowChartDelay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A3511B-5275-7820-C059-20FBEAB47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A9180F5-C971-F711-4CAC-69F5369905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7B7B7D"/>
              </a:clrFrom>
              <a:clrTo>
                <a:srgbClr val="7B7B7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741" y="6176963"/>
            <a:ext cx="1758518" cy="50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2023-07-10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육각형 2"/>
          <p:cNvSpPr/>
          <p:nvPr/>
        </p:nvSpPr>
        <p:spPr>
          <a:xfrm>
            <a:off x="0" y="0"/>
            <a:ext cx="5719156" cy="6858000"/>
          </a:xfrm>
          <a:prstGeom prst="hexagon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1">
                <a:shade val="50000"/>
                <a:alpha val="99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678" y="2154100"/>
            <a:ext cx="7274400" cy="1411111"/>
          </a:xfrm>
        </p:spPr>
        <p:txBody>
          <a:bodyPr>
            <a:prstTxWarp prst="textChevron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Health Care</a:t>
            </a:r>
            <a:endParaRPr lang="ko-KR" altLang="en-US" b="1" dirty="0">
              <a:effectLst>
                <a:reflection blurRad="6350" stA="55000" endA="300" endPos="45500" dir="5400000" sy="-100000" algn="bl" rotWithShape="0"/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clrChange>
              <a:clrFrom>
                <a:srgbClr val="7C7C7E"/>
              </a:clrFrom>
              <a:clrTo>
                <a:srgbClr val="7C7C7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320" y="5853119"/>
            <a:ext cx="2321495" cy="70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sp>
        <p:nvSpPr>
          <p:cNvPr id="19" name="L 도형 18"/>
          <p:cNvSpPr/>
          <p:nvPr/>
        </p:nvSpPr>
        <p:spPr>
          <a:xfrm flipH="1">
            <a:off x="3902016" y="2254082"/>
            <a:ext cx="4680000" cy="168372"/>
          </a:xfrm>
          <a:prstGeom prst="corner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78202" y="1816801"/>
            <a:ext cx="3986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건강 관리</a:t>
            </a:r>
          </a:p>
        </p:txBody>
      </p:sp>
      <p:sp>
        <p:nvSpPr>
          <p:cNvPr id="29" name="L 도형 28"/>
          <p:cNvSpPr/>
          <p:nvPr/>
        </p:nvSpPr>
        <p:spPr>
          <a:xfrm flipH="1">
            <a:off x="3902016" y="4527505"/>
            <a:ext cx="4680000" cy="168779"/>
          </a:xfrm>
          <a:prstGeom prst="corner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78202" y="4031939"/>
            <a:ext cx="3986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건강을 해치는 흡연</a:t>
            </a:r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/</a:t>
            </a:r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음주</a:t>
            </a:r>
          </a:p>
        </p:txBody>
      </p:sp>
      <p:sp>
        <p:nvSpPr>
          <p:cNvPr id="34" name="L 도형 33"/>
          <p:cNvSpPr/>
          <p:nvPr/>
        </p:nvSpPr>
        <p:spPr>
          <a:xfrm flipH="1">
            <a:off x="3902016" y="3393047"/>
            <a:ext cx="4680000" cy="168779"/>
          </a:xfrm>
          <a:prstGeom prst="corner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78202" y="2913969"/>
            <a:ext cx="3986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  <a:hlinkClick r:id="rId2" action="ppaction://hlinksldjump"/>
              </a:rPr>
              <a:t>균형있는 식생활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9" name="L 도형 38"/>
          <p:cNvSpPr/>
          <p:nvPr/>
        </p:nvSpPr>
        <p:spPr>
          <a:xfrm flipH="1">
            <a:off x="3902016" y="5661704"/>
            <a:ext cx="4680000" cy="168779"/>
          </a:xfrm>
          <a:prstGeom prst="corner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78202" y="5207146"/>
            <a:ext cx="3986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운동과 식습관 개선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0" t="32052" b="32604"/>
          <a:stretch/>
        </p:blipFill>
        <p:spPr>
          <a:xfrm>
            <a:off x="409198" y="1648539"/>
            <a:ext cx="2019905" cy="1777131"/>
          </a:xfrm>
          <a:prstGeom prst="rect">
            <a:avLst/>
          </a:prstGeom>
        </p:spPr>
      </p:pic>
      <p:sp>
        <p:nvSpPr>
          <p:cNvPr id="3" name="사각형: 잘린 대각선 방향 모서리 2"/>
          <p:cNvSpPr/>
          <p:nvPr/>
        </p:nvSpPr>
        <p:spPr>
          <a:xfrm>
            <a:off x="2873209" y="1780909"/>
            <a:ext cx="1080000" cy="642604"/>
          </a:xfrm>
          <a:prstGeom prst="snip2Diag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1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8" name="사각형: 잘린 대각선 방향 모서리 27"/>
          <p:cNvSpPr/>
          <p:nvPr/>
        </p:nvSpPr>
        <p:spPr>
          <a:xfrm>
            <a:off x="2873209" y="4053761"/>
            <a:ext cx="1080000" cy="642604"/>
          </a:xfrm>
          <a:prstGeom prst="snip2Diag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3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3" name="사각형: 잘린 대각선 방향 모서리 32"/>
          <p:cNvSpPr/>
          <p:nvPr/>
        </p:nvSpPr>
        <p:spPr>
          <a:xfrm>
            <a:off x="2873209" y="2919642"/>
            <a:ext cx="1080000" cy="642604"/>
          </a:xfrm>
          <a:prstGeom prst="snip2Diag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2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8" name="사각형: 잘린 대각선 방향 모서리 37"/>
          <p:cNvSpPr/>
          <p:nvPr/>
        </p:nvSpPr>
        <p:spPr>
          <a:xfrm>
            <a:off x="2873209" y="5187880"/>
            <a:ext cx="1080000" cy="642604"/>
          </a:xfrm>
          <a:prstGeom prst="snip2Diag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4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건강 관리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05095" y="1581049"/>
            <a:ext cx="6910388" cy="2149475"/>
          </a:xfrm>
          <a:prstGeom prst="rect">
            <a:avLst/>
          </a:prstGeom>
        </p:spPr>
        <p:txBody>
          <a:bodyPr/>
          <a:lstStyle/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Health care</a:t>
            </a: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In general, health care refers to physical health</a:t>
            </a: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Regular health care satisfies one's desire for health and makes one mentally happy</a:t>
            </a:r>
            <a:endParaRPr lang="ko-KR" altLang="en-US" sz="2000" dirty="0">
              <a:solidFill>
                <a:prstClr val="black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505095" y="3879442"/>
            <a:ext cx="8586654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건강 관리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4375" lvl="1" indent="-357188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일반적으로 신체적 건강을 가리키는 경우가 많으며 규칙적인 건강 관리는 자신의 건강을 향한 욕구를 충족시키는 동시에 정신적으로도 행복하게 함</a:t>
            </a:r>
            <a:endParaRPr lang="en-US" altLang="ko-KR" sz="2000" dirty="0">
              <a:solidFill>
                <a:prstClr val="black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34898" y="1905000"/>
            <a:ext cx="19812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 </a:t>
            </a:r>
            <a:r>
              <a:rPr lang="ko-KR" altLang="en-US" dirty="0" err="1">
                <a:cs typeface="+mn-cs"/>
              </a:rPr>
              <a:t>균형있는</a:t>
            </a:r>
            <a:r>
              <a:rPr lang="ko-KR" altLang="en-US" dirty="0">
                <a:cs typeface="+mn-cs"/>
              </a:rPr>
              <a:t> 식생활</a:t>
            </a:r>
            <a:endParaRPr lang="ko-KR" altLang="en-US" dirty="0"/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82794" y="1533574"/>
            <a:ext cx="2595600" cy="842962"/>
          </a:xfrm>
          <a:prstGeom prst="rtTriangle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한쪽 모서리가 잘린 사각형 7">
            <a:extLst>
              <a:ext uri="{FF2B5EF4-FFF2-40B4-BE49-F238E27FC236}">
                <a16:creationId xmlns:a16="http://schemas.microsoft.com/office/drawing/2014/main" id="{9B2A0D7D-A0EC-4605-946B-5D11163ABCF6}"/>
              </a:ext>
            </a:extLst>
          </p:cNvPr>
          <p:cNvSpPr/>
          <p:nvPr/>
        </p:nvSpPr>
        <p:spPr>
          <a:xfrm>
            <a:off x="4277501" y="1533574"/>
            <a:ext cx="2502859" cy="842962"/>
          </a:xfrm>
          <a:prstGeom prst="rtTriangle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한쪽 모서리가 잘린 사각형 8">
            <a:extLst>
              <a:ext uri="{FF2B5EF4-FFF2-40B4-BE49-F238E27FC236}">
                <a16:creationId xmlns:a16="http://schemas.microsoft.com/office/drawing/2014/main" id="{0AEBD14B-B30D-4D33-8BEB-F70F9E96BEBA}"/>
              </a:ext>
            </a:extLst>
          </p:cNvPr>
          <p:cNvSpPr/>
          <p:nvPr/>
        </p:nvSpPr>
        <p:spPr>
          <a:xfrm>
            <a:off x="6788986" y="1533574"/>
            <a:ext cx="2672056" cy="842962"/>
          </a:xfrm>
          <a:prstGeom prst="rtTriangle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오각형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682794" y="1533573"/>
            <a:ext cx="2595600" cy="844089"/>
          </a:xfrm>
          <a:prstGeom prst="pentagon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밥류</a:t>
            </a:r>
          </a:p>
        </p:txBody>
      </p:sp>
      <p:sp>
        <p:nvSpPr>
          <p:cNvPr id="13" name="오각형 12">
            <a:extLst>
              <a:ext uri="{FF2B5EF4-FFF2-40B4-BE49-F238E27FC236}">
                <a16:creationId xmlns:a16="http://schemas.microsoft.com/office/drawing/2014/main" id="{CD39E153-3ACE-4D80-9611-E147BEF857B9}"/>
              </a:ext>
            </a:extLst>
          </p:cNvPr>
          <p:cNvSpPr/>
          <p:nvPr/>
        </p:nvSpPr>
        <p:spPr>
          <a:xfrm>
            <a:off x="4277501" y="1533573"/>
            <a:ext cx="2502859" cy="844089"/>
          </a:xfrm>
          <a:prstGeom prst="pentagon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면류</a:t>
            </a:r>
          </a:p>
        </p:txBody>
      </p:sp>
      <p:sp>
        <p:nvSpPr>
          <p:cNvPr id="14" name="오각형 13">
            <a:extLst>
              <a:ext uri="{FF2B5EF4-FFF2-40B4-BE49-F238E27FC236}">
                <a16:creationId xmlns:a16="http://schemas.microsoft.com/office/drawing/2014/main" id="{FD367D93-0C68-429B-A433-9D0381AE5ECD}"/>
              </a:ext>
            </a:extLst>
          </p:cNvPr>
          <p:cNvSpPr/>
          <p:nvPr/>
        </p:nvSpPr>
        <p:spPr>
          <a:xfrm>
            <a:off x="6797612" y="1533573"/>
            <a:ext cx="2669891" cy="844089"/>
          </a:xfrm>
          <a:prstGeom prst="pentagon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빵류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>
            <a:off x="448736" y="2375704"/>
            <a:ext cx="1251339" cy="1204961"/>
          </a:xfrm>
          <a:prstGeom prst="teardrop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구분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>
            <a:off x="448736" y="4714695"/>
            <a:ext cx="1251337" cy="1136805"/>
          </a:xfrm>
          <a:prstGeom prst="teardrop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비선호</a:t>
            </a:r>
          </a:p>
        </p:txBody>
      </p:sp>
      <p:sp>
        <p:nvSpPr>
          <p:cNvPr id="17" name="오각형 17">
            <a:extLst>
              <a:ext uri="{FF2B5EF4-FFF2-40B4-BE49-F238E27FC236}">
                <a16:creationId xmlns:a16="http://schemas.microsoft.com/office/drawing/2014/main" id="{85C30C28-AEC0-4A43-9320-4D0E50E3A893}"/>
              </a:ext>
            </a:extLst>
          </p:cNvPr>
          <p:cNvSpPr/>
          <p:nvPr/>
        </p:nvSpPr>
        <p:spPr>
          <a:xfrm>
            <a:off x="448736" y="3581792"/>
            <a:ext cx="1251339" cy="1141530"/>
          </a:xfrm>
          <a:prstGeom prst="teardrop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선호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097372541"/>
              </p:ext>
            </p:extLst>
          </p:nvPr>
        </p:nvGraphicFramePr>
        <p:xfrm>
          <a:off x="1689118" y="2376488"/>
          <a:ext cx="7778385" cy="346904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92795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2522161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  <a:gridCol w="2663429">
                  <a:extLst>
                    <a:ext uri="{9D8B030D-6E8A-4147-A177-3AD203B41FA5}">
                      <a16:colId xmlns:a16="http://schemas.microsoft.com/office/drawing/2014/main" val="2204403766"/>
                    </a:ext>
                  </a:extLst>
                </a:gridCol>
              </a:tblGrid>
              <a:tr h="121124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진지한 식사</a:t>
                      </a:r>
                      <a:endParaRPr lang="en-US" altLang="ko-KR" sz="1800" dirty="0"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쌀</a:t>
                      </a:r>
                      <a:r>
                        <a:rPr lang="en-US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, </a:t>
                      </a: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현미</a:t>
                      </a:r>
                      <a:r>
                        <a:rPr lang="en-US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, </a:t>
                      </a: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잡곡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다양한 형태</a:t>
                      </a:r>
                      <a:endParaRPr lang="en-US" altLang="ko-KR" sz="1800" dirty="0"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국수</a:t>
                      </a:r>
                      <a:r>
                        <a:rPr lang="en-US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, </a:t>
                      </a: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라면</a:t>
                      </a:r>
                      <a:r>
                        <a:rPr lang="en-US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, </a:t>
                      </a: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스파게티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간편한 식사</a:t>
                      </a:r>
                      <a:endParaRPr lang="en-US" altLang="ko-KR" sz="1800" dirty="0"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식빵</a:t>
                      </a:r>
                      <a:r>
                        <a:rPr lang="en-US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, </a:t>
                      </a: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도넛</a:t>
                      </a:r>
                      <a:r>
                        <a:rPr lang="en-US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, </a:t>
                      </a: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바게트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134899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건강에 좋기 때문에</a:t>
                      </a:r>
                      <a:r>
                        <a:rPr lang="en-US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,</a:t>
                      </a: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소화가 잘 되어서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빠른 시간 먹기 편해서</a:t>
                      </a:r>
                      <a:r>
                        <a:rPr lang="en-US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,</a:t>
                      </a: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식감이 좋아서</a:t>
                      </a:r>
                      <a:endParaRPr lang="en-US" altLang="ko-KR" sz="1800" dirty="0"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휴대가 편리해서</a:t>
                      </a:r>
                      <a:r>
                        <a:rPr lang="en-US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,</a:t>
                      </a: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음료와 어울려서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112290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aseline="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식단 준비의 번거로움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aseline="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밥이 곧 식사라는</a:t>
                      </a:r>
                      <a:endParaRPr lang="en-US" altLang="ko-KR" sz="1800" baseline="0" dirty="0"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aseline="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이미지</a:t>
                      </a:r>
                      <a:endParaRPr lang="en-US" altLang="ko-KR" sz="1800" baseline="0" dirty="0"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aseline="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선택적 간식거리로</a:t>
                      </a:r>
                      <a:endParaRPr lang="en-US" altLang="ko-KR" sz="1800" baseline="0" dirty="0"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aseline="0" dirty="0">
                          <a:latin typeface="굴림" panose="020B0600000101010101" pitchFamily="50" charset="-127"/>
                          <a:ea typeface="굴림" panose="020B0600000101010101" pitchFamily="50" charset="-127"/>
                          <a:cs typeface="ZWAdobeF" pitchFamily="2" charset="0"/>
                        </a:rPr>
                        <a:t>인식</a:t>
                      </a:r>
                      <a:endParaRPr lang="en-US" altLang="ko-KR" sz="1800" baseline="0" dirty="0">
                        <a:latin typeface="굴림" panose="020B0600000101010101" pitchFamily="50" charset="-127"/>
                        <a:ea typeface="굴림" panose="020B0600000101010101" pitchFamily="50" charset="-127"/>
                        <a:cs typeface="ZWAdobeF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건강을 해치는 흡연</a:t>
            </a:r>
            <a:r>
              <a:rPr lang="en-US" altLang="ko-KR" dirty="0"/>
              <a:t>/</a:t>
            </a:r>
            <a:r>
              <a:rPr lang="ko-KR" altLang="en-US" dirty="0"/>
              <a:t>음주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94517506"/>
              </p:ext>
            </p:extLst>
          </p:nvPr>
        </p:nvGraphicFramePr>
        <p:xfrm>
          <a:off x="681037" y="1418818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4823399" y="2258099"/>
            <a:ext cx="2769078" cy="474453"/>
          </a:xfrm>
          <a:prstGeom prst="flowChartDisplay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20~30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대 높음</a:t>
            </a:r>
          </a:p>
        </p:txBody>
      </p:sp>
    </p:spTree>
    <p:extLst>
      <p:ext uri="{BB962C8B-B14F-4D97-AF65-F5344CB8AC3E}">
        <p14:creationId xmlns:p14="http://schemas.microsoft.com/office/powerpoint/2010/main" val="2289044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운동과 식습관 개선</a:t>
            </a:r>
          </a:p>
        </p:txBody>
      </p:sp>
      <p:sp>
        <p:nvSpPr>
          <p:cNvPr id="5" name="한쪽 모서리가 둥근 사각형 5">
            <a:extLst>
              <a:ext uri="{FF2B5EF4-FFF2-40B4-BE49-F238E27FC236}">
                <a16:creationId xmlns:a16="http://schemas.microsoft.com/office/drawing/2014/main" id="{63D252CB-F902-41CB-AB07-9450C5BC9AD7}"/>
              </a:ext>
            </a:extLst>
          </p:cNvPr>
          <p:cNvSpPr/>
          <p:nvPr/>
        </p:nvSpPr>
        <p:spPr>
          <a:xfrm>
            <a:off x="5046197" y="1428736"/>
            <a:ext cx="4524332" cy="4429156"/>
          </a:xfrm>
          <a:prstGeom prst="round1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6" name="한쪽 모서리가 둥근 사각형 31">
            <a:extLst>
              <a:ext uri="{FF2B5EF4-FFF2-40B4-BE49-F238E27FC236}">
                <a16:creationId xmlns:a16="http://schemas.microsoft.com/office/drawing/2014/main" id="{4B0EA8A6-B219-4B30-9186-4751755091EC}"/>
              </a:ext>
            </a:extLst>
          </p:cNvPr>
          <p:cNvSpPr/>
          <p:nvPr/>
        </p:nvSpPr>
        <p:spPr>
          <a:xfrm flipH="1">
            <a:off x="5225706" y="2763470"/>
            <a:ext cx="4165314" cy="878873"/>
          </a:xfrm>
          <a:prstGeom prst="hexagon">
            <a:avLst>
              <a:gd name="adj" fmla="val 13401"/>
              <a:gd name="vf" fmla="val 115470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6623685" y="3859230"/>
            <a:ext cx="1369357" cy="878873"/>
          </a:xfrm>
          <a:prstGeom prst="leftRightArrowCallout">
            <a:avLst>
              <a:gd name="adj1" fmla="val 50000"/>
              <a:gd name="adj2" fmla="val 25000"/>
              <a:gd name="adj3" fmla="val 25000"/>
              <a:gd name="adj4" fmla="val 48123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제철음식</a:t>
            </a:r>
          </a:p>
        </p:txBody>
      </p:sp>
      <p:sp>
        <p:nvSpPr>
          <p:cNvPr id="13" name="아래쪽 화살표 설명선 12">
            <a:extLst>
              <a:ext uri="{FF2B5EF4-FFF2-40B4-BE49-F238E27FC236}">
                <a16:creationId xmlns:a16="http://schemas.microsoft.com/office/drawing/2014/main" id="{5289D413-7C92-4322-8BDC-E7EAEE3A15EB}"/>
              </a:ext>
            </a:extLst>
          </p:cNvPr>
          <p:cNvSpPr/>
          <p:nvPr/>
        </p:nvSpPr>
        <p:spPr>
          <a:xfrm rot="20975752">
            <a:off x="5321776" y="3938747"/>
            <a:ext cx="1047572" cy="704871"/>
          </a:xfrm>
          <a:prstGeom prst="snip2SameRect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환절기 관리</a:t>
            </a:r>
          </a:p>
        </p:txBody>
      </p:sp>
      <p:sp>
        <p:nvSpPr>
          <p:cNvPr id="14" name="사각형: 잘린 대각선 방향 모서리 13">
            <a:extLst>
              <a:ext uri="{FF2B5EF4-FFF2-40B4-BE49-F238E27FC236}">
                <a16:creationId xmlns:a16="http://schemas.microsoft.com/office/drawing/2014/main" id="{88AF9989-B8FC-4A07-BB48-731D4BADA362}"/>
              </a:ext>
            </a:extLst>
          </p:cNvPr>
          <p:cNvSpPr/>
          <p:nvPr/>
        </p:nvSpPr>
        <p:spPr>
          <a:xfrm>
            <a:off x="5390907" y="2976231"/>
            <a:ext cx="2078495" cy="468000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곡류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채소군</a:t>
            </a:r>
          </a:p>
        </p:txBody>
      </p:sp>
      <p:sp>
        <p:nvSpPr>
          <p:cNvPr id="16" name="화살표: 갈매기형 수장 15">
            <a:extLst>
              <a:ext uri="{FF2B5EF4-FFF2-40B4-BE49-F238E27FC236}">
                <a16:creationId xmlns:a16="http://schemas.microsoft.com/office/drawing/2014/main" id="{67A7E435-FD98-413B-98F3-4140372E3802}"/>
              </a:ext>
            </a:extLst>
          </p:cNvPr>
          <p:cNvSpPr/>
          <p:nvPr/>
        </p:nvSpPr>
        <p:spPr>
          <a:xfrm>
            <a:off x="7624482" y="2980357"/>
            <a:ext cx="1631055" cy="468000"/>
          </a:xfrm>
          <a:prstGeom prst="chevron">
            <a:avLst/>
          </a:prstGeom>
          <a:solidFill>
            <a:schemeClr val="accent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유제품군</a:t>
            </a:r>
          </a:p>
        </p:txBody>
      </p:sp>
      <p:sp>
        <p:nvSpPr>
          <p:cNvPr id="17" name="왼쪽/오른쪽/위쪽 화살표 72">
            <a:extLst>
              <a:ext uri="{FF2B5EF4-FFF2-40B4-BE49-F238E27FC236}">
                <a16:creationId xmlns:a16="http://schemas.microsoft.com/office/drawing/2014/main" id="{46036FB9-666D-4FBD-B38F-938C685BE89B}"/>
              </a:ext>
            </a:extLst>
          </p:cNvPr>
          <p:cNvSpPr/>
          <p:nvPr/>
        </p:nvSpPr>
        <p:spPr>
          <a:xfrm>
            <a:off x="5579712" y="1536555"/>
            <a:ext cx="3457302" cy="524499"/>
          </a:xfrm>
          <a:prstGeom prst="flowChartDisplay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건강을 지키는 꿀팁</a:t>
            </a:r>
          </a:p>
        </p:txBody>
      </p:sp>
      <p:sp>
        <p:nvSpPr>
          <p:cNvPr id="22" name="한쪽 모서리가 둥근 사각형 4">
            <a:extLst>
              <a:ext uri="{FF2B5EF4-FFF2-40B4-BE49-F238E27FC236}">
                <a16:creationId xmlns:a16="http://schemas.microsoft.com/office/drawing/2014/main" id="{9F0D78A8-327C-4775-8ABA-03C2B22246CB}"/>
              </a:ext>
            </a:extLst>
          </p:cNvPr>
          <p:cNvSpPr/>
          <p:nvPr/>
        </p:nvSpPr>
        <p:spPr>
          <a:xfrm flipV="1">
            <a:off x="319156" y="1428736"/>
            <a:ext cx="4524332" cy="4429156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30" name="다이어그램 29"/>
          <p:cNvGraphicFramePr/>
          <p:nvPr>
            <p:extLst>
              <p:ext uri="{D42A27DB-BD31-4B8C-83A1-F6EECF244321}">
                <p14:modId xmlns:p14="http://schemas.microsoft.com/office/powerpoint/2010/main" val="4278198748"/>
              </p:ext>
            </p:extLst>
          </p:nvPr>
        </p:nvGraphicFramePr>
        <p:xfrm>
          <a:off x="2502012" y="2155986"/>
          <a:ext cx="2389105" cy="2789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1" name="오른쪽 화살표 10">
            <a:extLst>
              <a:ext uri="{FF2B5EF4-FFF2-40B4-BE49-F238E27FC236}">
                <a16:creationId xmlns:a16="http://schemas.microsoft.com/office/drawing/2014/main" id="{1B007D70-7132-4FE1-A46E-AFCB4303041D}"/>
              </a:ext>
            </a:extLst>
          </p:cNvPr>
          <p:cNvSpPr/>
          <p:nvPr/>
        </p:nvSpPr>
        <p:spPr>
          <a:xfrm flipV="1">
            <a:off x="2751465" y="1613550"/>
            <a:ext cx="1890198" cy="496992"/>
          </a:xfrm>
          <a:prstGeom prst="pentagon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4" name="물결 33"/>
          <p:cNvSpPr/>
          <p:nvPr/>
        </p:nvSpPr>
        <p:spPr>
          <a:xfrm flipH="1">
            <a:off x="895291" y="4933074"/>
            <a:ext cx="1794294" cy="650753"/>
          </a:xfrm>
          <a:prstGeom prst="wav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건강 다이어트</a:t>
            </a:r>
          </a:p>
        </p:txBody>
      </p:sp>
      <p:sp>
        <p:nvSpPr>
          <p:cNvPr id="35" name="물결 34"/>
          <p:cNvSpPr/>
          <p:nvPr/>
        </p:nvSpPr>
        <p:spPr>
          <a:xfrm>
            <a:off x="768001" y="1702971"/>
            <a:ext cx="1794294" cy="680997"/>
          </a:xfrm>
          <a:prstGeom prst="wav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규칙적인 운동</a:t>
            </a:r>
          </a:p>
        </p:txBody>
      </p:sp>
      <p:sp>
        <p:nvSpPr>
          <p:cNvPr id="36" name="위쪽 화살표 35"/>
          <p:cNvSpPr/>
          <p:nvPr/>
        </p:nvSpPr>
        <p:spPr>
          <a:xfrm>
            <a:off x="2847256" y="5042260"/>
            <a:ext cx="1698618" cy="569463"/>
          </a:xfrm>
          <a:prstGeom prst="upArrowCallou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기능식품</a:t>
            </a:r>
          </a:p>
        </p:txBody>
      </p:sp>
      <p:sp>
        <p:nvSpPr>
          <p:cNvPr id="38" name="오른쪽 화살표 설명선 64">
            <a:extLst>
              <a:ext uri="{FF2B5EF4-FFF2-40B4-BE49-F238E27FC236}">
                <a16:creationId xmlns:a16="http://schemas.microsoft.com/office/drawing/2014/main" id="{93078976-5B6B-42BC-B037-35EF5350A1C2}"/>
              </a:ext>
            </a:extLst>
          </p:cNvPr>
          <p:cNvSpPr/>
          <p:nvPr/>
        </p:nvSpPr>
        <p:spPr>
          <a:xfrm>
            <a:off x="6509745" y="2160994"/>
            <a:ext cx="1597237" cy="491936"/>
          </a:xfrm>
          <a:prstGeom prst="plus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영양 균형</a:t>
            </a:r>
          </a:p>
        </p:txBody>
      </p:sp>
      <p:sp>
        <p:nvSpPr>
          <p:cNvPr id="39" name="한쪽 모서리는 잘리고 다른 쪽 모서리는 둥근 사각형 70">
            <a:extLst>
              <a:ext uri="{FF2B5EF4-FFF2-40B4-BE49-F238E27FC236}">
                <a16:creationId xmlns:a16="http://schemas.microsoft.com/office/drawing/2014/main" id="{C12685EA-7212-4F82-B0F0-46032E15FB9F}"/>
              </a:ext>
            </a:extLst>
          </p:cNvPr>
          <p:cNvSpPr/>
          <p:nvPr/>
        </p:nvSpPr>
        <p:spPr>
          <a:xfrm>
            <a:off x="5393464" y="4945869"/>
            <a:ext cx="1800000" cy="792774"/>
          </a:xfrm>
          <a:prstGeom prst="snipRoundRect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충분한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수분 섭취</a:t>
            </a:r>
          </a:p>
        </p:txBody>
      </p:sp>
      <p:cxnSp>
        <p:nvCxnSpPr>
          <p:cNvPr id="40" name="꺾인 연결선 59">
            <a:extLst>
              <a:ext uri="{FF2B5EF4-FFF2-40B4-BE49-F238E27FC236}">
                <a16:creationId xmlns:a16="http://schemas.microsoft.com/office/drawing/2014/main" id="{AB069E0A-7791-4BD0-B0CA-5AC117619E70}"/>
              </a:ext>
            </a:extLst>
          </p:cNvPr>
          <p:cNvCxnSpPr>
            <a:cxnSpLocks/>
            <a:stCxn id="35" idx="1"/>
            <a:endCxn id="34" idx="3"/>
          </p:cNvCxnSpPr>
          <p:nvPr/>
        </p:nvCxnSpPr>
        <p:spPr>
          <a:xfrm rot="10800000" flipH="1" flipV="1">
            <a:off x="768001" y="2043469"/>
            <a:ext cx="127290" cy="3214981"/>
          </a:xfrm>
          <a:prstGeom prst="bentConnector3">
            <a:avLst>
              <a:gd name="adj1" fmla="val -179590"/>
            </a:avLst>
          </a:prstGeom>
          <a:ln w="19050">
            <a:solidFill>
              <a:schemeClr val="tx1"/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육각형 47">
            <a:extLst>
              <a:ext uri="{FF2B5EF4-FFF2-40B4-BE49-F238E27FC236}">
                <a16:creationId xmlns:a16="http://schemas.microsoft.com/office/drawing/2014/main" id="{C18B6EEE-6B29-4D0F-BB85-C09E9B943026}"/>
              </a:ext>
            </a:extLst>
          </p:cNvPr>
          <p:cNvSpPr/>
          <p:nvPr/>
        </p:nvSpPr>
        <p:spPr>
          <a:xfrm flipH="1">
            <a:off x="8075360" y="3810526"/>
            <a:ext cx="1201975" cy="454983"/>
          </a:xfrm>
          <a:prstGeom prst="hexagon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과일</a:t>
            </a:r>
          </a:p>
        </p:txBody>
      </p:sp>
      <p:graphicFrame>
        <p:nvGraphicFramePr>
          <p:cNvPr id="81" name="다이어그램 80"/>
          <p:cNvGraphicFramePr/>
          <p:nvPr>
            <p:extLst>
              <p:ext uri="{D42A27DB-BD31-4B8C-83A1-F6EECF244321}">
                <p14:modId xmlns:p14="http://schemas.microsoft.com/office/powerpoint/2010/main" val="1769434764"/>
              </p:ext>
            </p:extLst>
          </p:nvPr>
        </p:nvGraphicFramePr>
        <p:xfrm>
          <a:off x="692883" y="2433919"/>
          <a:ext cx="2041687" cy="2558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4" name="한쪽 모서리는 잘리고 다른 쪽 모서리는 둥근 사각형 70">
            <a:extLst>
              <a:ext uri="{FF2B5EF4-FFF2-40B4-BE49-F238E27FC236}">
                <a16:creationId xmlns:a16="http://schemas.microsoft.com/office/drawing/2014/main" id="{C12685EA-7212-4F82-B0F0-46032E15FB9F}"/>
              </a:ext>
            </a:extLst>
          </p:cNvPr>
          <p:cNvSpPr/>
          <p:nvPr/>
        </p:nvSpPr>
        <p:spPr>
          <a:xfrm flipH="1">
            <a:off x="7423046" y="4959577"/>
            <a:ext cx="1800000" cy="792774"/>
          </a:xfrm>
          <a:prstGeom prst="snipRoundRect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좋은 수면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체중 유지</a:t>
            </a:r>
          </a:p>
        </p:txBody>
      </p:sp>
      <p:sp>
        <p:nvSpPr>
          <p:cNvPr id="2" name="구름 1">
            <a:extLst>
              <a:ext uri="{FF2B5EF4-FFF2-40B4-BE49-F238E27FC236}">
                <a16:creationId xmlns:a16="http://schemas.microsoft.com/office/drawing/2014/main" id="{BDC88536-2E14-DBEB-6E5E-9B631D738BAD}"/>
              </a:ext>
            </a:extLst>
          </p:cNvPr>
          <p:cNvSpPr/>
          <p:nvPr/>
        </p:nvSpPr>
        <p:spPr>
          <a:xfrm>
            <a:off x="8075360" y="4376888"/>
            <a:ext cx="1201975" cy="454983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생선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809B68-FA9B-90E5-E21D-F1B5DAC88C12}"/>
              </a:ext>
            </a:extLst>
          </p:cNvPr>
          <p:cNvSpPr txBox="1"/>
          <p:nvPr/>
        </p:nvSpPr>
        <p:spPr>
          <a:xfrm>
            <a:off x="2999878" y="1677380"/>
            <a:ext cx="1393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웰빙식품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44438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784</TotalTime>
  <Words>190</Words>
  <Application>Microsoft Office PowerPoint</Application>
  <PresentationFormat>A4 용지(210x297mm)</PresentationFormat>
  <Paragraphs>75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ZWAdobeF</vt:lpstr>
      <vt:lpstr>Office 테마</vt:lpstr>
      <vt:lpstr>Health Care</vt:lpstr>
      <vt:lpstr>  목차</vt:lpstr>
      <vt:lpstr>1. 건강 관리</vt:lpstr>
      <vt:lpstr>2. 균형있는 식생활</vt:lpstr>
      <vt:lpstr>3. 건강을 해치는 흡연/음주</vt:lpstr>
      <vt:lpstr>4. 운동과 식습관 개선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124</cp:revision>
  <cp:lastPrinted>2023-03-18T01:50:07Z</cp:lastPrinted>
  <dcterms:created xsi:type="dcterms:W3CDTF">2019-10-10T08:42:01Z</dcterms:created>
  <dcterms:modified xsi:type="dcterms:W3CDTF">2023-07-10T04:47:49Z</dcterms:modified>
</cp:coreProperties>
</file>