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11" autoAdjust="0"/>
    <p:restoredTop sz="94660"/>
  </p:normalViewPr>
  <p:slideViewPr>
    <p:cSldViewPr>
      <p:cViewPr varScale="1">
        <p:scale>
          <a:sx n="109" d="100"/>
          <a:sy n="109" d="100"/>
        </p:scale>
        <p:origin x="2028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400" b="1" dirty="0" smtClean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디지털 비서와 </a:t>
            </a:r>
            <a:r>
              <a:rPr lang="ko-KR" altLang="en-US" sz="2400" b="1" dirty="0" err="1" smtClean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자율형</a:t>
            </a:r>
            <a:r>
              <a:rPr lang="ko-KR" altLang="en-US" sz="2400" b="1" dirty="0" smtClean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 로봇의 시장전망</a:t>
            </a:r>
            <a:endParaRPr lang="ko-KR" altLang="en-US" sz="2400" b="1" dirty="0">
              <a:effectLst/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디지털 비서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2020년</c:v>
                </c:pt>
                <c:pt idx="2">
                  <c:v>2022년</c:v>
                </c:pt>
                <c:pt idx="3">
                  <c:v>2024년</c:v>
                </c:pt>
                <c:pt idx="4">
                  <c:v>2026년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585</c:v>
                </c:pt>
                <c:pt idx="1">
                  <c:v>2175</c:v>
                </c:pt>
                <c:pt idx="2">
                  <c:v>4165</c:v>
                </c:pt>
                <c:pt idx="3">
                  <c:v>6405</c:v>
                </c:pt>
                <c:pt idx="4">
                  <c:v>8075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A-4090-B80E-9B10A391B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7372448"/>
        <c:axId val="165737536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자율형 로봇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D3A-4090-B80E-9B10A391B5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2020년</c:v>
                </c:pt>
                <c:pt idx="2">
                  <c:v>2022년</c:v>
                </c:pt>
                <c:pt idx="3">
                  <c:v>2024년</c:v>
                </c:pt>
                <c:pt idx="4">
                  <c:v>2026년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1282</c:v>
                </c:pt>
                <c:pt idx="1">
                  <c:v>3582</c:v>
                </c:pt>
                <c:pt idx="2">
                  <c:v>5882</c:v>
                </c:pt>
                <c:pt idx="3">
                  <c:v>9245</c:v>
                </c:pt>
                <c:pt idx="4">
                  <c:v>13927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3A-4090-B80E-9B10A391B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7374944"/>
        <c:axId val="1657374112"/>
      </c:lineChart>
      <c:catAx>
        <c:axId val="165737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7375360"/>
        <c:crosses val="autoZero"/>
        <c:auto val="1"/>
        <c:lblAlgn val="ctr"/>
        <c:lblOffset val="100"/>
        <c:noMultiLvlLbl val="0"/>
      </c:catAx>
      <c:valAx>
        <c:axId val="1657375360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7372448"/>
        <c:crosses val="autoZero"/>
        <c:crossBetween val="between"/>
      </c:valAx>
      <c:valAx>
        <c:axId val="1657374112"/>
        <c:scaling>
          <c:orientation val="minMax"/>
          <c:max val="16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7374944"/>
        <c:crosses val="max"/>
        <c:crossBetween val="between"/>
        <c:majorUnit val="4000"/>
      </c:valAx>
      <c:catAx>
        <c:axId val="1657374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5737411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0.28193</cdr:x>
      <cdr:y>0.16542</cdr:y>
    </cdr:from>
    <cdr:to>
      <cdr:x>0.44346</cdr:x>
      <cdr:y>0.27679</cdr:y>
    </cdr:to>
    <cdr:sp macro="" textlink="">
      <cdr:nvSpPr>
        <cdr:cNvPr id="2" name="가로로 말린 두루마리 모양 1"/>
        <cdr:cNvSpPr/>
      </cdr:nvSpPr>
      <cdr:spPr>
        <a:xfrm xmlns:a="http://schemas.openxmlformats.org/drawingml/2006/main">
          <a:off x="2513484" y="791595"/>
          <a:ext cx="1440160" cy="532949"/>
        </a:xfrm>
        <a:prstGeom xmlns:a="http://schemas.openxmlformats.org/drawingml/2006/main" prst="horizontalScroll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단위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(</a:t>
          </a: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달러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)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0BBC7-1EE5-4034-9E35-1125BF78823C}" type="datetimeFigureOut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54FF2-0B2D-491A-92FB-26F3E6DEA0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137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A69-A150-420E-BC8B-AE0E6F231E63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14709" y="692696"/>
            <a:ext cx="9906000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한쪽 모서리가 둥근 사각형 10"/>
          <p:cNvSpPr/>
          <p:nvPr userDrawn="1"/>
        </p:nvSpPr>
        <p:spPr>
          <a:xfrm>
            <a:off x="-14709" y="0"/>
            <a:ext cx="8712125" cy="980728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5E39-FE03-4D6A-BE2C-107D7E1912DB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14710" y="14016"/>
            <a:ext cx="8280078" cy="966712"/>
          </a:xfrm>
        </p:spPr>
        <p:txBody>
          <a:bodyPr/>
          <a:lstStyle>
            <a:lvl1pPr algn="l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6246610"/>
            <a:ext cx="2016224" cy="581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6E61-9436-4D76-A72F-13F3ABD788C3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2E7D-6DB7-4881-B4E2-FDC5FDA9526D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2BD5-88C2-4078-A3B8-7CE52B66265D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A4C6-379F-459B-B639-39414B371F66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15763-9875-4BF2-9427-5B332F6A3C7A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359F3-BB72-4699-8514-62BA4BAAFCDE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5952-3889-4DC9-A790-5047D2D141C1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EE60-0D4E-4A7B-9213-8F29BCF33E63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C8001-AD39-4300-84B8-EDD4E788BB0F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D476-2F19-4D68-BC14-556763723151}" type="datetime1">
              <a:rPr lang="ko-KR" altLang="en-US" smtClean="0"/>
              <a:t>2021-07-09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933056"/>
            <a:ext cx="9906000" cy="2924944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928664" y="2060848"/>
            <a:ext cx="62569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AI Secretary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116632"/>
            <a:ext cx="2466050" cy="78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3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25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인공지능 비서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0472" y="1124744"/>
            <a:ext cx="7049988" cy="175679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AI secretary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 Software that combines artificial intelligence and advanced technology to understand the user’s language and perform the instructions that the user wants</a:t>
            </a:r>
            <a:endParaRPr lang="ko-KR" altLang="en-US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200472" y="3501008"/>
            <a:ext cx="5904656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머신러닝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음성인식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문장분석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상황인지 등 인공지능 기술과 첨단 기술이 결합해 사용자의 언어를 이해</a:t>
            </a:r>
            <a:endParaRPr lang="en-US" altLang="ko-KR" sz="16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사용자가 원하는 지시사항을 수행하는 소프트웨어 애플리케이션</a:t>
            </a:r>
            <a:endParaRPr lang="ko-KR" altLang="en-US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28163" y="4005064"/>
            <a:ext cx="1981200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4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5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Ⅲ. </a:t>
            </a:r>
            <a:r>
              <a:rPr lang="ko-KR" altLang="en-US" dirty="0" smtClean="0"/>
              <a:t>디지털 비서와 </a:t>
            </a:r>
            <a:r>
              <a:rPr lang="ko-KR" altLang="en-US" dirty="0" err="1" smtClean="0"/>
              <a:t>자율형</a:t>
            </a:r>
            <a:r>
              <a:rPr lang="ko-KR" altLang="en-US" dirty="0" smtClean="0"/>
              <a:t> 로봇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906344"/>
              </p:ext>
            </p:extLst>
          </p:nvPr>
        </p:nvGraphicFramePr>
        <p:xfrm>
          <a:off x="495300" y="1340768"/>
          <a:ext cx="8915400" cy="478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인공지능 비</a:t>
            </a:r>
            <a:r>
              <a:rPr lang="ko-KR" altLang="en-US" dirty="0"/>
              <a:t>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23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79</Words>
  <Application>Microsoft Office PowerPoint</Application>
  <PresentationFormat>A4 용지(210x297mm)</PresentationFormat>
  <Paragraphs>17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궁서</vt:lpstr>
      <vt:lpstr>돋움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Ⅰ. 인공지능 비서</vt:lpstr>
      <vt:lpstr>PowerPoint 프레젠테이션</vt:lpstr>
      <vt:lpstr>Ⅲ. 디지털 비서와 자율형 로봇</vt:lpstr>
      <vt:lpstr>Ⅰ. 인공지능 비서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SD</cp:lastModifiedBy>
  <cp:revision>12</cp:revision>
  <dcterms:created xsi:type="dcterms:W3CDTF">2006-10-05T04:04:58Z</dcterms:created>
  <dcterms:modified xsi:type="dcterms:W3CDTF">2021-07-09T08:50:55Z</dcterms:modified>
</cp:coreProperties>
</file>