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2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0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2426D-67FF-4160-9C3E-B832ABFF2731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ED229-B370-448F-B458-D0B2983A76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332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FF2E9-955E-46C0-BAF9-E116F08A4023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FCE2C-CBA7-4C53-9C58-BB8A1603A0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303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FF2E9-955E-46C0-BAF9-E116F08A4023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FCE2C-CBA7-4C53-9C58-BB8A1603A08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8F10B0DE-6740-7867-5D0F-921C1D68D169}"/>
              </a:ext>
            </a:extLst>
          </p:cNvPr>
          <p:cNvSpPr/>
          <p:nvPr userDrawn="1"/>
        </p:nvSpPr>
        <p:spPr>
          <a:xfrm>
            <a:off x="0" y="558800"/>
            <a:ext cx="9906000" cy="558800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육각형 7">
            <a:extLst>
              <a:ext uri="{FF2B5EF4-FFF2-40B4-BE49-F238E27FC236}">
                <a16:creationId xmlns:a16="http://schemas.microsoft.com/office/drawing/2014/main" id="{66F8BF92-3801-004E-F0BD-43D9B1E5C334}"/>
              </a:ext>
            </a:extLst>
          </p:cNvPr>
          <p:cNvSpPr/>
          <p:nvPr userDrawn="1"/>
        </p:nvSpPr>
        <p:spPr>
          <a:xfrm>
            <a:off x="681038" y="10850"/>
            <a:ext cx="8543925" cy="1106748"/>
          </a:xfrm>
          <a:prstGeom prst="hexagon">
            <a:avLst>
              <a:gd name="adj" fmla="val 162936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0851"/>
            <a:ext cx="9905999" cy="1106747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/>
              <a:t>목차</a:t>
            </a:r>
            <a:endParaRPr 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1727900-8135-8EAF-4E8E-974419D1A4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28" y="6356352"/>
            <a:ext cx="1544637" cy="42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FF2E9-955E-46C0-BAF9-E116F08A4023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FCE2C-CBA7-4C53-9C58-BB8A1603A0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587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FF2E9-955E-46C0-BAF9-E116F08A4023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FCE2C-CBA7-4C53-9C58-BB8A1603A0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3582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FF2E9-955E-46C0-BAF9-E116F08A4023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FCE2C-CBA7-4C53-9C58-BB8A1603A0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6831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FF2E9-955E-46C0-BAF9-E116F08A4023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FCE2C-CBA7-4C53-9C58-BB8A1603A0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4946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FF2E9-955E-46C0-BAF9-E116F08A4023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FCE2C-CBA7-4C53-9C58-BB8A1603A0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9196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FF2E9-955E-46C0-BAF9-E116F08A4023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FCE2C-CBA7-4C53-9C58-BB8A1603A0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382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FF2E9-955E-46C0-BAF9-E116F08A4023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FCE2C-CBA7-4C53-9C58-BB8A1603A0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5908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FF2E9-955E-46C0-BAF9-E116F08A4023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FCE2C-CBA7-4C53-9C58-BB8A1603A0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7494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FF2E9-955E-46C0-BAF9-E116F08A4023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FCE2C-CBA7-4C53-9C58-BB8A1603A0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012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FF2E9-955E-46C0-BAF9-E116F08A4023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FCE2C-CBA7-4C53-9C58-BB8A1603A0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19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화살표: 오각형 3">
            <a:extLst>
              <a:ext uri="{FF2B5EF4-FFF2-40B4-BE49-F238E27FC236}">
                <a16:creationId xmlns:a16="http://schemas.microsoft.com/office/drawing/2014/main" id="{4FE0DAE2-639E-EDAD-4F2B-20C076332CC2}"/>
              </a:ext>
            </a:extLst>
          </p:cNvPr>
          <p:cNvSpPr/>
          <p:nvPr/>
        </p:nvSpPr>
        <p:spPr>
          <a:xfrm>
            <a:off x="0" y="1"/>
            <a:ext cx="5308600" cy="6858000"/>
          </a:xfrm>
          <a:prstGeom prst="homePlate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00665D4-F61F-F633-4E40-5BB7FD6CB46A}"/>
              </a:ext>
            </a:extLst>
          </p:cNvPr>
          <p:cNvSpPr/>
          <p:nvPr/>
        </p:nvSpPr>
        <p:spPr>
          <a:xfrm>
            <a:off x="990599" y="2336800"/>
            <a:ext cx="7747000" cy="10289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Smart Farming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BFEF2D2-FE20-2C86-75EB-F64825F9625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895" y="167955"/>
            <a:ext cx="1835237" cy="67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89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419F30-4127-3E4F-8153-D8D2F4EC1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L 도형 3">
            <a:extLst>
              <a:ext uri="{FF2B5EF4-FFF2-40B4-BE49-F238E27FC236}">
                <a16:creationId xmlns:a16="http://schemas.microsoft.com/office/drawing/2014/main" id="{4F8E79D1-8B7E-4C68-6DBC-0D7A74A80E31}"/>
              </a:ext>
            </a:extLst>
          </p:cNvPr>
          <p:cNvSpPr/>
          <p:nvPr/>
        </p:nvSpPr>
        <p:spPr>
          <a:xfrm flipH="1">
            <a:off x="1007533" y="1913463"/>
            <a:ext cx="4986867" cy="423337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순서도: 화면 표시 4">
            <a:extLst>
              <a:ext uri="{FF2B5EF4-FFF2-40B4-BE49-F238E27FC236}">
                <a16:creationId xmlns:a16="http://schemas.microsoft.com/office/drawing/2014/main" id="{4FA072A3-1F5E-3F9B-F928-EE6E4FEC1039}"/>
              </a:ext>
            </a:extLst>
          </p:cNvPr>
          <p:cNvSpPr/>
          <p:nvPr/>
        </p:nvSpPr>
        <p:spPr>
          <a:xfrm flipH="1">
            <a:off x="880534" y="1693100"/>
            <a:ext cx="838198" cy="643699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1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9C4A6D-0D77-FE49-D50A-4C1198AC2067}"/>
              </a:ext>
            </a:extLst>
          </p:cNvPr>
          <p:cNvSpPr txBox="1"/>
          <p:nvPr/>
        </p:nvSpPr>
        <p:spPr>
          <a:xfrm>
            <a:off x="1718731" y="1693101"/>
            <a:ext cx="40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스마트 팜의 의미</a:t>
            </a:r>
          </a:p>
        </p:txBody>
      </p:sp>
      <p:sp>
        <p:nvSpPr>
          <p:cNvPr id="7" name="L 도형 6">
            <a:extLst>
              <a:ext uri="{FF2B5EF4-FFF2-40B4-BE49-F238E27FC236}">
                <a16:creationId xmlns:a16="http://schemas.microsoft.com/office/drawing/2014/main" id="{E314BD8C-0A79-0FDF-780E-A12F22E18AB6}"/>
              </a:ext>
            </a:extLst>
          </p:cNvPr>
          <p:cNvSpPr/>
          <p:nvPr/>
        </p:nvSpPr>
        <p:spPr>
          <a:xfrm flipH="1">
            <a:off x="1007533" y="3005663"/>
            <a:ext cx="4986867" cy="423337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순서도: 화면 표시 7">
            <a:extLst>
              <a:ext uri="{FF2B5EF4-FFF2-40B4-BE49-F238E27FC236}">
                <a16:creationId xmlns:a16="http://schemas.microsoft.com/office/drawing/2014/main" id="{A42A3A4F-18FB-0A70-5C33-878D7909381F}"/>
              </a:ext>
            </a:extLst>
          </p:cNvPr>
          <p:cNvSpPr/>
          <p:nvPr/>
        </p:nvSpPr>
        <p:spPr>
          <a:xfrm flipH="1">
            <a:off x="880534" y="2785300"/>
            <a:ext cx="838198" cy="643699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2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51586D-865C-D255-32AC-CDD03E42FC21}"/>
              </a:ext>
            </a:extLst>
          </p:cNvPr>
          <p:cNvSpPr txBox="1"/>
          <p:nvPr/>
        </p:nvSpPr>
        <p:spPr>
          <a:xfrm>
            <a:off x="1718731" y="2785301"/>
            <a:ext cx="40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세대별 스마트 팜 모델</a:t>
            </a:r>
          </a:p>
        </p:txBody>
      </p:sp>
      <p:sp>
        <p:nvSpPr>
          <p:cNvPr id="10" name="L 도형 9">
            <a:extLst>
              <a:ext uri="{FF2B5EF4-FFF2-40B4-BE49-F238E27FC236}">
                <a16:creationId xmlns:a16="http://schemas.microsoft.com/office/drawing/2014/main" id="{7D26330F-BFD2-8FE2-BB5B-E2C39DC1EB47}"/>
              </a:ext>
            </a:extLst>
          </p:cNvPr>
          <p:cNvSpPr/>
          <p:nvPr/>
        </p:nvSpPr>
        <p:spPr>
          <a:xfrm flipH="1">
            <a:off x="1007533" y="4104329"/>
            <a:ext cx="4986867" cy="414868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화면 표시 10">
            <a:extLst>
              <a:ext uri="{FF2B5EF4-FFF2-40B4-BE49-F238E27FC236}">
                <a16:creationId xmlns:a16="http://schemas.microsoft.com/office/drawing/2014/main" id="{C71C657D-E747-D307-7407-34D9A06278D0}"/>
              </a:ext>
            </a:extLst>
          </p:cNvPr>
          <p:cNvSpPr/>
          <p:nvPr/>
        </p:nvSpPr>
        <p:spPr>
          <a:xfrm flipH="1">
            <a:off x="880534" y="3875497"/>
            <a:ext cx="838198" cy="643699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3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C9156D-EF24-0F06-9459-0E4B8E270D63}"/>
              </a:ext>
            </a:extLst>
          </p:cNvPr>
          <p:cNvSpPr txBox="1"/>
          <p:nvPr/>
        </p:nvSpPr>
        <p:spPr>
          <a:xfrm>
            <a:off x="1718731" y="3875498"/>
            <a:ext cx="40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  <a:hlinkClick r:id="rId2" action="ppaction://hlinksldjump"/>
              </a:rPr>
              <a:t>스마트 팜 분야 시장규모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3" name="L 도형 12">
            <a:extLst>
              <a:ext uri="{FF2B5EF4-FFF2-40B4-BE49-F238E27FC236}">
                <a16:creationId xmlns:a16="http://schemas.microsoft.com/office/drawing/2014/main" id="{46206F7C-0347-274F-3562-5580925DEB5D}"/>
              </a:ext>
            </a:extLst>
          </p:cNvPr>
          <p:cNvSpPr/>
          <p:nvPr/>
        </p:nvSpPr>
        <p:spPr>
          <a:xfrm flipH="1">
            <a:off x="1007533" y="5315062"/>
            <a:ext cx="4986867" cy="414868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순서도: 화면 표시 13">
            <a:extLst>
              <a:ext uri="{FF2B5EF4-FFF2-40B4-BE49-F238E27FC236}">
                <a16:creationId xmlns:a16="http://schemas.microsoft.com/office/drawing/2014/main" id="{0F58A277-B844-CA72-63EE-07400A89BB98}"/>
              </a:ext>
            </a:extLst>
          </p:cNvPr>
          <p:cNvSpPr/>
          <p:nvPr/>
        </p:nvSpPr>
        <p:spPr>
          <a:xfrm flipH="1">
            <a:off x="880534" y="5086230"/>
            <a:ext cx="838198" cy="643699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4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A5174E-207D-419A-22A2-CD84A918C9B5}"/>
              </a:ext>
            </a:extLst>
          </p:cNvPr>
          <p:cNvSpPr txBox="1"/>
          <p:nvPr/>
        </p:nvSpPr>
        <p:spPr>
          <a:xfrm>
            <a:off x="1718731" y="5086231"/>
            <a:ext cx="4013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스마트 팜의 적용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3D81F500-7263-A71A-AF79-DAC8813958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68" t="1837" r="3951" b="69768"/>
          <a:stretch/>
        </p:blipFill>
        <p:spPr>
          <a:xfrm>
            <a:off x="6959600" y="3807881"/>
            <a:ext cx="1583267" cy="142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31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2AB51F-1D37-EE5F-A1BA-DAE609E24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스마트 팜의 의미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962903A-51DB-7FBB-72F4-67D4B89DF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903" y="1182158"/>
            <a:ext cx="6439430" cy="26701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What is Smart Farming?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Smart Farming represents the application of modern Information and Communication Technologies (ICT) into agriculture, leading to what can be called a Third Green Revolution</a:t>
            </a: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AF51C257-9A8A-2E7C-3FAD-EEF450681C3C}"/>
              </a:ext>
            </a:extLst>
          </p:cNvPr>
          <p:cNvSpPr txBox="1">
            <a:spLocks/>
          </p:cNvSpPr>
          <p:nvPr/>
        </p:nvSpPr>
        <p:spPr>
          <a:xfrm>
            <a:off x="333903" y="3965307"/>
            <a:ext cx="8852430" cy="2881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스마트 팜 운영원리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온실 및 축사 내 온도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습도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수준 등 생육조건 설정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환경정보 모니터링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온도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습도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일사량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생육환경 등 자동수집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자동 원격 환경관리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냉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난방기 구동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창문 개폐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  <a:r>
              <a:rPr lang="en-US" altLang="ko-KR" sz="200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CO2,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사료 공급 등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F2C3C9B4-B2E9-EFF0-9B43-A369AF3373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54333" y="1855652"/>
            <a:ext cx="2032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6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B29C8E-BB97-79F4-7D80-1DD5E912C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34EDC1A-2830-F6AA-327E-17886270E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8929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2455EE-56DC-11BA-068C-883893B47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2D5BC12-CB27-6CAA-27B7-0A7ADF080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5055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4AED10-4AFF-6575-F8F1-C674DF8B2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29CAE3-67E5-FB70-A391-8D3BF40FA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336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72</TotalTime>
  <Words>107</Words>
  <Application>Microsoft Office PowerPoint</Application>
  <PresentationFormat>A4 용지(210x297mm)</PresentationFormat>
  <Paragraphs>17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스마트 팜의 의미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HWANJIN</dc:creator>
  <cp:lastModifiedBy>HWANJIN</cp:lastModifiedBy>
  <cp:revision>17</cp:revision>
  <dcterms:created xsi:type="dcterms:W3CDTF">2026-10-09T11:20:43Z</dcterms:created>
  <dcterms:modified xsi:type="dcterms:W3CDTF">2026-10-09T12:33:41Z</dcterms:modified>
</cp:coreProperties>
</file>