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17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0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CA6C-83F7-4FF3-A5CB-11AE09E95BE2}" type="datetimeFigureOut">
              <a:rPr lang="ko-KR" altLang="en-US" smtClean="0"/>
              <a:t>2021-08-11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7EEF4-10B1-474A-B57A-CEB0D2CFDA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014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CA6C-83F7-4FF3-A5CB-11AE09E95BE2}" type="datetimeFigureOut">
              <a:rPr lang="ko-KR" altLang="en-US" smtClean="0"/>
              <a:t>2021-08-11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7EEF4-10B1-474A-B57A-CEB0D2CFDA4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807308"/>
            <a:ext cx="9906000" cy="2636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한쪽 모서리가 잘린 사각형 7"/>
          <p:cNvSpPr/>
          <p:nvPr userDrawn="1"/>
        </p:nvSpPr>
        <p:spPr>
          <a:xfrm>
            <a:off x="0" y="0"/>
            <a:ext cx="9091534" cy="1070919"/>
          </a:xfrm>
          <a:prstGeom prst="snip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91535" cy="107092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7" y="6059528"/>
            <a:ext cx="2357309" cy="73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42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CA6C-83F7-4FF3-A5CB-11AE09E95BE2}" type="datetimeFigureOut">
              <a:rPr lang="ko-KR" altLang="en-US" smtClean="0"/>
              <a:t>2021-08-11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7EEF4-10B1-474A-B57A-CEB0D2CFDA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8317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CA6C-83F7-4FF3-A5CB-11AE09E95BE2}" type="datetimeFigureOut">
              <a:rPr lang="ko-KR" altLang="en-US" smtClean="0"/>
              <a:t>2021-08-11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7EEF4-10B1-474A-B57A-CEB0D2CFDA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1031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CA6C-83F7-4FF3-A5CB-11AE09E95BE2}" type="datetimeFigureOut">
              <a:rPr lang="ko-KR" altLang="en-US" smtClean="0"/>
              <a:t>2021-08-11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7EEF4-10B1-474A-B57A-CEB0D2CFDA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9902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CA6C-83F7-4FF3-A5CB-11AE09E95BE2}" type="datetimeFigureOut">
              <a:rPr lang="ko-KR" altLang="en-US" smtClean="0"/>
              <a:t>2021-08-11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7EEF4-10B1-474A-B57A-CEB0D2CFDA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5869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CA6C-83F7-4FF3-A5CB-11AE09E95BE2}" type="datetimeFigureOut">
              <a:rPr lang="ko-KR" altLang="en-US" smtClean="0"/>
              <a:t>2021-08-11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7EEF4-10B1-474A-B57A-CEB0D2CFDA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4900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CA6C-83F7-4FF3-A5CB-11AE09E95BE2}" type="datetimeFigureOut">
              <a:rPr lang="ko-KR" altLang="en-US" smtClean="0"/>
              <a:t>2021-08-11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7EEF4-10B1-474A-B57A-CEB0D2CFDA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784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CA6C-83F7-4FF3-A5CB-11AE09E95BE2}" type="datetimeFigureOut">
              <a:rPr lang="ko-KR" altLang="en-US" smtClean="0"/>
              <a:t>2021-08-11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7EEF4-10B1-474A-B57A-CEB0D2CFDA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2892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CA6C-83F7-4FF3-A5CB-11AE09E95BE2}" type="datetimeFigureOut">
              <a:rPr lang="ko-KR" altLang="en-US" smtClean="0"/>
              <a:t>2021-08-11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7EEF4-10B1-474A-B57A-CEB0D2CFDA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5605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0CA6C-83F7-4FF3-A5CB-11AE09E95BE2}" type="datetimeFigureOut">
              <a:rPr lang="ko-KR" altLang="en-US" smtClean="0"/>
              <a:t>2021-08-11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7EEF4-10B1-474A-B57A-CEB0D2CFDA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7246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0CA6C-83F7-4FF3-A5CB-11AE09E95BE2}" type="datetimeFigureOut">
              <a:rPr lang="ko-KR" altLang="en-US" smtClean="0"/>
              <a:t>2021-08-11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7EEF4-10B1-474A-B57A-CEB0D2CFDA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5039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070764" y="0"/>
            <a:ext cx="4835236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61556" y="2784455"/>
            <a:ext cx="626779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Green Technology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56" y="135102"/>
            <a:ext cx="2394066" cy="57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44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247687" y="1904726"/>
            <a:ext cx="5843848" cy="274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5" name="눈물 방울 4"/>
          <p:cNvSpPr/>
          <p:nvPr/>
        </p:nvSpPr>
        <p:spPr>
          <a:xfrm>
            <a:off x="2811269" y="1325879"/>
            <a:ext cx="1122218" cy="853167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33487" y="1443061"/>
            <a:ext cx="2601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그린 </a:t>
            </a:r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IT </a:t>
            </a:r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녹색 성장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247687" y="3366106"/>
            <a:ext cx="5843848" cy="274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" name="눈물 방울 16"/>
          <p:cNvSpPr/>
          <p:nvPr/>
        </p:nvSpPr>
        <p:spPr>
          <a:xfrm>
            <a:off x="2811269" y="2787259"/>
            <a:ext cx="1122218" cy="853167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33487" y="2904441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국가별 환경 규제 현황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47687" y="4823330"/>
            <a:ext cx="5843848" cy="274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" name="눈물 방울 19"/>
          <p:cNvSpPr/>
          <p:nvPr/>
        </p:nvSpPr>
        <p:spPr>
          <a:xfrm>
            <a:off x="2811269" y="4244483"/>
            <a:ext cx="1122218" cy="853167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33487" y="4361665"/>
            <a:ext cx="274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이산화탄소 배출량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247687" y="6252283"/>
            <a:ext cx="5843848" cy="274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" name="눈물 방울 22"/>
          <p:cNvSpPr/>
          <p:nvPr/>
        </p:nvSpPr>
        <p:spPr>
          <a:xfrm>
            <a:off x="2811269" y="5673436"/>
            <a:ext cx="1122218" cy="853167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33487" y="5790618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그린 </a:t>
            </a:r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IT </a:t>
            </a:r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전략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59" t="32256" r="8315" b="33932"/>
          <a:stretch/>
        </p:blipFill>
        <p:spPr>
          <a:xfrm>
            <a:off x="834916" y="1325879"/>
            <a:ext cx="1379914" cy="184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35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그린 </a:t>
            </a:r>
            <a:r>
              <a:rPr lang="en-US" altLang="ko-KR" dirty="0" smtClean="0"/>
              <a:t>IT </a:t>
            </a:r>
            <a:r>
              <a:rPr lang="ko-KR" altLang="en-US" dirty="0" smtClean="0"/>
              <a:t>녹색 성장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0217" y="1301923"/>
            <a:ext cx="6210212" cy="205641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Green computing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The primary objective of such a program is to account for the triple bottom line and criteria for measuring organizational success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340217" y="3662738"/>
            <a:ext cx="7781318" cy="21894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그린 </a:t>
            </a:r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IT </a:t>
            </a:r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녹색 성</a:t>
            </a:r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장</a:t>
            </a:r>
            <a:endParaRPr lang="en-US" altLang="ko-KR" sz="24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컴퓨터를 사용할 때 소모되는 에너지를 절약하자는 기술 캠페인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냉각장치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CPU, GPU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프로세서 재설계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대체에너지 사용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가상화 등을 통해 컴퓨팅을 할 때 소비되는 전력 에너지를 줄임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5" name="동영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57011" y="2036618"/>
            <a:ext cx="1964576" cy="132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70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7052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1841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857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82</Words>
  <Application>Microsoft Office PowerPoint</Application>
  <PresentationFormat>A4 용지(210x297mm)</PresentationFormat>
  <Paragraphs>16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1. 그린 IT 녹색 성장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SD</dc:creator>
  <cp:lastModifiedBy>SD</cp:lastModifiedBy>
  <cp:revision>3</cp:revision>
  <dcterms:created xsi:type="dcterms:W3CDTF">2021-08-09T15:38:33Z</dcterms:created>
  <dcterms:modified xsi:type="dcterms:W3CDTF">2021-08-11T12:24:11Z</dcterms:modified>
</cp:coreProperties>
</file>