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성별 및 식품군별 평균 섭취량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단위</a:t>
            </a: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:g)</a:t>
            </a:r>
            <a:endParaRPr lang="ko-KR" sz="20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굴림" panose="020B0600000101010101" pitchFamily="50" charset="-127"/>
              <a:ea typeface="굴림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남자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곡류</c:v>
                </c:pt>
                <c:pt idx="1">
                  <c:v>채소류</c:v>
                </c:pt>
                <c:pt idx="2">
                  <c:v>과실류</c:v>
                </c:pt>
                <c:pt idx="3">
                  <c:v>육류</c:v>
                </c:pt>
                <c:pt idx="4">
                  <c:v>어패류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322</c:v>
                </c:pt>
                <c:pt idx="1">
                  <c:v>319</c:v>
                </c:pt>
                <c:pt idx="2">
                  <c:v>176</c:v>
                </c:pt>
                <c:pt idx="3">
                  <c:v>150</c:v>
                </c:pt>
                <c:pt idx="4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6F-440B-AE3A-DEDE212B4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44232319"/>
        <c:axId val="744231359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여자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10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86F-440B-AE3A-DEDE212B40C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곡류</c:v>
                </c:pt>
                <c:pt idx="1">
                  <c:v>채소류</c:v>
                </c:pt>
                <c:pt idx="2">
                  <c:v>과실류</c:v>
                </c:pt>
                <c:pt idx="3">
                  <c:v>육류</c:v>
                </c:pt>
                <c:pt idx="4">
                  <c:v>어패류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249</c:v>
                </c:pt>
                <c:pt idx="1">
                  <c:v>241</c:v>
                </c:pt>
                <c:pt idx="2">
                  <c:v>205</c:v>
                </c:pt>
                <c:pt idx="3">
                  <c:v>85</c:v>
                </c:pt>
                <c:pt idx="4">
                  <c:v>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86F-440B-AE3A-DEDE212B40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4124463"/>
        <c:axId val="744124943"/>
      </c:lineChart>
      <c:catAx>
        <c:axId val="744232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44231359"/>
        <c:crosses val="autoZero"/>
        <c:auto val="1"/>
        <c:lblAlgn val="ctr"/>
        <c:lblOffset val="100"/>
        <c:noMultiLvlLbl val="0"/>
      </c:catAx>
      <c:valAx>
        <c:axId val="74423135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44232319"/>
        <c:crosses val="autoZero"/>
        <c:crossBetween val="between"/>
      </c:valAx>
      <c:valAx>
        <c:axId val="744124943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744124463"/>
        <c:crosses val="max"/>
        <c:crossBetween val="between"/>
        <c:majorUnit val="100"/>
      </c:valAx>
      <c:catAx>
        <c:axId val="74412446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44124943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70C8C63-AC29-462F-95DE-6F5BDB83352E}" type="doc">
      <dgm:prSet loTypeId="urn:microsoft.com/office/officeart/2005/8/layout/hProcess9" loCatId="process" qsTypeId="urn:microsoft.com/office/officeart/2005/8/quickstyle/3d3" qsCatId="3D" csTypeId="urn:microsoft.com/office/officeart/2005/8/colors/accent1_2" csCatId="accent1" phldr="1"/>
      <dgm:spPr/>
    </dgm:pt>
    <dgm:pt modelId="{AA18E4B7-0F28-46F0-807E-5BE01B104CAA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굴림" panose="020B0600000101010101" pitchFamily="50" charset="-127"/>
              <a:ea typeface="굴림" panose="020B0600000101010101" pitchFamily="50" charset="-127"/>
            </a:rPr>
            <a:t>피부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D6212E5-4438-4756-BB68-7A15A13D6C18}" type="parTrans" cxnId="{E09A72CE-E16C-4EEC-B234-9CCD53A918C6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FB97749-4A33-41D0-9AF9-E5BE70D7F680}" type="sibTrans" cxnId="{E09A72CE-E16C-4EEC-B234-9CCD53A918C6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BE8E4B6-69B3-4A16-84D2-6DFFB66E2AF1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굴림" panose="020B0600000101010101" pitchFamily="50" charset="-127"/>
              <a:ea typeface="굴림" panose="020B0600000101010101" pitchFamily="50" charset="-127"/>
            </a:rPr>
            <a:t>머리카락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8017A59-55EA-48B8-82C6-E604067C8B24}" type="parTrans" cxnId="{3F7FD669-DB7C-44EF-8069-90D144BEA3A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D012856-7F9D-405F-A98C-A23A687948F1}" type="sibTrans" cxnId="{3F7FD669-DB7C-44EF-8069-90D144BEA3AB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A22BB9A-2561-4711-8127-0A67F0D42330}">
      <dgm:prSet phldrT="[텍스트]" custT="1"/>
      <dgm:spPr/>
      <dgm:t>
        <a:bodyPr/>
        <a:lstStyle/>
        <a:p>
          <a:pPr latinLnBrk="1"/>
          <a:r>
            <a:rPr lang="ko-KR" altLang="en-US" sz="1800">
              <a:latin typeface="굴림" panose="020B0600000101010101" pitchFamily="50" charset="-127"/>
              <a:ea typeface="굴림" panose="020B0600000101010101" pitchFamily="50" charset="-127"/>
            </a:rPr>
            <a:t>손톱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1D197C7-7A3B-4DE7-A847-04C1336714D5}" type="parTrans" cxnId="{9E32BC75-7CBD-4BA9-A27C-538B63BA172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CF95F660-6734-4BD6-B958-7C12F24D0FAB}" type="sibTrans" cxnId="{9E32BC75-7CBD-4BA9-A27C-538B63BA172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6F4EB65-01A6-4BA9-8F02-BD1690A00C42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발톱</a:t>
          </a:r>
        </a:p>
      </dgm:t>
    </dgm:pt>
    <dgm:pt modelId="{BC4D00AE-F031-4AA7-A540-BBBFB9B2775B}" type="parTrans" cxnId="{F9B28B86-1CB7-4492-A0E1-C1962028A29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3C3C0B7-5A9E-48BD-BE66-BF2FB633111C}" type="sibTrans" cxnId="{F9B28B86-1CB7-4492-A0E1-C1962028A290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1F268CD-89EF-4DFE-96EF-B0484D231183}" type="pres">
      <dgm:prSet presAssocID="{B70C8C63-AC29-462F-95DE-6F5BDB83352E}" presName="CompostProcess" presStyleCnt="0">
        <dgm:presLayoutVars>
          <dgm:dir/>
          <dgm:resizeHandles val="exact"/>
        </dgm:presLayoutVars>
      </dgm:prSet>
      <dgm:spPr/>
    </dgm:pt>
    <dgm:pt modelId="{B1A4B098-1E0B-4EAF-9836-2DBA0DFAB240}" type="pres">
      <dgm:prSet presAssocID="{B70C8C63-AC29-462F-95DE-6F5BDB83352E}" presName="arrow" presStyleLbl="bgShp" presStyleIdx="0" presStyleCnt="1"/>
      <dgm:spPr/>
    </dgm:pt>
    <dgm:pt modelId="{39256941-4D03-45F3-A19D-0179B4BE3CF4}" type="pres">
      <dgm:prSet presAssocID="{B70C8C63-AC29-462F-95DE-6F5BDB83352E}" presName="linearProcess" presStyleCnt="0"/>
      <dgm:spPr/>
    </dgm:pt>
    <dgm:pt modelId="{13C2C0BD-59A7-4743-A0FE-ECDF51C1807A}" type="pres">
      <dgm:prSet presAssocID="{AA18E4B7-0F28-46F0-807E-5BE01B104CAA}" presName="textNode" presStyleLbl="node1" presStyleIdx="0" presStyleCnt="4">
        <dgm:presLayoutVars>
          <dgm:bulletEnabled val="1"/>
        </dgm:presLayoutVars>
      </dgm:prSet>
      <dgm:spPr/>
    </dgm:pt>
    <dgm:pt modelId="{B5273E74-3439-4551-AEA7-6CB8A0239EAC}" type="pres">
      <dgm:prSet presAssocID="{2FB97749-4A33-41D0-9AF9-E5BE70D7F680}" presName="sibTrans" presStyleCnt="0"/>
      <dgm:spPr/>
    </dgm:pt>
    <dgm:pt modelId="{2CB7FB3F-527D-4154-AC47-E6D7B48C1B3E}" type="pres">
      <dgm:prSet presAssocID="{8BE8E4B6-69B3-4A16-84D2-6DFFB66E2AF1}" presName="textNode" presStyleLbl="node1" presStyleIdx="1" presStyleCnt="4">
        <dgm:presLayoutVars>
          <dgm:bulletEnabled val="1"/>
        </dgm:presLayoutVars>
      </dgm:prSet>
      <dgm:spPr/>
    </dgm:pt>
    <dgm:pt modelId="{C9F38A58-0C9C-45FC-852F-3CCCB5476D8F}" type="pres">
      <dgm:prSet presAssocID="{0D012856-7F9D-405F-A98C-A23A687948F1}" presName="sibTrans" presStyleCnt="0"/>
      <dgm:spPr/>
    </dgm:pt>
    <dgm:pt modelId="{4B94957F-5836-423D-BE21-C767CF2E65F2}" type="pres">
      <dgm:prSet presAssocID="{4A22BB9A-2561-4711-8127-0A67F0D42330}" presName="textNode" presStyleLbl="node1" presStyleIdx="2" presStyleCnt="4">
        <dgm:presLayoutVars>
          <dgm:bulletEnabled val="1"/>
        </dgm:presLayoutVars>
      </dgm:prSet>
      <dgm:spPr/>
    </dgm:pt>
    <dgm:pt modelId="{8034A22C-BC99-409F-8D7B-DD1C10CC4912}" type="pres">
      <dgm:prSet presAssocID="{CF95F660-6734-4BD6-B958-7C12F24D0FAB}" presName="sibTrans" presStyleCnt="0"/>
      <dgm:spPr/>
    </dgm:pt>
    <dgm:pt modelId="{18A04A48-69CE-4EB4-ABB5-E26B2FB0B122}" type="pres">
      <dgm:prSet presAssocID="{46F4EB65-01A6-4BA9-8F02-BD1690A00C42}" presName="textNode" presStyleLbl="node1" presStyleIdx="3" presStyleCnt="4">
        <dgm:presLayoutVars>
          <dgm:bulletEnabled val="1"/>
        </dgm:presLayoutVars>
      </dgm:prSet>
      <dgm:spPr/>
    </dgm:pt>
  </dgm:ptLst>
  <dgm:cxnLst>
    <dgm:cxn modelId="{0A4E9923-1808-445B-8463-49526846A6DC}" type="presOf" srcId="{46F4EB65-01A6-4BA9-8F02-BD1690A00C42}" destId="{18A04A48-69CE-4EB4-ABB5-E26B2FB0B122}" srcOrd="0" destOrd="0" presId="urn:microsoft.com/office/officeart/2005/8/layout/hProcess9"/>
    <dgm:cxn modelId="{3F7FD669-DB7C-44EF-8069-90D144BEA3AB}" srcId="{B70C8C63-AC29-462F-95DE-6F5BDB83352E}" destId="{8BE8E4B6-69B3-4A16-84D2-6DFFB66E2AF1}" srcOrd="1" destOrd="0" parTransId="{68017A59-55EA-48B8-82C6-E604067C8B24}" sibTransId="{0D012856-7F9D-405F-A98C-A23A687948F1}"/>
    <dgm:cxn modelId="{9E32BC75-7CBD-4BA9-A27C-538B63BA172E}" srcId="{B70C8C63-AC29-462F-95DE-6F5BDB83352E}" destId="{4A22BB9A-2561-4711-8127-0A67F0D42330}" srcOrd="2" destOrd="0" parTransId="{01D197C7-7A3B-4DE7-A847-04C1336714D5}" sibTransId="{CF95F660-6734-4BD6-B958-7C12F24D0FAB}"/>
    <dgm:cxn modelId="{F9B28B86-1CB7-4492-A0E1-C1962028A290}" srcId="{B70C8C63-AC29-462F-95DE-6F5BDB83352E}" destId="{46F4EB65-01A6-4BA9-8F02-BD1690A00C42}" srcOrd="3" destOrd="0" parTransId="{BC4D00AE-F031-4AA7-A540-BBBFB9B2775B}" sibTransId="{53C3C0B7-5A9E-48BD-BE66-BF2FB633111C}"/>
    <dgm:cxn modelId="{8DE4A386-2900-4C70-B193-18EC2412EB2E}" type="presOf" srcId="{AA18E4B7-0F28-46F0-807E-5BE01B104CAA}" destId="{13C2C0BD-59A7-4743-A0FE-ECDF51C1807A}" srcOrd="0" destOrd="0" presId="urn:microsoft.com/office/officeart/2005/8/layout/hProcess9"/>
    <dgm:cxn modelId="{134B1A9E-F54D-439F-8FED-9AD8F738B822}" type="presOf" srcId="{B70C8C63-AC29-462F-95DE-6F5BDB83352E}" destId="{21F268CD-89EF-4DFE-96EF-B0484D231183}" srcOrd="0" destOrd="0" presId="urn:microsoft.com/office/officeart/2005/8/layout/hProcess9"/>
    <dgm:cxn modelId="{E09A72CE-E16C-4EEC-B234-9CCD53A918C6}" srcId="{B70C8C63-AC29-462F-95DE-6F5BDB83352E}" destId="{AA18E4B7-0F28-46F0-807E-5BE01B104CAA}" srcOrd="0" destOrd="0" parTransId="{6D6212E5-4438-4756-BB68-7A15A13D6C18}" sibTransId="{2FB97749-4A33-41D0-9AF9-E5BE70D7F680}"/>
    <dgm:cxn modelId="{882089DA-F4C1-4DF3-BCA0-78FAAB1A6988}" type="presOf" srcId="{8BE8E4B6-69B3-4A16-84D2-6DFFB66E2AF1}" destId="{2CB7FB3F-527D-4154-AC47-E6D7B48C1B3E}" srcOrd="0" destOrd="0" presId="urn:microsoft.com/office/officeart/2005/8/layout/hProcess9"/>
    <dgm:cxn modelId="{82BC20FA-C9A2-45C3-B671-98E0CB1B951A}" type="presOf" srcId="{4A22BB9A-2561-4711-8127-0A67F0D42330}" destId="{4B94957F-5836-423D-BE21-C767CF2E65F2}" srcOrd="0" destOrd="0" presId="urn:microsoft.com/office/officeart/2005/8/layout/hProcess9"/>
    <dgm:cxn modelId="{3D03629D-37BA-4A6B-A0B3-565C9D3D2EA8}" type="presParOf" srcId="{21F268CD-89EF-4DFE-96EF-B0484D231183}" destId="{B1A4B098-1E0B-4EAF-9836-2DBA0DFAB240}" srcOrd="0" destOrd="0" presId="urn:microsoft.com/office/officeart/2005/8/layout/hProcess9"/>
    <dgm:cxn modelId="{29059215-E07A-40DC-8140-A7B9057110D7}" type="presParOf" srcId="{21F268CD-89EF-4DFE-96EF-B0484D231183}" destId="{39256941-4D03-45F3-A19D-0179B4BE3CF4}" srcOrd="1" destOrd="0" presId="urn:microsoft.com/office/officeart/2005/8/layout/hProcess9"/>
    <dgm:cxn modelId="{6206A369-89B6-4037-862F-911B170F9781}" type="presParOf" srcId="{39256941-4D03-45F3-A19D-0179B4BE3CF4}" destId="{13C2C0BD-59A7-4743-A0FE-ECDF51C1807A}" srcOrd="0" destOrd="0" presId="urn:microsoft.com/office/officeart/2005/8/layout/hProcess9"/>
    <dgm:cxn modelId="{83285F86-85FE-4F06-AC16-02DB60CAAA4C}" type="presParOf" srcId="{39256941-4D03-45F3-A19D-0179B4BE3CF4}" destId="{B5273E74-3439-4551-AEA7-6CB8A0239EAC}" srcOrd="1" destOrd="0" presId="urn:microsoft.com/office/officeart/2005/8/layout/hProcess9"/>
    <dgm:cxn modelId="{0F857ABD-1F97-4D15-937D-4FB736BA0AD9}" type="presParOf" srcId="{39256941-4D03-45F3-A19D-0179B4BE3CF4}" destId="{2CB7FB3F-527D-4154-AC47-E6D7B48C1B3E}" srcOrd="2" destOrd="0" presId="urn:microsoft.com/office/officeart/2005/8/layout/hProcess9"/>
    <dgm:cxn modelId="{F88A1A78-670B-49F2-87C4-2F9A94667D4A}" type="presParOf" srcId="{39256941-4D03-45F3-A19D-0179B4BE3CF4}" destId="{C9F38A58-0C9C-45FC-852F-3CCCB5476D8F}" srcOrd="3" destOrd="0" presId="urn:microsoft.com/office/officeart/2005/8/layout/hProcess9"/>
    <dgm:cxn modelId="{B068FEF6-9846-400B-A40D-47658C2E5F38}" type="presParOf" srcId="{39256941-4D03-45F3-A19D-0179B4BE3CF4}" destId="{4B94957F-5836-423D-BE21-C767CF2E65F2}" srcOrd="4" destOrd="0" presId="urn:microsoft.com/office/officeart/2005/8/layout/hProcess9"/>
    <dgm:cxn modelId="{B67DCEFF-6190-499A-BA7D-A8F8D9198946}" type="presParOf" srcId="{39256941-4D03-45F3-A19D-0179B4BE3CF4}" destId="{8034A22C-BC99-409F-8D7B-DD1C10CC4912}" srcOrd="5" destOrd="0" presId="urn:microsoft.com/office/officeart/2005/8/layout/hProcess9"/>
    <dgm:cxn modelId="{25123A18-F4B8-40AF-B748-A8A086E6805D}" type="presParOf" srcId="{39256941-4D03-45F3-A19D-0179B4BE3CF4}" destId="{18A04A48-69CE-4EB4-ABB5-E26B2FB0B122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80332B-5F77-4584-AB0B-A6342FFCF599}" type="doc">
      <dgm:prSet loTypeId="urn:microsoft.com/office/officeart/2005/8/layout/matrix1" loCatId="matrix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D61ECEA0-1E2F-4F44-9AEB-89AA86A559D2}">
      <dgm:prSet phldrT="[텍스트]" custT="1"/>
      <dgm:spPr/>
      <dgm:t>
        <a:bodyPr/>
        <a:lstStyle/>
        <a:p>
          <a:pPr latinLnBrk="1"/>
          <a:r>
            <a:rPr lang="ko-KR" altLang="en-US" sz="1800" dirty="0" err="1">
              <a:latin typeface="굴림" panose="020B0600000101010101" pitchFamily="50" charset="-127"/>
              <a:ea typeface="굴림" panose="020B0600000101010101" pitchFamily="50" charset="-127"/>
            </a:rPr>
            <a:t>골격계</a:t>
          </a:r>
          <a:endParaRPr lang="ko-KR" altLang="en-US" sz="1800" dirty="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2CFE7ECE-7695-4D32-920D-27AE3F062963}" type="parTrans" cxnId="{1D329A5B-2F93-4704-AD8C-2344327ADF9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CD25448-5454-4F65-9580-0CB8CFB05351}" type="sibTrans" cxnId="{1D329A5B-2F93-4704-AD8C-2344327ADF9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D2F964E-5E30-4401-9EE8-5BEE983EB16E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뼈</a:t>
          </a:r>
        </a:p>
      </dgm:t>
    </dgm:pt>
    <dgm:pt modelId="{62E0A729-53AC-4EC4-A778-EB28B559D527}" type="parTrans" cxnId="{F91E1447-BC20-4A0B-9474-BDE78233C1D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145F557-4CEB-409A-B384-24F2D2C7A8F5}" type="sibTrans" cxnId="{F91E1447-BC20-4A0B-9474-BDE78233C1D2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0024B787-5A7F-4FAD-B144-9FD76BFE40E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연골</a:t>
          </a:r>
        </a:p>
      </dgm:t>
    </dgm:pt>
    <dgm:pt modelId="{0148EEDC-E91F-4A7A-B0DB-3806DC103726}" type="parTrans" cxnId="{4C059C20-70D5-4F50-9B30-DBC78F57EF0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14F1E7C-DBE8-479B-9D47-16FA93EF8B95}" type="sibTrans" cxnId="{4C059C20-70D5-4F50-9B30-DBC78F57EF0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38B1CD5-508B-4B5F-95AE-1138E48FB7D4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관절</a:t>
          </a:r>
        </a:p>
      </dgm:t>
    </dgm:pt>
    <dgm:pt modelId="{653EDF64-4388-4704-9142-95E874D7CE54}" type="parTrans" cxnId="{A016CC8B-5B77-404F-926B-A4E79B42837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6DDDB540-94CE-4E94-88E2-9555F5FCDEF6}" type="sibTrans" cxnId="{A016CC8B-5B77-404F-926B-A4E79B42837C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F7B1F0E-F85D-45BA-A450-A95D0FB5413A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혈구 생산</a:t>
          </a:r>
        </a:p>
      </dgm:t>
    </dgm:pt>
    <dgm:pt modelId="{A2CF5D74-B8F4-4C5D-A9E3-628EA8DA4FFB}" type="parTrans" cxnId="{3805AF88-5C44-4758-98CF-F2ED5B55E5C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ABCB6DF-26ED-48DA-B6E4-10D6A59912DD}" type="sibTrans" cxnId="{3805AF88-5C44-4758-98CF-F2ED5B55E5C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71653D4-DA91-4B88-9B71-7F8CC0A85374}" type="pres">
      <dgm:prSet presAssocID="{1D80332B-5F77-4584-AB0B-A6342FFCF59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A137FAE-0A3B-4101-A903-95718949B7CF}" type="pres">
      <dgm:prSet presAssocID="{1D80332B-5F77-4584-AB0B-A6342FFCF599}" presName="matrix" presStyleCnt="0"/>
      <dgm:spPr/>
    </dgm:pt>
    <dgm:pt modelId="{81D0FA22-C46B-402D-966A-C53F7FA7321F}" type="pres">
      <dgm:prSet presAssocID="{1D80332B-5F77-4584-AB0B-A6342FFCF599}" presName="tile1" presStyleLbl="node1" presStyleIdx="0" presStyleCnt="4"/>
      <dgm:spPr/>
    </dgm:pt>
    <dgm:pt modelId="{A1F7238C-2A9F-4081-8B6E-20781BAA1142}" type="pres">
      <dgm:prSet presAssocID="{1D80332B-5F77-4584-AB0B-A6342FFCF59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5BA211B-F6D0-4C2F-A5E5-0D9F18C2D650}" type="pres">
      <dgm:prSet presAssocID="{1D80332B-5F77-4584-AB0B-A6342FFCF599}" presName="tile2" presStyleLbl="node1" presStyleIdx="1" presStyleCnt="4"/>
      <dgm:spPr/>
    </dgm:pt>
    <dgm:pt modelId="{6986C00A-F3F5-4864-8AC5-9E59D91EC74F}" type="pres">
      <dgm:prSet presAssocID="{1D80332B-5F77-4584-AB0B-A6342FFCF599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087FD57-D50C-4908-8E94-041986BD2A93}" type="pres">
      <dgm:prSet presAssocID="{1D80332B-5F77-4584-AB0B-A6342FFCF599}" presName="tile3" presStyleLbl="node1" presStyleIdx="2" presStyleCnt="4"/>
      <dgm:spPr/>
    </dgm:pt>
    <dgm:pt modelId="{3E012ADB-BC45-471F-8B15-547C7A346F88}" type="pres">
      <dgm:prSet presAssocID="{1D80332B-5F77-4584-AB0B-A6342FFCF599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1EE2D86F-60EE-419F-B3B4-01DE7E5FBFB1}" type="pres">
      <dgm:prSet presAssocID="{1D80332B-5F77-4584-AB0B-A6342FFCF599}" presName="tile4" presStyleLbl="node1" presStyleIdx="3" presStyleCnt="4"/>
      <dgm:spPr/>
    </dgm:pt>
    <dgm:pt modelId="{D0445BD7-C637-40F2-B69F-D4707D37C772}" type="pres">
      <dgm:prSet presAssocID="{1D80332B-5F77-4584-AB0B-A6342FFCF599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</dgm:pt>
    <dgm:pt modelId="{94DC2564-271C-47B8-A5E1-9B76D98792F0}" type="pres">
      <dgm:prSet presAssocID="{1D80332B-5F77-4584-AB0B-A6342FFCF59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4C059C20-70D5-4F50-9B30-DBC78F57EF09}" srcId="{D61ECEA0-1E2F-4F44-9AEB-89AA86A559D2}" destId="{0024B787-5A7F-4FAD-B144-9FD76BFE40E8}" srcOrd="1" destOrd="0" parTransId="{0148EEDC-E91F-4A7A-B0DB-3806DC103726}" sibTransId="{914F1E7C-DBE8-479B-9D47-16FA93EF8B95}"/>
    <dgm:cxn modelId="{1D329A5B-2F93-4704-AD8C-2344327ADF92}" srcId="{1D80332B-5F77-4584-AB0B-A6342FFCF599}" destId="{D61ECEA0-1E2F-4F44-9AEB-89AA86A559D2}" srcOrd="0" destOrd="0" parTransId="{2CFE7ECE-7695-4D32-920D-27AE3F062963}" sibTransId="{DCD25448-5454-4F65-9580-0CB8CFB05351}"/>
    <dgm:cxn modelId="{C0DE355E-FEC3-4A5B-995E-6867B80F9B6E}" type="presOf" srcId="{0024B787-5A7F-4FAD-B144-9FD76BFE40E8}" destId="{6986C00A-F3F5-4864-8AC5-9E59D91EC74F}" srcOrd="1" destOrd="0" presId="urn:microsoft.com/office/officeart/2005/8/layout/matrix1"/>
    <dgm:cxn modelId="{DDE26345-D566-4A7F-8BF2-7057B4706996}" type="presOf" srcId="{0024B787-5A7F-4FAD-B144-9FD76BFE40E8}" destId="{C5BA211B-F6D0-4C2F-A5E5-0D9F18C2D650}" srcOrd="0" destOrd="0" presId="urn:microsoft.com/office/officeart/2005/8/layout/matrix1"/>
    <dgm:cxn modelId="{F91E1447-BC20-4A0B-9474-BDE78233C1D2}" srcId="{D61ECEA0-1E2F-4F44-9AEB-89AA86A559D2}" destId="{5D2F964E-5E30-4401-9EE8-5BEE983EB16E}" srcOrd="0" destOrd="0" parTransId="{62E0A729-53AC-4EC4-A778-EB28B559D527}" sibTransId="{9145F557-4CEB-409A-B384-24F2D2C7A8F5}"/>
    <dgm:cxn modelId="{40A96673-6577-466C-86D2-406A73D8E2F0}" type="presOf" srcId="{9F7B1F0E-F85D-45BA-A450-A95D0FB5413A}" destId="{D0445BD7-C637-40F2-B69F-D4707D37C772}" srcOrd="1" destOrd="0" presId="urn:microsoft.com/office/officeart/2005/8/layout/matrix1"/>
    <dgm:cxn modelId="{9BE3BD76-5FFA-4BBF-8605-641E8A3769BD}" type="presOf" srcId="{838B1CD5-508B-4B5F-95AE-1138E48FB7D4}" destId="{4087FD57-D50C-4908-8E94-041986BD2A93}" srcOrd="0" destOrd="0" presId="urn:microsoft.com/office/officeart/2005/8/layout/matrix1"/>
    <dgm:cxn modelId="{C725367F-F855-450C-BD36-CCE1E6234E1F}" type="presOf" srcId="{838B1CD5-508B-4B5F-95AE-1138E48FB7D4}" destId="{3E012ADB-BC45-471F-8B15-547C7A346F88}" srcOrd="1" destOrd="0" presId="urn:microsoft.com/office/officeart/2005/8/layout/matrix1"/>
    <dgm:cxn modelId="{BD127A84-B67D-4D05-8422-8982B9D61089}" type="presOf" srcId="{D61ECEA0-1E2F-4F44-9AEB-89AA86A559D2}" destId="{94DC2564-271C-47B8-A5E1-9B76D98792F0}" srcOrd="0" destOrd="0" presId="urn:microsoft.com/office/officeart/2005/8/layout/matrix1"/>
    <dgm:cxn modelId="{3805AF88-5C44-4758-98CF-F2ED5B55E5C9}" srcId="{D61ECEA0-1E2F-4F44-9AEB-89AA86A559D2}" destId="{9F7B1F0E-F85D-45BA-A450-A95D0FB5413A}" srcOrd="3" destOrd="0" parTransId="{A2CF5D74-B8F4-4C5D-A9E3-628EA8DA4FFB}" sibTransId="{FABCB6DF-26ED-48DA-B6E4-10D6A59912DD}"/>
    <dgm:cxn modelId="{A016CC8B-5B77-404F-926B-A4E79B42837C}" srcId="{D61ECEA0-1E2F-4F44-9AEB-89AA86A559D2}" destId="{838B1CD5-508B-4B5F-95AE-1138E48FB7D4}" srcOrd="2" destOrd="0" parTransId="{653EDF64-4388-4704-9142-95E874D7CE54}" sibTransId="{6DDDB540-94CE-4E94-88E2-9555F5FCDEF6}"/>
    <dgm:cxn modelId="{A54E0ADB-58D2-4BD4-8754-D885655492C1}" type="presOf" srcId="{1D80332B-5F77-4584-AB0B-A6342FFCF599}" destId="{171653D4-DA91-4B88-9B71-7F8CC0A85374}" srcOrd="0" destOrd="0" presId="urn:microsoft.com/office/officeart/2005/8/layout/matrix1"/>
    <dgm:cxn modelId="{FD5DCCDB-950B-458B-A294-126A6796A223}" type="presOf" srcId="{9F7B1F0E-F85D-45BA-A450-A95D0FB5413A}" destId="{1EE2D86F-60EE-419F-B3B4-01DE7E5FBFB1}" srcOrd="0" destOrd="0" presId="urn:microsoft.com/office/officeart/2005/8/layout/matrix1"/>
    <dgm:cxn modelId="{4374C0DE-CC63-4E84-91D3-0670C46F81EF}" type="presOf" srcId="{5D2F964E-5E30-4401-9EE8-5BEE983EB16E}" destId="{81D0FA22-C46B-402D-966A-C53F7FA7321F}" srcOrd="0" destOrd="0" presId="urn:microsoft.com/office/officeart/2005/8/layout/matrix1"/>
    <dgm:cxn modelId="{2B065DFC-896C-4E99-9377-AD254B117A44}" type="presOf" srcId="{5D2F964E-5E30-4401-9EE8-5BEE983EB16E}" destId="{A1F7238C-2A9F-4081-8B6E-20781BAA1142}" srcOrd="1" destOrd="0" presId="urn:microsoft.com/office/officeart/2005/8/layout/matrix1"/>
    <dgm:cxn modelId="{6C2F5CFB-1E0A-4D1B-B83C-AD89278B0295}" type="presParOf" srcId="{171653D4-DA91-4B88-9B71-7F8CC0A85374}" destId="{AA137FAE-0A3B-4101-A903-95718949B7CF}" srcOrd="0" destOrd="0" presId="urn:microsoft.com/office/officeart/2005/8/layout/matrix1"/>
    <dgm:cxn modelId="{FD966653-F656-4E24-9894-50EEF33920BB}" type="presParOf" srcId="{AA137FAE-0A3B-4101-A903-95718949B7CF}" destId="{81D0FA22-C46B-402D-966A-C53F7FA7321F}" srcOrd="0" destOrd="0" presId="urn:microsoft.com/office/officeart/2005/8/layout/matrix1"/>
    <dgm:cxn modelId="{0B1EFC4A-8F4C-42D1-B0A2-1FD5BEE13CE2}" type="presParOf" srcId="{AA137FAE-0A3B-4101-A903-95718949B7CF}" destId="{A1F7238C-2A9F-4081-8B6E-20781BAA1142}" srcOrd="1" destOrd="0" presId="urn:microsoft.com/office/officeart/2005/8/layout/matrix1"/>
    <dgm:cxn modelId="{41F040DE-9C77-4548-B3DA-F4B2B065CC8B}" type="presParOf" srcId="{AA137FAE-0A3B-4101-A903-95718949B7CF}" destId="{C5BA211B-F6D0-4C2F-A5E5-0D9F18C2D650}" srcOrd="2" destOrd="0" presId="urn:microsoft.com/office/officeart/2005/8/layout/matrix1"/>
    <dgm:cxn modelId="{8919AB3B-82A7-4D46-903A-1931D3311911}" type="presParOf" srcId="{AA137FAE-0A3B-4101-A903-95718949B7CF}" destId="{6986C00A-F3F5-4864-8AC5-9E59D91EC74F}" srcOrd="3" destOrd="0" presId="urn:microsoft.com/office/officeart/2005/8/layout/matrix1"/>
    <dgm:cxn modelId="{5292B262-6174-4CCE-9B19-2216E2B5B3FA}" type="presParOf" srcId="{AA137FAE-0A3B-4101-A903-95718949B7CF}" destId="{4087FD57-D50C-4908-8E94-041986BD2A93}" srcOrd="4" destOrd="0" presId="urn:microsoft.com/office/officeart/2005/8/layout/matrix1"/>
    <dgm:cxn modelId="{DB9216CD-72A6-4FC8-95D1-B35CCD4FDA1D}" type="presParOf" srcId="{AA137FAE-0A3B-4101-A903-95718949B7CF}" destId="{3E012ADB-BC45-471F-8B15-547C7A346F88}" srcOrd="5" destOrd="0" presId="urn:microsoft.com/office/officeart/2005/8/layout/matrix1"/>
    <dgm:cxn modelId="{E17C8053-3449-4A65-BBE5-B67483FC9E66}" type="presParOf" srcId="{AA137FAE-0A3B-4101-A903-95718949B7CF}" destId="{1EE2D86F-60EE-419F-B3B4-01DE7E5FBFB1}" srcOrd="6" destOrd="0" presId="urn:microsoft.com/office/officeart/2005/8/layout/matrix1"/>
    <dgm:cxn modelId="{6AA7CDB8-02BF-46AD-9371-E4AF435BE877}" type="presParOf" srcId="{AA137FAE-0A3B-4101-A903-95718949B7CF}" destId="{D0445BD7-C637-40F2-B69F-D4707D37C772}" srcOrd="7" destOrd="0" presId="urn:microsoft.com/office/officeart/2005/8/layout/matrix1"/>
    <dgm:cxn modelId="{B08D9C2F-7BA0-443C-BEF0-F7B51C469DF2}" type="presParOf" srcId="{171653D4-DA91-4B88-9B71-7F8CC0A85374}" destId="{94DC2564-271C-47B8-A5E1-9B76D98792F0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A4B098-1E0B-4EAF-9836-2DBA0DFAB240}">
      <dsp:nvSpPr>
        <dsp:cNvPr id="0" name=""/>
        <dsp:cNvSpPr/>
      </dsp:nvSpPr>
      <dsp:spPr>
        <a:xfrm>
          <a:off x="217497" y="0"/>
          <a:ext cx="2464966" cy="1384905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C2C0BD-59A7-4743-A0FE-ECDF51C1807A}">
      <dsp:nvSpPr>
        <dsp:cNvPr id="0" name=""/>
        <dsp:cNvSpPr/>
      </dsp:nvSpPr>
      <dsp:spPr>
        <a:xfrm>
          <a:off x="849" y="415471"/>
          <a:ext cx="660633" cy="553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굴림" panose="020B0600000101010101" pitchFamily="50" charset="-127"/>
              <a:ea typeface="굴림" panose="020B0600000101010101" pitchFamily="50" charset="-127"/>
            </a:rPr>
            <a:t>피부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27891" y="442513"/>
        <a:ext cx="606549" cy="499878"/>
      </dsp:txXfrm>
    </dsp:sp>
    <dsp:sp modelId="{2CB7FB3F-527D-4154-AC47-E6D7B48C1B3E}">
      <dsp:nvSpPr>
        <dsp:cNvPr id="0" name=""/>
        <dsp:cNvSpPr/>
      </dsp:nvSpPr>
      <dsp:spPr>
        <a:xfrm>
          <a:off x="746725" y="415471"/>
          <a:ext cx="660633" cy="553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굴림" panose="020B0600000101010101" pitchFamily="50" charset="-127"/>
              <a:ea typeface="굴림" panose="020B0600000101010101" pitchFamily="50" charset="-127"/>
            </a:rPr>
            <a:t>머리카락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773767" y="442513"/>
        <a:ext cx="606549" cy="499878"/>
      </dsp:txXfrm>
    </dsp:sp>
    <dsp:sp modelId="{4B94957F-5836-423D-BE21-C767CF2E65F2}">
      <dsp:nvSpPr>
        <dsp:cNvPr id="0" name=""/>
        <dsp:cNvSpPr/>
      </dsp:nvSpPr>
      <dsp:spPr>
        <a:xfrm>
          <a:off x="1492601" y="415471"/>
          <a:ext cx="660633" cy="553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latin typeface="굴림" panose="020B0600000101010101" pitchFamily="50" charset="-127"/>
              <a:ea typeface="굴림" panose="020B0600000101010101" pitchFamily="50" charset="-127"/>
            </a:rPr>
            <a:t>손톱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519643" y="442513"/>
        <a:ext cx="606549" cy="499878"/>
      </dsp:txXfrm>
    </dsp:sp>
    <dsp:sp modelId="{18A04A48-69CE-4EB4-ABB5-E26B2FB0B122}">
      <dsp:nvSpPr>
        <dsp:cNvPr id="0" name=""/>
        <dsp:cNvSpPr/>
      </dsp:nvSpPr>
      <dsp:spPr>
        <a:xfrm>
          <a:off x="2238478" y="415471"/>
          <a:ext cx="660633" cy="5539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발톱</a:t>
          </a:r>
        </a:p>
      </dsp:txBody>
      <dsp:txXfrm>
        <a:off x="2265520" y="442513"/>
        <a:ext cx="606549" cy="4998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0FA22-C46B-402D-966A-C53F7FA7321F}">
      <dsp:nvSpPr>
        <dsp:cNvPr id="0" name=""/>
        <dsp:cNvSpPr/>
      </dsp:nvSpPr>
      <dsp:spPr>
        <a:xfrm rot="16200000">
          <a:off x="344836" y="-344836"/>
          <a:ext cx="783890" cy="147356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뼈</a:t>
          </a:r>
        </a:p>
      </dsp:txBody>
      <dsp:txXfrm rot="5400000">
        <a:off x="-1" y="1"/>
        <a:ext cx="1473563" cy="587917"/>
      </dsp:txXfrm>
    </dsp:sp>
    <dsp:sp modelId="{C5BA211B-F6D0-4C2F-A5E5-0D9F18C2D650}">
      <dsp:nvSpPr>
        <dsp:cNvPr id="0" name=""/>
        <dsp:cNvSpPr/>
      </dsp:nvSpPr>
      <dsp:spPr>
        <a:xfrm>
          <a:off x="1473563" y="0"/>
          <a:ext cx="1473563" cy="78389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연골</a:t>
          </a:r>
        </a:p>
      </dsp:txBody>
      <dsp:txXfrm>
        <a:off x="1473563" y="0"/>
        <a:ext cx="1473563" cy="587917"/>
      </dsp:txXfrm>
    </dsp:sp>
    <dsp:sp modelId="{4087FD57-D50C-4908-8E94-041986BD2A93}">
      <dsp:nvSpPr>
        <dsp:cNvPr id="0" name=""/>
        <dsp:cNvSpPr/>
      </dsp:nvSpPr>
      <dsp:spPr>
        <a:xfrm rot="10800000">
          <a:off x="0" y="783890"/>
          <a:ext cx="1473563" cy="783890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관절</a:t>
          </a:r>
        </a:p>
      </dsp:txBody>
      <dsp:txXfrm rot="10800000">
        <a:off x="0" y="979863"/>
        <a:ext cx="1473563" cy="587917"/>
      </dsp:txXfrm>
    </dsp:sp>
    <dsp:sp modelId="{1EE2D86F-60EE-419F-B3B4-01DE7E5FBFB1}">
      <dsp:nvSpPr>
        <dsp:cNvPr id="0" name=""/>
        <dsp:cNvSpPr/>
      </dsp:nvSpPr>
      <dsp:spPr>
        <a:xfrm rot="5400000">
          <a:off x="1818399" y="439054"/>
          <a:ext cx="783890" cy="1473563"/>
        </a:xfrm>
        <a:prstGeom prst="round1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혈구 생산</a:t>
          </a:r>
        </a:p>
      </dsp:txBody>
      <dsp:txXfrm rot="-5400000">
        <a:off x="1473562" y="979863"/>
        <a:ext cx="1473563" cy="587917"/>
      </dsp:txXfrm>
    </dsp:sp>
    <dsp:sp modelId="{94DC2564-271C-47B8-A5E1-9B76D98792F0}">
      <dsp:nvSpPr>
        <dsp:cNvPr id="0" name=""/>
        <dsp:cNvSpPr/>
      </dsp:nvSpPr>
      <dsp:spPr>
        <a:xfrm>
          <a:off x="1031494" y="587917"/>
          <a:ext cx="884137" cy="391945"/>
        </a:xfrm>
        <a:prstGeom prst="round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 err="1">
              <a:latin typeface="굴림" panose="020B0600000101010101" pitchFamily="50" charset="-127"/>
              <a:ea typeface="굴림" panose="020B0600000101010101" pitchFamily="50" charset="-127"/>
            </a:rPr>
            <a:t>골격계</a:t>
          </a:r>
          <a:endParaRPr lang="ko-KR" altLang="en-US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1050627" y="607050"/>
        <a:ext cx="845871" cy="353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0.63516</cdr:x>
      <cdr:y>0.19886</cdr:y>
    </cdr:from>
    <cdr:to>
      <cdr:x>0.88044</cdr:x>
      <cdr:y>0.31894</cdr:y>
    </cdr:to>
    <cdr:sp macro="" textlink="">
      <cdr:nvSpPr>
        <cdr:cNvPr id="3" name="사각형: 둥근 모서리 2">
          <a:extLst xmlns:a="http://schemas.openxmlformats.org/drawingml/2006/main">
            <a:ext uri="{FF2B5EF4-FFF2-40B4-BE49-F238E27FC236}">
              <a16:creationId xmlns:a16="http://schemas.microsoft.com/office/drawing/2014/main" id="{1CD8D3AD-0D8B-0C94-089E-3D2F6BCEF3F3}"/>
            </a:ext>
          </a:extLst>
        </cdr:cNvPr>
        <cdr:cNvSpPr/>
      </cdr:nvSpPr>
      <cdr:spPr>
        <a:xfrm xmlns:a="http://schemas.openxmlformats.org/drawingml/2006/main">
          <a:off x="5426800" y="865323"/>
          <a:ext cx="2095636" cy="522514"/>
        </a:xfrm>
        <a:prstGeom xmlns:a="http://schemas.openxmlformats.org/drawingml/2006/main" prst="roundRect">
          <a:avLst>
            <a:gd name="adj" fmla="val 50000"/>
          </a:avLst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 err="1">
              <a:latin typeface="굴림" panose="020B0600000101010101" pitchFamily="50" charset="-127"/>
              <a:ea typeface="굴림" panose="020B0600000101010101" pitchFamily="50" charset="-127"/>
            </a:rPr>
            <a:t>균형있는</a:t>
          </a: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 식생활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2530C0-20E1-45C8-9DD6-7DCCEA8610E6}" type="datetimeFigureOut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D8BB9-5E46-4EDD-B193-3E16D975B54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9177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F17554-050D-465B-96C3-EB03411F61D9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5149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B5333A-65E3-4903-857C-2D5ECA979490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육각형 6">
            <a:extLst>
              <a:ext uri="{FF2B5EF4-FFF2-40B4-BE49-F238E27FC236}">
                <a16:creationId xmlns:a16="http://schemas.microsoft.com/office/drawing/2014/main" id="{9C9D1AD0-718C-53A6-A1B5-FB2FBBD41C4B}"/>
              </a:ext>
            </a:extLst>
          </p:cNvPr>
          <p:cNvSpPr/>
          <p:nvPr userDrawn="1"/>
        </p:nvSpPr>
        <p:spPr>
          <a:xfrm>
            <a:off x="0" y="845389"/>
            <a:ext cx="9906000" cy="284671"/>
          </a:xfrm>
          <a:prstGeom prst="hexag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화살표: 갈매기형 수장 7">
            <a:extLst>
              <a:ext uri="{FF2B5EF4-FFF2-40B4-BE49-F238E27FC236}">
                <a16:creationId xmlns:a16="http://schemas.microsoft.com/office/drawing/2014/main" id="{8E034C91-588D-6113-5D19-80834844E14D}"/>
              </a:ext>
            </a:extLst>
          </p:cNvPr>
          <p:cNvSpPr/>
          <p:nvPr userDrawn="1"/>
        </p:nvSpPr>
        <p:spPr>
          <a:xfrm>
            <a:off x="854015" y="0"/>
            <a:ext cx="8169215" cy="1130060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906000" cy="1130060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EDA976C4-1631-86EB-7A88-2EA48256E1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38" y="6171548"/>
            <a:ext cx="759574" cy="549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233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5FAB2-E208-468A-93CA-53D3C9D49145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007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D6481-A49A-4D05-8A18-91749608D485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5804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03D89-CDF6-458A-9568-25D9AB85467E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0233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33F27-E477-4EE5-A13A-48B2673B85E9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7819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FDF8-7616-405E-A760-10EC46BAE04C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1763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947BB0-1D9D-4BCD-9BF1-5FF1AC16E1C9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49089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BBF744-6A7B-402F-B652-B7A58310798A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82586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5F212-3509-4058-9FE0-97E892E278CB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3450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AEE47-A122-43E9-BF63-8F35F546D4E0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24228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9AF20-279A-44E4-ADD4-DB1A161C3270}" type="datetime1">
              <a:rPr lang="ko-KR" altLang="en-US" smtClean="0"/>
              <a:t>2026-10-19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2B73382-6066-4285-B8A4-36DB9357C37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6707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65F678-DD87-FB6B-7BAF-8EE5F383F02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4" name="순서도: 순차적 액세스 저장소 3">
            <a:extLst>
              <a:ext uri="{FF2B5EF4-FFF2-40B4-BE49-F238E27FC236}">
                <a16:creationId xmlns:a16="http://schemas.microsoft.com/office/drawing/2014/main" id="{4FF96ADB-8266-2C33-F601-D8450AEC865A}"/>
              </a:ext>
            </a:extLst>
          </p:cNvPr>
          <p:cNvSpPr/>
          <p:nvPr/>
        </p:nvSpPr>
        <p:spPr>
          <a:xfrm>
            <a:off x="0" y="0"/>
            <a:ext cx="4953000" cy="6858000"/>
          </a:xfrm>
          <a:prstGeom prst="flowChartMagneticTape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7BAF2CF0-108D-AD02-AB9D-62ED68F1EDFD}"/>
              </a:ext>
            </a:extLst>
          </p:cNvPr>
          <p:cNvSpPr/>
          <p:nvPr/>
        </p:nvSpPr>
        <p:spPr>
          <a:xfrm>
            <a:off x="2476500" y="4070300"/>
            <a:ext cx="716388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</a:bodyPr>
          <a:lstStyle/>
          <a:p>
            <a:pPr algn="ctr"/>
            <a:r>
              <a:rPr lang="en-US" altLang="ko-KR" sz="5400" b="1" dirty="0">
                <a:ln w="0"/>
                <a:effectLst>
                  <a:reflection blurRad="6350" stA="60000" endA="900" endPos="60000" dist="29997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About The Human Body</a:t>
            </a:r>
            <a:endParaRPr lang="en-US" altLang="ko-KR" sz="5400" b="1" cap="none" spc="0" dirty="0">
              <a:ln w="0"/>
              <a:solidFill>
                <a:schemeClr val="tx1"/>
              </a:solidFill>
              <a:effectLst>
                <a:reflection blurRad="6350" stA="60000" endA="900" endPos="60000" dist="29997" dir="5400000" sy="-100000" algn="bl" rotWithShape="0"/>
              </a:effectLst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24AAF308-0EFF-A8CE-FB2C-17ADA5C4E422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0297" y="188282"/>
            <a:ext cx="1820092" cy="67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548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BB53176-7874-C9F8-BB2B-2C31A34C34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3987701-3385-A096-D842-946F8530B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B65BB5A-3812-4135-7F91-F190867DDBCB}"/>
              </a:ext>
            </a:extLst>
          </p:cNvPr>
          <p:cNvSpPr/>
          <p:nvPr/>
        </p:nvSpPr>
        <p:spPr>
          <a:xfrm>
            <a:off x="2281646" y="2098767"/>
            <a:ext cx="6635931" cy="209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6" name="배지 5">
            <a:extLst>
              <a:ext uri="{FF2B5EF4-FFF2-40B4-BE49-F238E27FC236}">
                <a16:creationId xmlns:a16="http://schemas.microsoft.com/office/drawing/2014/main" id="{E83F7872-82CC-5CED-B38A-F7F4EBEE6C71}"/>
              </a:ext>
            </a:extLst>
          </p:cNvPr>
          <p:cNvSpPr/>
          <p:nvPr/>
        </p:nvSpPr>
        <p:spPr>
          <a:xfrm>
            <a:off x="2107474" y="1480456"/>
            <a:ext cx="931817" cy="818607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A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E968E3-26DF-D208-169C-AB4ADE2AB7CD}"/>
              </a:ext>
            </a:extLst>
          </p:cNvPr>
          <p:cNvSpPr txBox="1"/>
          <p:nvPr/>
        </p:nvSpPr>
        <p:spPr>
          <a:xfrm>
            <a:off x="3108960" y="1619794"/>
            <a:ext cx="182614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인체의 이해</a:t>
            </a: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52519A86-8FF7-F627-DB48-795FBDF363AC}"/>
              </a:ext>
            </a:extLst>
          </p:cNvPr>
          <p:cNvSpPr/>
          <p:nvPr/>
        </p:nvSpPr>
        <p:spPr>
          <a:xfrm>
            <a:off x="2281646" y="3217039"/>
            <a:ext cx="6635931" cy="209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9" name="배지 8">
            <a:extLst>
              <a:ext uri="{FF2B5EF4-FFF2-40B4-BE49-F238E27FC236}">
                <a16:creationId xmlns:a16="http://schemas.microsoft.com/office/drawing/2014/main" id="{944FE7C5-AEE2-C525-2051-7863E80A133C}"/>
              </a:ext>
            </a:extLst>
          </p:cNvPr>
          <p:cNvSpPr/>
          <p:nvPr/>
        </p:nvSpPr>
        <p:spPr>
          <a:xfrm>
            <a:off x="2107474" y="2598728"/>
            <a:ext cx="931817" cy="818607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B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171DCF7-ED99-393F-1E0D-8B73FA0D377D}"/>
              </a:ext>
            </a:extLst>
          </p:cNvPr>
          <p:cNvSpPr txBox="1"/>
          <p:nvPr/>
        </p:nvSpPr>
        <p:spPr>
          <a:xfrm>
            <a:off x="3108960" y="2738066"/>
            <a:ext cx="1826141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인체의 구성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9C612C63-5320-919B-951B-4EB88A0B78A4}"/>
              </a:ext>
            </a:extLst>
          </p:cNvPr>
          <p:cNvSpPr/>
          <p:nvPr/>
        </p:nvSpPr>
        <p:spPr>
          <a:xfrm>
            <a:off x="2281646" y="4336640"/>
            <a:ext cx="6635931" cy="209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2" name="배지 11">
            <a:extLst>
              <a:ext uri="{FF2B5EF4-FFF2-40B4-BE49-F238E27FC236}">
                <a16:creationId xmlns:a16="http://schemas.microsoft.com/office/drawing/2014/main" id="{0F589722-4C97-8364-CA66-BEB33A004A22}"/>
              </a:ext>
            </a:extLst>
          </p:cNvPr>
          <p:cNvSpPr/>
          <p:nvPr/>
        </p:nvSpPr>
        <p:spPr>
          <a:xfrm>
            <a:off x="2107474" y="3718329"/>
            <a:ext cx="931817" cy="818607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C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E72875-3516-1161-90B4-A077243F1BAE}"/>
              </a:ext>
            </a:extLst>
          </p:cNvPr>
          <p:cNvSpPr txBox="1"/>
          <p:nvPr/>
        </p:nvSpPr>
        <p:spPr>
          <a:xfrm>
            <a:off x="3108960" y="3857667"/>
            <a:ext cx="3159839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식품군별 평균 섭취량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1C44934F-9E39-4A20-B97D-BE909031366D}"/>
              </a:ext>
            </a:extLst>
          </p:cNvPr>
          <p:cNvSpPr/>
          <p:nvPr/>
        </p:nvSpPr>
        <p:spPr>
          <a:xfrm>
            <a:off x="2281646" y="5454912"/>
            <a:ext cx="6635931" cy="20900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5" name="배지 14">
            <a:extLst>
              <a:ext uri="{FF2B5EF4-FFF2-40B4-BE49-F238E27FC236}">
                <a16:creationId xmlns:a16="http://schemas.microsoft.com/office/drawing/2014/main" id="{55C00FB5-C4CE-1138-385C-7D6C519E3C08}"/>
              </a:ext>
            </a:extLst>
          </p:cNvPr>
          <p:cNvSpPr/>
          <p:nvPr/>
        </p:nvSpPr>
        <p:spPr>
          <a:xfrm>
            <a:off x="2107474" y="4836601"/>
            <a:ext cx="931817" cy="818607"/>
          </a:xfrm>
          <a:prstGeom prst="plaqu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D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36F53FD-B615-DC5D-83EA-FFD43CE29234}"/>
              </a:ext>
            </a:extLst>
          </p:cNvPr>
          <p:cNvSpPr txBox="1"/>
          <p:nvPr/>
        </p:nvSpPr>
        <p:spPr>
          <a:xfrm>
            <a:off x="3108960" y="4975939"/>
            <a:ext cx="398057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인체 기관계의 조직 및 기능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A02EB25-8E48-3143-B13F-E71D2B0943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2" t="65861" r="53502" b="5566"/>
          <a:stretch/>
        </p:blipFill>
        <p:spPr>
          <a:xfrm>
            <a:off x="256902" y="3857667"/>
            <a:ext cx="1554481" cy="1806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4987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1972095-86BE-3F25-5413-F0D9439D54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152" y="1425664"/>
            <a:ext cx="7365681" cy="2110649"/>
          </a:xfrm>
        </p:spPr>
        <p:txBody>
          <a:bodyPr/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Human</a:t>
            </a: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Body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The organ systems of the body include the musculoskeletal, cardiovascular, digestive, endocrine and reproductive system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2B9B03C2-9CB2-54E9-0A3E-006E1B27B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5A48638E-B9F3-2AD7-E966-FF3454D6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인체의 이해</a:t>
            </a:r>
          </a:p>
        </p:txBody>
      </p:sp>
      <p:sp>
        <p:nvSpPr>
          <p:cNvPr id="5" name="내용 개체 틀 1">
            <a:extLst>
              <a:ext uri="{FF2B5EF4-FFF2-40B4-BE49-F238E27FC236}">
                <a16:creationId xmlns:a16="http://schemas.microsoft.com/office/drawing/2014/main" id="{BBDC2178-6C22-A8F7-5FC8-49496C97A6E9}"/>
              </a:ext>
            </a:extLst>
          </p:cNvPr>
          <p:cNvSpPr txBox="1">
            <a:spLocks/>
          </p:cNvSpPr>
          <p:nvPr/>
        </p:nvSpPr>
        <p:spPr>
          <a:xfrm>
            <a:off x="289153" y="3536313"/>
            <a:ext cx="9507990" cy="21106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인체의 의미와 특징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조직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기관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기관계로 구성된 인간의 신체적 구조를 지칭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살아 있는 세포와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세포외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물질이 기본 조직을 이루며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 조직은 기능적 단위를 형성하여 기관을 구성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65F44FC4-3354-5D92-9B1A-5C8B3A9E28C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883842" y="2095918"/>
            <a:ext cx="1733006" cy="133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0190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390E8184-B10A-95D7-7809-E4EBE600BB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4770207"/>
              </p:ext>
            </p:extLst>
          </p:nvPr>
        </p:nvGraphicFramePr>
        <p:xfrm>
          <a:off x="1949426" y="2412272"/>
          <a:ext cx="7274243" cy="361405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1452683">
                  <a:extLst>
                    <a:ext uri="{9D8B030D-6E8A-4147-A177-3AD203B41FA5}">
                      <a16:colId xmlns:a16="http://schemas.microsoft.com/office/drawing/2014/main" val="2857644009"/>
                    </a:ext>
                  </a:extLst>
                </a:gridCol>
                <a:gridCol w="2910780">
                  <a:extLst>
                    <a:ext uri="{9D8B030D-6E8A-4147-A177-3AD203B41FA5}">
                      <a16:colId xmlns:a16="http://schemas.microsoft.com/office/drawing/2014/main" val="1140554215"/>
                    </a:ext>
                  </a:extLst>
                </a:gridCol>
                <a:gridCol w="2910780">
                  <a:extLst>
                    <a:ext uri="{9D8B030D-6E8A-4147-A177-3AD203B41FA5}">
                      <a16:colId xmlns:a16="http://schemas.microsoft.com/office/drawing/2014/main" val="300886415"/>
                    </a:ext>
                  </a:extLst>
                </a:gridCol>
              </a:tblGrid>
              <a:tr h="832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근육조직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개체의 움직임 조절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골격근육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심장근육</a:t>
                      </a:r>
                      <a:r>
                        <a:rPr lang="en-US" altLang="ko-KR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</a:t>
                      </a:r>
                    </a:p>
                    <a:p>
                      <a:pPr algn="ctr" latinLnBrk="1"/>
                      <a:r>
                        <a:rPr lang="ko-KR" altLang="en-US" sz="1800" b="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내장근육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8551769"/>
                  </a:ext>
                </a:extLst>
              </a:tr>
              <a:tr h="63384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신경조직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세포활동의 조절과 통제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중추신경계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말초신경계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9028831"/>
                  </a:ext>
                </a:extLst>
              </a:tr>
              <a:tr h="832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소화계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음식물의 흡수와 이동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구강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인두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식도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소장과 대장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항문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5935232"/>
                  </a:ext>
                </a:extLst>
              </a:tr>
              <a:tr h="83261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호흡계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산소 흡입과</a:t>
                      </a:r>
                      <a:endParaRPr lang="en-US" altLang="ko-KR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이산화탄소 배출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허파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기도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호흡근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</a:t>
                      </a:r>
                    </a:p>
                    <a:p>
                      <a:pPr algn="ctr" latinLnBrk="1"/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가슴우리와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 가로막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0083013"/>
                  </a:ext>
                </a:extLst>
              </a:tr>
              <a:tr h="4823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순환계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혈액의 순환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심장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혈액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혈관</a:t>
                      </a:r>
                      <a:r>
                        <a:rPr lang="en-US" altLang="ko-KR" sz="1800" dirty="0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, </a:t>
                      </a:r>
                      <a:r>
                        <a:rPr lang="ko-KR" altLang="en-US" sz="1800" dirty="0" err="1">
                          <a:solidFill>
                            <a:schemeClr val="tx1"/>
                          </a:solidFill>
                          <a:latin typeface="돋움" panose="020B0600000101010101" pitchFamily="50" charset="-127"/>
                          <a:ea typeface="돋움" panose="020B0600000101010101" pitchFamily="50" charset="-127"/>
                        </a:rPr>
                        <a:t>림프계</a:t>
                      </a:r>
                      <a:endParaRPr lang="ko-KR" altLang="en-US" sz="1800" dirty="0">
                        <a:solidFill>
                          <a:schemeClr val="tx1"/>
                        </a:solidFill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7073520"/>
                  </a:ext>
                </a:extLst>
              </a:tr>
            </a:tbl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98602C64-A6E3-2F28-AD01-32066F2416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692FA29C-EC67-989D-218D-78684A97D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인체의 구성</a:t>
            </a:r>
          </a:p>
        </p:txBody>
      </p:sp>
      <p:sp>
        <p:nvSpPr>
          <p:cNvPr id="6" name="순서도: 수동 입력 5">
            <a:extLst>
              <a:ext uri="{FF2B5EF4-FFF2-40B4-BE49-F238E27FC236}">
                <a16:creationId xmlns:a16="http://schemas.microsoft.com/office/drawing/2014/main" id="{D5E2F764-A169-D963-733D-0F737CE795D1}"/>
              </a:ext>
            </a:extLst>
          </p:cNvPr>
          <p:cNvSpPr/>
          <p:nvPr/>
        </p:nvSpPr>
        <p:spPr>
          <a:xfrm>
            <a:off x="1036320" y="2425309"/>
            <a:ext cx="914400" cy="1458714"/>
          </a:xfrm>
          <a:prstGeom prst="flowChartManualInpu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조직</a:t>
            </a:r>
          </a:p>
        </p:txBody>
      </p:sp>
      <p:sp>
        <p:nvSpPr>
          <p:cNvPr id="7" name="순서도: 수동 입력 6">
            <a:extLst>
              <a:ext uri="{FF2B5EF4-FFF2-40B4-BE49-F238E27FC236}">
                <a16:creationId xmlns:a16="http://schemas.microsoft.com/office/drawing/2014/main" id="{172B301F-DE47-FBBD-5D93-7CCBBC508659}"/>
              </a:ext>
            </a:extLst>
          </p:cNvPr>
          <p:cNvSpPr/>
          <p:nvPr/>
        </p:nvSpPr>
        <p:spPr>
          <a:xfrm>
            <a:off x="1036320" y="3897058"/>
            <a:ext cx="914400" cy="2129271"/>
          </a:xfrm>
          <a:prstGeom prst="flowChartManualInpu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기관</a:t>
            </a:r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0388E39D-F7D8-7331-7F92-182E21077B04}"/>
              </a:ext>
            </a:extLst>
          </p:cNvPr>
          <p:cNvSpPr/>
          <p:nvPr/>
        </p:nvSpPr>
        <p:spPr>
          <a:xfrm>
            <a:off x="1950720" y="1637211"/>
            <a:ext cx="1454331" cy="775062"/>
          </a:xfrm>
          <a:prstGeom prst="snip2Same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잘린 위쪽 모서리 8">
            <a:extLst>
              <a:ext uri="{FF2B5EF4-FFF2-40B4-BE49-F238E27FC236}">
                <a16:creationId xmlns:a16="http://schemas.microsoft.com/office/drawing/2014/main" id="{96A6E7F2-44A5-5730-6DE1-E20786FEBABF}"/>
              </a:ext>
            </a:extLst>
          </p:cNvPr>
          <p:cNvSpPr/>
          <p:nvPr/>
        </p:nvSpPr>
        <p:spPr>
          <a:xfrm>
            <a:off x="3406345" y="1637211"/>
            <a:ext cx="2889952" cy="775062"/>
          </a:xfrm>
          <a:prstGeom prst="snip2Same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사각형: 잘린 위쪽 모서리 9">
            <a:extLst>
              <a:ext uri="{FF2B5EF4-FFF2-40B4-BE49-F238E27FC236}">
                <a16:creationId xmlns:a16="http://schemas.microsoft.com/office/drawing/2014/main" id="{05E4C818-5B1D-87A0-D46A-6401BAF861BD}"/>
              </a:ext>
            </a:extLst>
          </p:cNvPr>
          <p:cNvSpPr/>
          <p:nvPr/>
        </p:nvSpPr>
        <p:spPr>
          <a:xfrm>
            <a:off x="6296297" y="1637211"/>
            <a:ext cx="2928666" cy="775062"/>
          </a:xfrm>
          <a:prstGeom prst="snip2Same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육각형 10">
            <a:extLst>
              <a:ext uri="{FF2B5EF4-FFF2-40B4-BE49-F238E27FC236}">
                <a16:creationId xmlns:a16="http://schemas.microsoft.com/office/drawing/2014/main" id="{5605531F-F9A5-A03A-B823-626FC839622B}"/>
              </a:ext>
            </a:extLst>
          </p:cNvPr>
          <p:cNvSpPr/>
          <p:nvPr/>
        </p:nvSpPr>
        <p:spPr>
          <a:xfrm>
            <a:off x="1950720" y="1798263"/>
            <a:ext cx="1454331" cy="614009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구분</a:t>
            </a:r>
          </a:p>
        </p:txBody>
      </p:sp>
      <p:sp>
        <p:nvSpPr>
          <p:cNvPr id="12" name="육각형 11">
            <a:extLst>
              <a:ext uri="{FF2B5EF4-FFF2-40B4-BE49-F238E27FC236}">
                <a16:creationId xmlns:a16="http://schemas.microsoft.com/office/drawing/2014/main" id="{6912F98A-D5DF-2936-790B-A2E1BDBA946B}"/>
              </a:ext>
            </a:extLst>
          </p:cNvPr>
          <p:cNvSpPr/>
          <p:nvPr/>
        </p:nvSpPr>
        <p:spPr>
          <a:xfrm>
            <a:off x="3415052" y="1798263"/>
            <a:ext cx="2879951" cy="614009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역할</a:t>
            </a:r>
          </a:p>
        </p:txBody>
      </p:sp>
      <p:sp>
        <p:nvSpPr>
          <p:cNvPr id="13" name="육각형 12">
            <a:extLst>
              <a:ext uri="{FF2B5EF4-FFF2-40B4-BE49-F238E27FC236}">
                <a16:creationId xmlns:a16="http://schemas.microsoft.com/office/drawing/2014/main" id="{06B55628-F894-4A22-B165-A709F60C617D}"/>
              </a:ext>
            </a:extLst>
          </p:cNvPr>
          <p:cNvSpPr/>
          <p:nvPr/>
        </p:nvSpPr>
        <p:spPr>
          <a:xfrm>
            <a:off x="6295003" y="1798263"/>
            <a:ext cx="2928666" cy="614009"/>
          </a:xfrm>
          <a:prstGeom prst="hexagon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구조</a:t>
            </a:r>
          </a:p>
        </p:txBody>
      </p:sp>
    </p:spTree>
    <p:extLst>
      <p:ext uri="{BB962C8B-B14F-4D97-AF65-F5344CB8AC3E}">
        <p14:creationId xmlns:p14="http://schemas.microsoft.com/office/powerpoint/2010/main" val="41801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C14812D7-273C-4494-92B2-F7C499A4939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9134654"/>
              </p:ext>
            </p:extLst>
          </p:nvPr>
        </p:nvGraphicFramePr>
        <p:xfrm>
          <a:off x="681038" y="1825625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43E8DF2E-4AEF-4BC0-DF09-ADE9865FC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BCDA6EE9-7F91-79AB-A38E-CBDF48447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식품군별 평균 섭취량</a:t>
            </a:r>
          </a:p>
        </p:txBody>
      </p:sp>
    </p:spTree>
    <p:extLst>
      <p:ext uri="{BB962C8B-B14F-4D97-AF65-F5344CB8AC3E}">
        <p14:creationId xmlns:p14="http://schemas.microsoft.com/office/powerpoint/2010/main" val="17710420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슬라이드 번호 개체 틀 2">
            <a:extLst>
              <a:ext uri="{FF2B5EF4-FFF2-40B4-BE49-F238E27FC236}">
                <a16:creationId xmlns:a16="http://schemas.microsoft.com/office/drawing/2014/main" id="{F5E6F75C-25B2-7525-F9DA-D4CA64D8D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B73382-6066-4285-B8A4-36DB9357C37E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4" name="제목 3">
            <a:extLst>
              <a:ext uri="{FF2B5EF4-FFF2-40B4-BE49-F238E27FC236}">
                <a16:creationId xmlns:a16="http://schemas.microsoft.com/office/drawing/2014/main" id="{0DB11F4E-D254-B702-C4EA-D047F6703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인체 기관계의 조직 및 기능</a:t>
            </a:r>
          </a:p>
        </p:txBody>
      </p:sp>
      <p:sp>
        <p:nvSpPr>
          <p:cNvPr id="5" name="사각형: 둥근 대각선 방향 모서리 4">
            <a:extLst>
              <a:ext uri="{FF2B5EF4-FFF2-40B4-BE49-F238E27FC236}">
                <a16:creationId xmlns:a16="http://schemas.microsoft.com/office/drawing/2014/main" id="{E1C004F0-C44F-C41F-EF37-B127B6C6BEDC}"/>
              </a:ext>
            </a:extLst>
          </p:cNvPr>
          <p:cNvSpPr/>
          <p:nvPr/>
        </p:nvSpPr>
        <p:spPr>
          <a:xfrm flipH="1">
            <a:off x="383176" y="1410789"/>
            <a:ext cx="4371703" cy="4484914"/>
          </a:xfrm>
          <a:prstGeom prst="round2Diag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설명선: 왼쪽/오른쪽/위쪽/아래쪽 7">
            <a:extLst>
              <a:ext uri="{FF2B5EF4-FFF2-40B4-BE49-F238E27FC236}">
                <a16:creationId xmlns:a16="http://schemas.microsoft.com/office/drawing/2014/main" id="{B2A200CA-CDBA-7F97-5018-21E0488E29E9}"/>
              </a:ext>
            </a:extLst>
          </p:cNvPr>
          <p:cNvSpPr/>
          <p:nvPr/>
        </p:nvSpPr>
        <p:spPr>
          <a:xfrm>
            <a:off x="418007" y="1497870"/>
            <a:ext cx="966652" cy="1297577"/>
          </a:xfrm>
          <a:prstGeom prst="quadArrowCallout">
            <a:avLst>
              <a:gd name="adj1" fmla="val 37030"/>
              <a:gd name="adj2" fmla="val 18515"/>
              <a:gd name="adj3" fmla="val 18515"/>
              <a:gd name="adj4" fmla="val 48123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>
                <a:solidFill>
                  <a:schemeClr val="tx1"/>
                </a:solidFill>
              </a:rPr>
              <a:t>피부계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9" name="설명선: 오른쪽 화살표 8">
            <a:extLst>
              <a:ext uri="{FF2B5EF4-FFF2-40B4-BE49-F238E27FC236}">
                <a16:creationId xmlns:a16="http://schemas.microsoft.com/office/drawing/2014/main" id="{1CCBF57D-F8A7-8C60-5A95-59D57F424C3C}"/>
              </a:ext>
            </a:extLst>
          </p:cNvPr>
          <p:cNvSpPr/>
          <p:nvPr/>
        </p:nvSpPr>
        <p:spPr>
          <a:xfrm>
            <a:off x="461551" y="3108957"/>
            <a:ext cx="1088572" cy="1088572"/>
          </a:xfrm>
          <a:prstGeom prst="right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</a:rPr>
              <a:t>신체의 보호</a:t>
            </a:r>
          </a:p>
        </p:txBody>
      </p:sp>
      <p:sp>
        <p:nvSpPr>
          <p:cNvPr id="10" name="순서도: 순차적 액세스 저장소 9">
            <a:extLst>
              <a:ext uri="{FF2B5EF4-FFF2-40B4-BE49-F238E27FC236}">
                <a16:creationId xmlns:a16="http://schemas.microsoft.com/office/drawing/2014/main" id="{F7C25875-77D5-C457-FECA-8C808A5A8FFE}"/>
              </a:ext>
            </a:extLst>
          </p:cNvPr>
          <p:cNvSpPr/>
          <p:nvPr/>
        </p:nvSpPr>
        <p:spPr>
          <a:xfrm flipV="1">
            <a:off x="505091" y="4641671"/>
            <a:ext cx="1088571" cy="875211"/>
          </a:xfrm>
          <a:prstGeom prst="flowChartMagneticTap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AF0AACD-3A17-DDA5-F14E-3FD240C45512}"/>
              </a:ext>
            </a:extLst>
          </p:cNvPr>
          <p:cNvSpPr txBox="1"/>
          <p:nvPr/>
        </p:nvSpPr>
        <p:spPr>
          <a:xfrm>
            <a:off x="619509" y="4868483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신경계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066F4931-3A36-16DD-1E8C-0677D6D4399C}"/>
              </a:ext>
            </a:extLst>
          </p:cNvPr>
          <p:cNvSpPr/>
          <p:nvPr/>
        </p:nvSpPr>
        <p:spPr>
          <a:xfrm>
            <a:off x="1942011" y="4641672"/>
            <a:ext cx="1088571" cy="809898"/>
          </a:xfrm>
          <a:prstGeom prst="snip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</a:rPr>
              <a:t>뇌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척수</a:t>
            </a:r>
          </a:p>
        </p:txBody>
      </p:sp>
      <p:sp>
        <p:nvSpPr>
          <p:cNvPr id="13" name="사각형: 잘린 한쪽 모서리 12">
            <a:extLst>
              <a:ext uri="{FF2B5EF4-FFF2-40B4-BE49-F238E27FC236}">
                <a16:creationId xmlns:a16="http://schemas.microsoft.com/office/drawing/2014/main" id="{7B7EC46D-53AB-0A24-EB78-5E66AACC5AC9}"/>
              </a:ext>
            </a:extLst>
          </p:cNvPr>
          <p:cNvSpPr/>
          <p:nvPr/>
        </p:nvSpPr>
        <p:spPr>
          <a:xfrm flipH="1">
            <a:off x="3161211" y="4641672"/>
            <a:ext cx="1436915" cy="809898"/>
          </a:xfrm>
          <a:prstGeom prst="snip1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</a:rPr>
              <a:t>신경</a:t>
            </a:r>
            <a:r>
              <a:rPr lang="en-US" altLang="ko-KR" dirty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감각수용기</a:t>
            </a:r>
          </a:p>
        </p:txBody>
      </p:sp>
      <p:graphicFrame>
        <p:nvGraphicFramePr>
          <p:cNvPr id="14" name="다이어그램 13">
            <a:extLst>
              <a:ext uri="{FF2B5EF4-FFF2-40B4-BE49-F238E27FC236}">
                <a16:creationId xmlns:a16="http://schemas.microsoft.com/office/drawing/2014/main" id="{27C2EA81-227F-367E-BCF5-65CBC1B28C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29470872"/>
              </p:ext>
            </p:extLst>
          </p:nvPr>
        </p:nvGraphicFramePr>
        <p:xfrm>
          <a:off x="1593661" y="1504531"/>
          <a:ext cx="2899961" cy="13849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5" name="다이어그램 14">
            <a:extLst>
              <a:ext uri="{FF2B5EF4-FFF2-40B4-BE49-F238E27FC236}">
                <a16:creationId xmlns:a16="http://schemas.microsoft.com/office/drawing/2014/main" id="{39DC0CC7-9EFF-245F-5FF7-D670A7A5F0A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07434730"/>
              </p:ext>
            </p:extLst>
          </p:nvPr>
        </p:nvGraphicFramePr>
        <p:xfrm>
          <a:off x="1711959" y="2889436"/>
          <a:ext cx="2947126" cy="156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36" name="그룹 35">
            <a:extLst>
              <a:ext uri="{FF2B5EF4-FFF2-40B4-BE49-F238E27FC236}">
                <a16:creationId xmlns:a16="http://schemas.microsoft.com/office/drawing/2014/main" id="{69E5AC8D-0F12-89B5-0EDC-62A82521A3D5}"/>
              </a:ext>
            </a:extLst>
          </p:cNvPr>
          <p:cNvGrpSpPr/>
          <p:nvPr/>
        </p:nvGrpSpPr>
        <p:grpSpPr>
          <a:xfrm>
            <a:off x="5085804" y="1410789"/>
            <a:ext cx="4371703" cy="4484914"/>
            <a:chOff x="5085804" y="1410789"/>
            <a:chExt cx="4371703" cy="4484914"/>
          </a:xfrm>
        </p:grpSpPr>
        <p:sp>
          <p:nvSpPr>
            <p:cNvPr id="7" name="사각형: 둥근 대각선 방향 모서리 6">
              <a:extLst>
                <a:ext uri="{FF2B5EF4-FFF2-40B4-BE49-F238E27FC236}">
                  <a16:creationId xmlns:a16="http://schemas.microsoft.com/office/drawing/2014/main" id="{50C6E9FD-F6A6-93E2-5A04-7E3C6DA1753D}"/>
                </a:ext>
              </a:extLst>
            </p:cNvPr>
            <p:cNvSpPr/>
            <p:nvPr/>
          </p:nvSpPr>
          <p:spPr>
            <a:xfrm>
              <a:off x="5085804" y="1410789"/>
              <a:ext cx="4371703" cy="4484914"/>
            </a:xfrm>
            <a:prstGeom prst="round2Diag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7" name="두루마리 모양: 가로로 말림 16">
              <a:extLst>
                <a:ext uri="{FF2B5EF4-FFF2-40B4-BE49-F238E27FC236}">
                  <a16:creationId xmlns:a16="http://schemas.microsoft.com/office/drawing/2014/main" id="{D598738D-178F-26FA-7EA4-0ECFBE12D601}"/>
                </a:ext>
              </a:extLst>
            </p:cNvPr>
            <p:cNvSpPr/>
            <p:nvPr/>
          </p:nvSpPr>
          <p:spPr>
            <a:xfrm>
              <a:off x="6017623" y="1515289"/>
              <a:ext cx="2760617" cy="566060"/>
            </a:xfrm>
            <a:prstGeom prst="horizontalScroll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순환기계</a:t>
              </a:r>
            </a:p>
          </p:txBody>
        </p:sp>
        <p:sp>
          <p:nvSpPr>
            <p:cNvPr id="18" name="평행 사변형 17">
              <a:extLst>
                <a:ext uri="{FF2B5EF4-FFF2-40B4-BE49-F238E27FC236}">
                  <a16:creationId xmlns:a16="http://schemas.microsoft.com/office/drawing/2014/main" id="{14F4CB36-2E25-CD6D-11D7-D0623612E69D}"/>
                </a:ext>
              </a:extLst>
            </p:cNvPr>
            <p:cNvSpPr/>
            <p:nvPr/>
          </p:nvSpPr>
          <p:spPr>
            <a:xfrm flipH="1">
              <a:off x="5242554" y="2246809"/>
              <a:ext cx="1297584" cy="731521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혈관</a:t>
              </a:r>
            </a:p>
          </p:txBody>
        </p:sp>
        <p:sp>
          <p:nvSpPr>
            <p:cNvPr id="19" name="평행 사변형 18">
              <a:extLst>
                <a:ext uri="{FF2B5EF4-FFF2-40B4-BE49-F238E27FC236}">
                  <a16:creationId xmlns:a16="http://schemas.microsoft.com/office/drawing/2014/main" id="{39BAB09E-3CF8-5B9F-C66B-CE027A79CD3A}"/>
                </a:ext>
              </a:extLst>
            </p:cNvPr>
            <p:cNvSpPr/>
            <p:nvPr/>
          </p:nvSpPr>
          <p:spPr>
            <a:xfrm>
              <a:off x="8064138" y="2246809"/>
              <a:ext cx="1297584" cy="731521"/>
            </a:xfrm>
            <a:prstGeom prst="parallelogram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혈액</a:t>
              </a:r>
            </a:p>
          </p:txBody>
        </p:sp>
        <p:sp>
          <p:nvSpPr>
            <p:cNvPr id="20" name="별: 꼭짓점 6개 19">
              <a:extLst>
                <a:ext uri="{FF2B5EF4-FFF2-40B4-BE49-F238E27FC236}">
                  <a16:creationId xmlns:a16="http://schemas.microsoft.com/office/drawing/2014/main" id="{2132A474-A6DE-D447-0AD6-698300D57DC8}"/>
                </a:ext>
              </a:extLst>
            </p:cNvPr>
            <p:cNvSpPr/>
            <p:nvPr/>
          </p:nvSpPr>
          <p:spPr>
            <a:xfrm>
              <a:off x="6444341" y="2132692"/>
              <a:ext cx="1754782" cy="967556"/>
            </a:xfrm>
            <a:prstGeom prst="star6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심장</a:t>
              </a:r>
            </a:p>
          </p:txBody>
        </p:sp>
        <p:sp>
          <p:nvSpPr>
            <p:cNvPr id="21" name="사각형: 둥근 대각선 방향 모서리 20">
              <a:extLst>
                <a:ext uri="{FF2B5EF4-FFF2-40B4-BE49-F238E27FC236}">
                  <a16:creationId xmlns:a16="http://schemas.microsoft.com/office/drawing/2014/main" id="{2F56C738-7507-F321-43FC-EA8F013F1701}"/>
                </a:ext>
              </a:extLst>
            </p:cNvPr>
            <p:cNvSpPr/>
            <p:nvPr/>
          </p:nvSpPr>
          <p:spPr>
            <a:xfrm flipV="1">
              <a:off x="5503817" y="3214365"/>
              <a:ext cx="1492296" cy="5999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사각형: 둥근 대각선 방향 모서리 21">
              <a:extLst>
                <a:ext uri="{FF2B5EF4-FFF2-40B4-BE49-F238E27FC236}">
                  <a16:creationId xmlns:a16="http://schemas.microsoft.com/office/drawing/2014/main" id="{6E6CBF9C-996B-03E9-F50C-9929F2DE0F54}"/>
                </a:ext>
              </a:extLst>
            </p:cNvPr>
            <p:cNvSpPr/>
            <p:nvPr/>
          </p:nvSpPr>
          <p:spPr>
            <a:xfrm flipH="1" flipV="1">
              <a:off x="7637417" y="3214365"/>
              <a:ext cx="1492296" cy="599985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3" name="구름 22">
              <a:extLst>
                <a:ext uri="{FF2B5EF4-FFF2-40B4-BE49-F238E27FC236}">
                  <a16:creationId xmlns:a16="http://schemas.microsoft.com/office/drawing/2014/main" id="{463580E4-B41E-D69C-51C6-03A129560D6D}"/>
                </a:ext>
              </a:extLst>
            </p:cNvPr>
            <p:cNvSpPr/>
            <p:nvPr/>
          </p:nvSpPr>
          <p:spPr>
            <a:xfrm>
              <a:off x="6508433" y="3118118"/>
              <a:ext cx="1554480" cy="792478"/>
            </a:xfrm>
            <a:prstGeom prst="cloud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가스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7103DFC-BF9A-495A-FA6C-D8D80FB194CF}"/>
                </a:ext>
              </a:extLst>
            </p:cNvPr>
            <p:cNvSpPr txBox="1"/>
            <p:nvPr/>
          </p:nvSpPr>
          <p:spPr>
            <a:xfrm>
              <a:off x="5631270" y="3303994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영양소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49D8CC3-B233-0457-2B2B-FFE8DA1B2D50}"/>
                </a:ext>
              </a:extLst>
            </p:cNvPr>
            <p:cNvSpPr txBox="1"/>
            <p:nvPr/>
          </p:nvSpPr>
          <p:spPr>
            <a:xfrm>
              <a:off x="8110538" y="328548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노폐물</a:t>
              </a:r>
            </a:p>
          </p:txBody>
        </p:sp>
        <p:sp>
          <p:nvSpPr>
            <p:cNvPr id="27" name="순서도: 문서 26">
              <a:extLst>
                <a:ext uri="{FF2B5EF4-FFF2-40B4-BE49-F238E27FC236}">
                  <a16:creationId xmlns:a16="http://schemas.microsoft.com/office/drawing/2014/main" id="{F9081ECD-768F-9217-C74F-4B6FC3225804}"/>
                </a:ext>
              </a:extLst>
            </p:cNvPr>
            <p:cNvSpPr/>
            <p:nvPr/>
          </p:nvSpPr>
          <p:spPr>
            <a:xfrm>
              <a:off x="5520598" y="4864761"/>
              <a:ext cx="1228545" cy="755598"/>
            </a:xfrm>
            <a:prstGeom prst="flowChartDocumen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면역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반응</a:t>
              </a:r>
            </a:p>
          </p:txBody>
        </p:sp>
        <p:sp>
          <p:nvSpPr>
            <p:cNvPr id="28" name="십자형 27">
              <a:extLst>
                <a:ext uri="{FF2B5EF4-FFF2-40B4-BE49-F238E27FC236}">
                  <a16:creationId xmlns:a16="http://schemas.microsoft.com/office/drawing/2014/main" id="{73661C84-2D59-830C-41C4-CF9F7E32065E}"/>
                </a:ext>
              </a:extLst>
            </p:cNvPr>
            <p:cNvSpPr/>
            <p:nvPr/>
          </p:nvSpPr>
          <p:spPr>
            <a:xfrm>
              <a:off x="7836943" y="4868483"/>
              <a:ext cx="1335767" cy="755598"/>
            </a:xfrm>
            <a:prstGeom prst="plus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체온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조절</a:t>
              </a:r>
            </a:p>
          </p:txBody>
        </p:sp>
        <p:cxnSp>
          <p:nvCxnSpPr>
            <p:cNvPr id="30" name="직선 화살표 연결선 29">
              <a:extLst>
                <a:ext uri="{FF2B5EF4-FFF2-40B4-BE49-F238E27FC236}">
                  <a16:creationId xmlns:a16="http://schemas.microsoft.com/office/drawing/2014/main" id="{CF39E8A1-F272-B9B2-99EB-DF141A366C6B}"/>
                </a:ext>
              </a:extLst>
            </p:cNvPr>
            <p:cNvCxnSpPr>
              <a:cxnSpLocks/>
              <a:stCxn id="27" idx="3"/>
              <a:endCxn id="28" idx="1"/>
            </p:cNvCxnSpPr>
            <p:nvPr/>
          </p:nvCxnSpPr>
          <p:spPr>
            <a:xfrm>
              <a:off x="6749143" y="5242560"/>
              <a:ext cx="1087800" cy="3722"/>
            </a:xfrm>
            <a:prstGeom prst="straightConnector1">
              <a:avLst/>
            </a:prstGeom>
            <a:ln w="2222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설명선: 아래쪽 화살표 34">
              <a:extLst>
                <a:ext uri="{FF2B5EF4-FFF2-40B4-BE49-F238E27FC236}">
                  <a16:creationId xmlns:a16="http://schemas.microsoft.com/office/drawing/2014/main" id="{810A296C-96A1-6BE4-5110-52A6A677055B}"/>
                </a:ext>
              </a:extLst>
            </p:cNvPr>
            <p:cNvSpPr/>
            <p:nvPr/>
          </p:nvSpPr>
          <p:spPr>
            <a:xfrm>
              <a:off x="5546135" y="4048043"/>
              <a:ext cx="3574869" cy="726858"/>
            </a:xfrm>
            <a:prstGeom prst="downArrowCallout">
              <a:avLst>
                <a:gd name="adj1" fmla="val 50000"/>
                <a:gd name="adj2" fmla="val 25000"/>
                <a:gd name="adj3" fmla="val 25000"/>
                <a:gd name="adj4" fmla="val 75000"/>
              </a:avLst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몸 전체의 호르몬 운반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71891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61</TotalTime>
  <Words>200</Words>
  <Application>Microsoft Office PowerPoint</Application>
  <PresentationFormat>A4 용지(210x297mm)</PresentationFormat>
  <Paragraphs>79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5" baseType="lpstr">
      <vt:lpstr>굴림</vt:lpstr>
      <vt:lpstr>궁서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 </vt:lpstr>
      <vt:lpstr>목차</vt:lpstr>
      <vt:lpstr>A. 인체의 이해</vt:lpstr>
      <vt:lpstr>B. 인체의 구성</vt:lpstr>
      <vt:lpstr>C. 식품군별 평균 섭취량</vt:lpstr>
      <vt:lpstr>D. 인체 기관계의 조직 및 기능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owner</dc:creator>
  <cp:lastModifiedBy>owner</cp:lastModifiedBy>
  <cp:revision>4</cp:revision>
  <dcterms:created xsi:type="dcterms:W3CDTF">2026-10-19T05:25:53Z</dcterms:created>
  <dcterms:modified xsi:type="dcterms:W3CDTF">2026-10-19T06:27:19Z</dcterms:modified>
</cp:coreProperties>
</file>