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smtClean="0">
                <a:latin typeface="돋움" panose="020B0600000101010101" pitchFamily="50" charset="-127"/>
                <a:ea typeface="돋움" panose="020B0600000101010101" pitchFamily="50" charset="-127"/>
              </a:rPr>
              <a:t>신규 자동차 등록대수 증가율</a:t>
            </a:r>
            <a:endParaRPr lang="ko-KR" altLang="en-US" sz="2000" b="1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증가율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3.6999999999999998E-2</c:v>
                </c:pt>
                <c:pt idx="1">
                  <c:v>4.2999999999999997E-2</c:v>
                </c:pt>
                <c:pt idx="2">
                  <c:v>3.9E-2</c:v>
                </c:pt>
                <c:pt idx="3">
                  <c:v>3.3000000000000002E-2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7-4705-8B51-069311812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3764159"/>
        <c:axId val="1293753759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대수(만대)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2012</c:v>
                </c:pt>
                <c:pt idx="1">
                  <c:v>2099</c:v>
                </c:pt>
                <c:pt idx="2">
                  <c:v>2180</c:v>
                </c:pt>
                <c:pt idx="3">
                  <c:v>2253</c:v>
                </c:pt>
                <c:pt idx="4">
                  <c:v>2320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A7-4705-8B51-069311812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3745439"/>
        <c:axId val="1293750015"/>
      </c:lineChart>
      <c:catAx>
        <c:axId val="1293764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293753759"/>
        <c:crosses val="autoZero"/>
        <c:auto val="1"/>
        <c:lblAlgn val="ctr"/>
        <c:lblOffset val="100"/>
        <c:noMultiLvlLbl val="0"/>
      </c:catAx>
      <c:valAx>
        <c:axId val="1293753759"/>
        <c:scaling>
          <c:orientation val="minMax"/>
          <c:max val="5.000000000000001E-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293764159"/>
        <c:crosses val="autoZero"/>
        <c:crossBetween val="between"/>
      </c:valAx>
      <c:valAx>
        <c:axId val="1293750015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293745439"/>
        <c:crosses val="max"/>
        <c:crossBetween val="between"/>
      </c:valAx>
      <c:catAx>
        <c:axId val="12937454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93750015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92D05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793F71-4A71-4F04-85B8-AC4C9D2062B9}" type="doc">
      <dgm:prSet loTypeId="urn:microsoft.com/office/officeart/2005/8/layout/equation1" loCatId="relationship" qsTypeId="urn:microsoft.com/office/officeart/2005/8/quickstyle/3d3" qsCatId="3D" csTypeId="urn:microsoft.com/office/officeart/2005/8/colors/accent1_2" csCatId="accent1" phldr="1"/>
      <dgm:spPr/>
    </dgm:pt>
    <dgm:pt modelId="{1DB75CBA-7C3D-4D39-A44E-641C9F5992C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에어컨</a:t>
          </a:r>
          <a:r>
            <a:rPr lang="ko-KR" altLang="en-US" sz="1700" dirty="0" smtClean="0"/>
            <a:t> </a:t>
          </a:r>
          <a:r>
            <a:rPr lang="en-US" altLang="ko-KR" sz="1700" dirty="0" smtClean="0"/>
            <a:t/>
          </a:r>
          <a:br>
            <a:rPr lang="en-US" altLang="ko-KR" sz="1700" dirty="0" smtClean="0"/>
          </a:br>
          <a:r>
            <a:rPr lang="en-US" altLang="ko-KR" sz="1700" dirty="0" smtClean="0"/>
            <a:t>1</a:t>
          </a:r>
          <a:r>
            <a:rPr lang="ko-KR" altLang="en-US" sz="1700" dirty="0" smtClean="0"/>
            <a:t>대</a:t>
          </a:r>
          <a:endParaRPr lang="ko-KR" altLang="en-US" sz="1700" dirty="0"/>
        </a:p>
      </dgm:t>
    </dgm:pt>
    <dgm:pt modelId="{1CFDF27E-7822-4604-BBC5-C5BC1B3B1044}" type="parTrans" cxnId="{D3B7B96A-0D2F-40C3-ABE3-C187882DF16E}">
      <dgm:prSet/>
      <dgm:spPr/>
      <dgm:t>
        <a:bodyPr/>
        <a:lstStyle/>
        <a:p>
          <a:pPr latinLnBrk="1"/>
          <a:endParaRPr lang="ko-KR" altLang="en-US"/>
        </a:p>
      </dgm:t>
    </dgm:pt>
    <dgm:pt modelId="{50E4161C-8A1E-45CE-B6C8-85A1D589717D}" type="sibTrans" cxnId="{D3B7B96A-0D2F-40C3-ABE3-C187882DF16E}">
      <dgm:prSet/>
      <dgm:spPr/>
      <dgm:t>
        <a:bodyPr/>
        <a:lstStyle/>
        <a:p>
          <a:pPr latinLnBrk="1"/>
          <a:endParaRPr lang="ko-KR" altLang="en-US"/>
        </a:p>
      </dgm:t>
    </dgm:pt>
    <dgm:pt modelId="{274D0A8C-4797-4970-9DD7-D08211EEB662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온실가스</a:t>
          </a:r>
          <a:r>
            <a:rPr lang="en-US" altLang="ko-KR" sz="1700" dirty="0" smtClean="0"/>
            <a:t/>
          </a:r>
          <a:br>
            <a:rPr lang="en-US" altLang="ko-KR" sz="1700" dirty="0" smtClean="0"/>
          </a:br>
          <a:r>
            <a:rPr lang="en-US" altLang="ko-KR" sz="1700" dirty="0" smtClean="0"/>
            <a:t>1</a:t>
          </a:r>
          <a:r>
            <a:rPr lang="ko-KR" altLang="en-US" sz="1700" dirty="0" smtClean="0"/>
            <a:t>톤 배출</a:t>
          </a:r>
          <a:endParaRPr lang="ko-KR" altLang="en-US" sz="1700" dirty="0"/>
        </a:p>
      </dgm:t>
    </dgm:pt>
    <dgm:pt modelId="{996D7516-289F-4DC6-A294-8F59F9348AED}" type="parTrans" cxnId="{BCC8C14B-CF91-4ABE-9801-A6E8011F9770}">
      <dgm:prSet/>
      <dgm:spPr/>
      <dgm:t>
        <a:bodyPr/>
        <a:lstStyle/>
        <a:p>
          <a:pPr latinLnBrk="1"/>
          <a:endParaRPr lang="ko-KR" altLang="en-US"/>
        </a:p>
      </dgm:t>
    </dgm:pt>
    <dgm:pt modelId="{4363A69F-381B-4080-A744-303622AECE06}" type="sibTrans" cxnId="{BCC8C14B-CF91-4ABE-9801-A6E8011F9770}">
      <dgm:prSet/>
      <dgm:spPr/>
      <dgm:t>
        <a:bodyPr/>
        <a:lstStyle/>
        <a:p>
          <a:pPr latinLnBrk="1"/>
          <a:endParaRPr lang="ko-KR" altLang="en-US"/>
        </a:p>
      </dgm:t>
    </dgm:pt>
    <dgm:pt modelId="{91FFEA39-D6D2-4EC5-BCB8-4980A1171C97}" type="pres">
      <dgm:prSet presAssocID="{20793F71-4A71-4F04-85B8-AC4C9D2062B9}" presName="linearFlow" presStyleCnt="0">
        <dgm:presLayoutVars>
          <dgm:dir/>
          <dgm:resizeHandles val="exact"/>
        </dgm:presLayoutVars>
      </dgm:prSet>
      <dgm:spPr/>
    </dgm:pt>
    <dgm:pt modelId="{13A3EF02-9A4E-42AF-8BB2-C648D229B3EF}" type="pres">
      <dgm:prSet presAssocID="{1DB75CBA-7C3D-4D39-A44E-641C9F5992C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D99F23-FE26-4282-9993-064036284A4F}" type="pres">
      <dgm:prSet presAssocID="{50E4161C-8A1E-45CE-B6C8-85A1D589717D}" presName="spacerL" presStyleCnt="0"/>
      <dgm:spPr/>
    </dgm:pt>
    <dgm:pt modelId="{15EBFD57-2167-4084-8172-8A28420CEBB5}" type="pres">
      <dgm:prSet presAssocID="{50E4161C-8A1E-45CE-B6C8-85A1D589717D}" presName="sibTrans" presStyleLbl="sibTrans2D1" presStyleIdx="0" presStyleCnt="1"/>
      <dgm:spPr/>
    </dgm:pt>
    <dgm:pt modelId="{89C60784-5E83-4335-B7DB-94BC7B860AFA}" type="pres">
      <dgm:prSet presAssocID="{50E4161C-8A1E-45CE-B6C8-85A1D589717D}" presName="spacerR" presStyleCnt="0"/>
      <dgm:spPr/>
    </dgm:pt>
    <dgm:pt modelId="{D683BF99-9387-4F5D-90D5-704D324C3E47}" type="pres">
      <dgm:prSet presAssocID="{274D0A8C-4797-4970-9DD7-D08211EEB662}" presName="node" presStyleLbl="node1" presStyleIdx="1" presStyleCnt="2">
        <dgm:presLayoutVars>
          <dgm:bulletEnabled val="1"/>
        </dgm:presLayoutVars>
      </dgm:prSet>
      <dgm:spPr/>
    </dgm:pt>
  </dgm:ptLst>
  <dgm:cxnLst>
    <dgm:cxn modelId="{BCC8C14B-CF91-4ABE-9801-A6E8011F9770}" srcId="{20793F71-4A71-4F04-85B8-AC4C9D2062B9}" destId="{274D0A8C-4797-4970-9DD7-D08211EEB662}" srcOrd="1" destOrd="0" parTransId="{996D7516-289F-4DC6-A294-8F59F9348AED}" sibTransId="{4363A69F-381B-4080-A744-303622AECE06}"/>
    <dgm:cxn modelId="{F20B3845-537E-483F-8A26-177DF3B5265E}" type="presOf" srcId="{50E4161C-8A1E-45CE-B6C8-85A1D589717D}" destId="{15EBFD57-2167-4084-8172-8A28420CEBB5}" srcOrd="0" destOrd="0" presId="urn:microsoft.com/office/officeart/2005/8/layout/equation1"/>
    <dgm:cxn modelId="{57BBB19E-4EE0-4B9F-9E7D-E33C0BFD857E}" type="presOf" srcId="{1DB75CBA-7C3D-4D39-A44E-641C9F5992CB}" destId="{13A3EF02-9A4E-42AF-8BB2-C648D229B3EF}" srcOrd="0" destOrd="0" presId="urn:microsoft.com/office/officeart/2005/8/layout/equation1"/>
    <dgm:cxn modelId="{3B31EC11-A8FB-47D9-A21A-0D6CBF53E741}" type="presOf" srcId="{20793F71-4A71-4F04-85B8-AC4C9D2062B9}" destId="{91FFEA39-D6D2-4EC5-BCB8-4980A1171C97}" srcOrd="0" destOrd="0" presId="urn:microsoft.com/office/officeart/2005/8/layout/equation1"/>
    <dgm:cxn modelId="{D3B7B96A-0D2F-40C3-ABE3-C187882DF16E}" srcId="{20793F71-4A71-4F04-85B8-AC4C9D2062B9}" destId="{1DB75CBA-7C3D-4D39-A44E-641C9F5992CB}" srcOrd="0" destOrd="0" parTransId="{1CFDF27E-7822-4604-BBC5-C5BC1B3B1044}" sibTransId="{50E4161C-8A1E-45CE-B6C8-85A1D589717D}"/>
    <dgm:cxn modelId="{C4019CE2-0925-4FC1-9114-401B31444754}" type="presOf" srcId="{274D0A8C-4797-4970-9DD7-D08211EEB662}" destId="{D683BF99-9387-4F5D-90D5-704D324C3E47}" srcOrd="0" destOrd="0" presId="urn:microsoft.com/office/officeart/2005/8/layout/equation1"/>
    <dgm:cxn modelId="{639AC23E-D252-4DF7-94D5-99E7F6E5B866}" type="presParOf" srcId="{91FFEA39-D6D2-4EC5-BCB8-4980A1171C97}" destId="{13A3EF02-9A4E-42AF-8BB2-C648D229B3EF}" srcOrd="0" destOrd="0" presId="urn:microsoft.com/office/officeart/2005/8/layout/equation1"/>
    <dgm:cxn modelId="{27D8C8CE-4B54-4EA8-A06C-04CDCC5872AE}" type="presParOf" srcId="{91FFEA39-D6D2-4EC5-BCB8-4980A1171C97}" destId="{A2D99F23-FE26-4282-9993-064036284A4F}" srcOrd="1" destOrd="0" presId="urn:microsoft.com/office/officeart/2005/8/layout/equation1"/>
    <dgm:cxn modelId="{4D3C64BB-F7D5-4E28-A09E-873DD869AE19}" type="presParOf" srcId="{91FFEA39-D6D2-4EC5-BCB8-4980A1171C97}" destId="{15EBFD57-2167-4084-8172-8A28420CEBB5}" srcOrd="2" destOrd="0" presId="urn:microsoft.com/office/officeart/2005/8/layout/equation1"/>
    <dgm:cxn modelId="{DA38C3B2-D136-47C9-84E7-677BD70A7ED0}" type="presParOf" srcId="{91FFEA39-D6D2-4EC5-BCB8-4980A1171C97}" destId="{89C60784-5E83-4335-B7DB-94BC7B860AFA}" srcOrd="3" destOrd="0" presId="urn:microsoft.com/office/officeart/2005/8/layout/equation1"/>
    <dgm:cxn modelId="{1D2E862E-597A-43A5-8B2C-B5907554A7B1}" type="presParOf" srcId="{91FFEA39-D6D2-4EC5-BCB8-4980A1171C97}" destId="{D683BF99-9387-4F5D-90D5-704D324C3E47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6AA8AF-2B71-4E2D-9051-0590BD29A362}" type="doc">
      <dgm:prSet loTypeId="urn:microsoft.com/office/officeart/2005/8/layout/gear1" loCatId="cycle" qsTypeId="urn:microsoft.com/office/officeart/2005/8/quickstyle/3d5" qsCatId="3D" csTypeId="urn:microsoft.com/office/officeart/2005/8/colors/accent1_2" csCatId="accent1" phldr="1"/>
      <dgm:spPr/>
    </dgm:pt>
    <dgm:pt modelId="{6FE38559-7D6C-4496-A877-2E723279E278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NOx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F719626-1A93-42B3-9A8B-E0C3F63CBC32}" type="parTrans" cxnId="{DC939496-464A-429B-A0A7-B67E5B9E7572}">
      <dgm:prSet/>
      <dgm:spPr/>
      <dgm:t>
        <a:bodyPr/>
        <a:lstStyle/>
        <a:p>
          <a:pPr latinLnBrk="1"/>
          <a:endParaRPr lang="ko-KR" altLang="en-US"/>
        </a:p>
      </dgm:t>
    </dgm:pt>
    <dgm:pt modelId="{B6939363-F37A-4EDE-917F-32AE114B6D9B}" type="sibTrans" cxnId="{DC939496-464A-429B-A0A7-B67E5B9E7572}">
      <dgm:prSet/>
      <dgm:spPr/>
      <dgm:t>
        <a:bodyPr/>
        <a:lstStyle/>
        <a:p>
          <a:pPr latinLnBrk="1"/>
          <a:endParaRPr lang="ko-KR" altLang="en-US"/>
        </a:p>
      </dgm:t>
    </dgm:pt>
    <dgm:pt modelId="{AC7A5BFE-C2FB-49C8-9030-0AA27F45A307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H</a:t>
          </a:r>
          <a:b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C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D4AAC07-6984-48A7-B935-2F30DAAABF5B}" type="parTrans" cxnId="{362ED0FB-3F63-49DE-BD60-DB0000F1A3B7}">
      <dgm:prSet/>
      <dgm:spPr/>
      <dgm:t>
        <a:bodyPr/>
        <a:lstStyle/>
        <a:p>
          <a:pPr latinLnBrk="1"/>
          <a:endParaRPr lang="ko-KR" altLang="en-US"/>
        </a:p>
      </dgm:t>
    </dgm:pt>
    <dgm:pt modelId="{84D98B3C-8A73-4F59-8F13-6018078DF19D}" type="sibTrans" cxnId="{362ED0FB-3F63-49DE-BD60-DB0000F1A3B7}">
      <dgm:prSet/>
      <dgm:spPr/>
      <dgm:t>
        <a:bodyPr/>
        <a:lstStyle/>
        <a:p>
          <a:pPr latinLnBrk="1"/>
          <a:endParaRPr lang="ko-KR" altLang="en-US"/>
        </a:p>
      </dgm:t>
    </dgm:pt>
    <dgm:pt modelId="{43AD2BF5-5AD7-4D19-AED2-E05DAB2AF631}">
      <dgm:prSet phldrT="[텍스트]" custT="1"/>
      <dgm:spPr/>
      <dgm:t>
        <a:bodyPr/>
        <a:lstStyle/>
        <a:p>
          <a:pPr latinLnBrk="1"/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CO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483AC754-05E8-4B39-BCCF-0D935189C54B}" type="parTrans" cxnId="{1ED142FF-7E0D-45EC-ADC9-08FAA92F7227}">
      <dgm:prSet/>
      <dgm:spPr/>
      <dgm:t>
        <a:bodyPr/>
        <a:lstStyle/>
        <a:p>
          <a:pPr latinLnBrk="1"/>
          <a:endParaRPr lang="ko-KR" altLang="en-US"/>
        </a:p>
      </dgm:t>
    </dgm:pt>
    <dgm:pt modelId="{9F327CD9-854D-4B01-90BB-EB89FBA107EF}" type="sibTrans" cxnId="{1ED142FF-7E0D-45EC-ADC9-08FAA92F7227}">
      <dgm:prSet/>
      <dgm:spPr/>
      <dgm:t>
        <a:bodyPr/>
        <a:lstStyle/>
        <a:p>
          <a:pPr latinLnBrk="1"/>
          <a:endParaRPr lang="ko-KR" altLang="en-US"/>
        </a:p>
      </dgm:t>
    </dgm:pt>
    <dgm:pt modelId="{43F1E62C-ED17-4C11-BB17-0C35CC6BFA30}" type="pres">
      <dgm:prSet presAssocID="{256AA8AF-2B71-4E2D-9051-0590BD29A36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F051266-86EB-4E83-806E-F20E9F8D20E6}" type="pres">
      <dgm:prSet presAssocID="{6FE38559-7D6C-4496-A877-2E723279E278}" presName="gear1" presStyleLbl="node1" presStyleIdx="0" presStyleCnt="3" custLinFactNeighborX="-3544" custLinFactNeighborY="486">
        <dgm:presLayoutVars>
          <dgm:chMax val="1"/>
          <dgm:bulletEnabled val="1"/>
        </dgm:presLayoutVars>
      </dgm:prSet>
      <dgm:spPr/>
    </dgm:pt>
    <dgm:pt modelId="{D282436D-D433-4D02-8B46-9698EBC4E0C9}" type="pres">
      <dgm:prSet presAssocID="{6FE38559-7D6C-4496-A877-2E723279E278}" presName="gear1srcNode" presStyleLbl="node1" presStyleIdx="0" presStyleCnt="3"/>
      <dgm:spPr/>
    </dgm:pt>
    <dgm:pt modelId="{EB0B18F7-D279-4D7F-8249-72798552BCB5}" type="pres">
      <dgm:prSet presAssocID="{6FE38559-7D6C-4496-A877-2E723279E278}" presName="gear1dstNode" presStyleLbl="node1" presStyleIdx="0" presStyleCnt="3"/>
      <dgm:spPr/>
    </dgm:pt>
    <dgm:pt modelId="{BDA60438-015F-4063-AA37-A92AB9593408}" type="pres">
      <dgm:prSet presAssocID="{AC7A5BFE-C2FB-49C8-9030-0AA27F45A30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6D94223-5814-4F73-B095-B6119B6CCB49}" type="pres">
      <dgm:prSet presAssocID="{AC7A5BFE-C2FB-49C8-9030-0AA27F45A307}" presName="gear2srcNode" presStyleLbl="node1" presStyleIdx="1" presStyleCnt="3"/>
      <dgm:spPr/>
    </dgm:pt>
    <dgm:pt modelId="{161FEA66-ECE4-4A22-ADD2-6533F0698512}" type="pres">
      <dgm:prSet presAssocID="{AC7A5BFE-C2FB-49C8-9030-0AA27F45A307}" presName="gear2dstNode" presStyleLbl="node1" presStyleIdx="1" presStyleCnt="3"/>
      <dgm:spPr/>
    </dgm:pt>
    <dgm:pt modelId="{E5B610C5-BBB4-4396-A58B-C8EE1C70B382}" type="pres">
      <dgm:prSet presAssocID="{43AD2BF5-5AD7-4D19-AED2-E05DAB2AF631}" presName="gear3" presStyleLbl="node1" presStyleIdx="2" presStyleCnt="3" custLinFactNeighborX="3303" custLinFactNeighborY="-4744"/>
      <dgm:spPr/>
      <dgm:t>
        <a:bodyPr/>
        <a:lstStyle/>
        <a:p>
          <a:pPr latinLnBrk="1"/>
          <a:endParaRPr lang="ko-KR" altLang="en-US"/>
        </a:p>
      </dgm:t>
    </dgm:pt>
    <dgm:pt modelId="{8D2B7121-5C53-4055-9DAF-8F3AF736552E}" type="pres">
      <dgm:prSet presAssocID="{43AD2BF5-5AD7-4D19-AED2-E05DAB2AF63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7AF5455-C274-42BB-81C9-0828A5D290B3}" type="pres">
      <dgm:prSet presAssocID="{43AD2BF5-5AD7-4D19-AED2-E05DAB2AF631}" presName="gear3srcNode" presStyleLbl="node1" presStyleIdx="2" presStyleCnt="3"/>
      <dgm:spPr/>
    </dgm:pt>
    <dgm:pt modelId="{4A0FA092-5DC6-4BF3-B890-F1B47473BD83}" type="pres">
      <dgm:prSet presAssocID="{43AD2BF5-5AD7-4D19-AED2-E05DAB2AF631}" presName="gear3dstNode" presStyleLbl="node1" presStyleIdx="2" presStyleCnt="3"/>
      <dgm:spPr/>
    </dgm:pt>
    <dgm:pt modelId="{90131168-6CB0-4162-9483-2501ECC60BDF}" type="pres">
      <dgm:prSet presAssocID="{B6939363-F37A-4EDE-917F-32AE114B6D9B}" presName="connector1" presStyleLbl="sibTrans2D1" presStyleIdx="0" presStyleCnt="3"/>
      <dgm:spPr/>
    </dgm:pt>
    <dgm:pt modelId="{AD3CDB44-365A-4A98-B1F6-309118FF4B69}" type="pres">
      <dgm:prSet presAssocID="{84D98B3C-8A73-4F59-8F13-6018078DF19D}" presName="connector2" presStyleLbl="sibTrans2D1" presStyleIdx="1" presStyleCnt="3"/>
      <dgm:spPr/>
    </dgm:pt>
    <dgm:pt modelId="{DC83AD62-B25C-40B3-9F8F-9E4962D69C06}" type="pres">
      <dgm:prSet presAssocID="{9F327CD9-854D-4B01-90BB-EB89FBA107EF}" presName="connector3" presStyleLbl="sibTrans2D1" presStyleIdx="2" presStyleCnt="3"/>
      <dgm:spPr/>
    </dgm:pt>
  </dgm:ptLst>
  <dgm:cxnLst>
    <dgm:cxn modelId="{FF3B4E57-B79F-4BAB-9ECF-F324866DB2D8}" type="presOf" srcId="{6FE38559-7D6C-4496-A877-2E723279E278}" destId="{D282436D-D433-4D02-8B46-9698EBC4E0C9}" srcOrd="1" destOrd="0" presId="urn:microsoft.com/office/officeart/2005/8/layout/gear1"/>
    <dgm:cxn modelId="{00C68F9E-2355-4EE0-827D-B3FEC2A3BB51}" type="presOf" srcId="{6FE38559-7D6C-4496-A877-2E723279E278}" destId="{EB0B18F7-D279-4D7F-8249-72798552BCB5}" srcOrd="2" destOrd="0" presId="urn:microsoft.com/office/officeart/2005/8/layout/gear1"/>
    <dgm:cxn modelId="{DC939496-464A-429B-A0A7-B67E5B9E7572}" srcId="{256AA8AF-2B71-4E2D-9051-0590BD29A362}" destId="{6FE38559-7D6C-4496-A877-2E723279E278}" srcOrd="0" destOrd="0" parTransId="{FF719626-1A93-42B3-9A8B-E0C3F63CBC32}" sibTransId="{B6939363-F37A-4EDE-917F-32AE114B6D9B}"/>
    <dgm:cxn modelId="{1ED142FF-7E0D-45EC-ADC9-08FAA92F7227}" srcId="{256AA8AF-2B71-4E2D-9051-0590BD29A362}" destId="{43AD2BF5-5AD7-4D19-AED2-E05DAB2AF631}" srcOrd="2" destOrd="0" parTransId="{483AC754-05E8-4B39-BCCF-0D935189C54B}" sibTransId="{9F327CD9-854D-4B01-90BB-EB89FBA107EF}"/>
    <dgm:cxn modelId="{78530779-F81D-4DC1-9E22-C7071D307C86}" type="presOf" srcId="{9F327CD9-854D-4B01-90BB-EB89FBA107EF}" destId="{DC83AD62-B25C-40B3-9F8F-9E4962D69C06}" srcOrd="0" destOrd="0" presId="urn:microsoft.com/office/officeart/2005/8/layout/gear1"/>
    <dgm:cxn modelId="{9B6AAE67-4C4F-443B-A80D-B6B79FA32B84}" type="presOf" srcId="{B6939363-F37A-4EDE-917F-32AE114B6D9B}" destId="{90131168-6CB0-4162-9483-2501ECC60BDF}" srcOrd="0" destOrd="0" presId="urn:microsoft.com/office/officeart/2005/8/layout/gear1"/>
    <dgm:cxn modelId="{CB8E9BA3-3281-4771-B7BD-B586A6724191}" type="presOf" srcId="{43AD2BF5-5AD7-4D19-AED2-E05DAB2AF631}" destId="{67AF5455-C274-42BB-81C9-0828A5D290B3}" srcOrd="2" destOrd="0" presId="urn:microsoft.com/office/officeart/2005/8/layout/gear1"/>
    <dgm:cxn modelId="{09903A3D-E1A5-4B8D-BE27-062B797D0C94}" type="presOf" srcId="{43AD2BF5-5AD7-4D19-AED2-E05DAB2AF631}" destId="{4A0FA092-5DC6-4BF3-B890-F1B47473BD83}" srcOrd="3" destOrd="0" presId="urn:microsoft.com/office/officeart/2005/8/layout/gear1"/>
    <dgm:cxn modelId="{71E0C42C-C036-4340-92E2-E7055567B4BB}" type="presOf" srcId="{AC7A5BFE-C2FB-49C8-9030-0AA27F45A307}" destId="{BDA60438-015F-4063-AA37-A92AB9593408}" srcOrd="0" destOrd="0" presId="urn:microsoft.com/office/officeart/2005/8/layout/gear1"/>
    <dgm:cxn modelId="{4C1F9DE2-79BC-4087-A3AD-3793F2A3DE56}" type="presOf" srcId="{43AD2BF5-5AD7-4D19-AED2-E05DAB2AF631}" destId="{E5B610C5-BBB4-4396-A58B-C8EE1C70B382}" srcOrd="0" destOrd="0" presId="urn:microsoft.com/office/officeart/2005/8/layout/gear1"/>
    <dgm:cxn modelId="{A054EA91-84E9-41E3-9D24-E45FD4B81A87}" type="presOf" srcId="{84D98B3C-8A73-4F59-8F13-6018078DF19D}" destId="{AD3CDB44-365A-4A98-B1F6-309118FF4B69}" srcOrd="0" destOrd="0" presId="urn:microsoft.com/office/officeart/2005/8/layout/gear1"/>
    <dgm:cxn modelId="{1969268B-A5EE-436C-A3B2-4CDB62857D74}" type="presOf" srcId="{AC7A5BFE-C2FB-49C8-9030-0AA27F45A307}" destId="{161FEA66-ECE4-4A22-ADD2-6533F0698512}" srcOrd="2" destOrd="0" presId="urn:microsoft.com/office/officeart/2005/8/layout/gear1"/>
    <dgm:cxn modelId="{03944130-6246-4609-A761-CFC6A60FFB5C}" type="presOf" srcId="{43AD2BF5-5AD7-4D19-AED2-E05DAB2AF631}" destId="{8D2B7121-5C53-4055-9DAF-8F3AF736552E}" srcOrd="1" destOrd="0" presId="urn:microsoft.com/office/officeart/2005/8/layout/gear1"/>
    <dgm:cxn modelId="{9F00504B-5641-46FD-A4BD-97F961E35099}" type="presOf" srcId="{6FE38559-7D6C-4496-A877-2E723279E278}" destId="{4F051266-86EB-4E83-806E-F20E9F8D20E6}" srcOrd="0" destOrd="0" presId="urn:microsoft.com/office/officeart/2005/8/layout/gear1"/>
    <dgm:cxn modelId="{843298CC-9573-4840-BA0C-2469703B5395}" type="presOf" srcId="{AC7A5BFE-C2FB-49C8-9030-0AA27F45A307}" destId="{46D94223-5814-4F73-B095-B6119B6CCB49}" srcOrd="1" destOrd="0" presId="urn:microsoft.com/office/officeart/2005/8/layout/gear1"/>
    <dgm:cxn modelId="{E323C360-49C8-43C6-83EA-725ACD475B87}" type="presOf" srcId="{256AA8AF-2B71-4E2D-9051-0590BD29A362}" destId="{43F1E62C-ED17-4C11-BB17-0C35CC6BFA30}" srcOrd="0" destOrd="0" presId="urn:microsoft.com/office/officeart/2005/8/layout/gear1"/>
    <dgm:cxn modelId="{362ED0FB-3F63-49DE-BD60-DB0000F1A3B7}" srcId="{256AA8AF-2B71-4E2D-9051-0590BD29A362}" destId="{AC7A5BFE-C2FB-49C8-9030-0AA27F45A307}" srcOrd="1" destOrd="0" parTransId="{2D4AAC07-6984-48A7-B935-2F30DAAABF5B}" sibTransId="{84D98B3C-8A73-4F59-8F13-6018078DF19D}"/>
    <dgm:cxn modelId="{A1E40F8E-160A-486A-AB3C-863959E32AFF}" type="presParOf" srcId="{43F1E62C-ED17-4C11-BB17-0C35CC6BFA30}" destId="{4F051266-86EB-4E83-806E-F20E9F8D20E6}" srcOrd="0" destOrd="0" presId="urn:microsoft.com/office/officeart/2005/8/layout/gear1"/>
    <dgm:cxn modelId="{01261033-7309-41D9-850D-1DA1FC2DF8ED}" type="presParOf" srcId="{43F1E62C-ED17-4C11-BB17-0C35CC6BFA30}" destId="{D282436D-D433-4D02-8B46-9698EBC4E0C9}" srcOrd="1" destOrd="0" presId="urn:microsoft.com/office/officeart/2005/8/layout/gear1"/>
    <dgm:cxn modelId="{959CD00B-44D2-48CC-BF93-A880ED845690}" type="presParOf" srcId="{43F1E62C-ED17-4C11-BB17-0C35CC6BFA30}" destId="{EB0B18F7-D279-4D7F-8249-72798552BCB5}" srcOrd="2" destOrd="0" presId="urn:microsoft.com/office/officeart/2005/8/layout/gear1"/>
    <dgm:cxn modelId="{ABD72D61-2E7F-4126-9FE9-C64F79B53629}" type="presParOf" srcId="{43F1E62C-ED17-4C11-BB17-0C35CC6BFA30}" destId="{BDA60438-015F-4063-AA37-A92AB9593408}" srcOrd="3" destOrd="0" presId="urn:microsoft.com/office/officeart/2005/8/layout/gear1"/>
    <dgm:cxn modelId="{D6F0A6FB-EAE3-4BB7-8687-24103A50F669}" type="presParOf" srcId="{43F1E62C-ED17-4C11-BB17-0C35CC6BFA30}" destId="{46D94223-5814-4F73-B095-B6119B6CCB49}" srcOrd="4" destOrd="0" presId="urn:microsoft.com/office/officeart/2005/8/layout/gear1"/>
    <dgm:cxn modelId="{BB3753C5-DDE4-46CF-8C38-CC936DB9CAD9}" type="presParOf" srcId="{43F1E62C-ED17-4C11-BB17-0C35CC6BFA30}" destId="{161FEA66-ECE4-4A22-ADD2-6533F0698512}" srcOrd="5" destOrd="0" presId="urn:microsoft.com/office/officeart/2005/8/layout/gear1"/>
    <dgm:cxn modelId="{2DA70F33-2729-4CBC-995C-A56C1C048D6B}" type="presParOf" srcId="{43F1E62C-ED17-4C11-BB17-0C35CC6BFA30}" destId="{E5B610C5-BBB4-4396-A58B-C8EE1C70B382}" srcOrd="6" destOrd="0" presId="urn:microsoft.com/office/officeart/2005/8/layout/gear1"/>
    <dgm:cxn modelId="{6A27DF47-4567-44B6-BA71-D73695937098}" type="presParOf" srcId="{43F1E62C-ED17-4C11-BB17-0C35CC6BFA30}" destId="{8D2B7121-5C53-4055-9DAF-8F3AF736552E}" srcOrd="7" destOrd="0" presId="urn:microsoft.com/office/officeart/2005/8/layout/gear1"/>
    <dgm:cxn modelId="{3C7FFD43-766C-4960-A1F9-021F9AB7B323}" type="presParOf" srcId="{43F1E62C-ED17-4C11-BB17-0C35CC6BFA30}" destId="{67AF5455-C274-42BB-81C9-0828A5D290B3}" srcOrd="8" destOrd="0" presId="urn:microsoft.com/office/officeart/2005/8/layout/gear1"/>
    <dgm:cxn modelId="{CC12456C-BDA3-412C-B88B-B7D3372176A4}" type="presParOf" srcId="{43F1E62C-ED17-4C11-BB17-0C35CC6BFA30}" destId="{4A0FA092-5DC6-4BF3-B890-F1B47473BD83}" srcOrd="9" destOrd="0" presId="urn:microsoft.com/office/officeart/2005/8/layout/gear1"/>
    <dgm:cxn modelId="{E9ABB58D-C0AD-4336-B949-6A204B79103A}" type="presParOf" srcId="{43F1E62C-ED17-4C11-BB17-0C35CC6BFA30}" destId="{90131168-6CB0-4162-9483-2501ECC60BDF}" srcOrd="10" destOrd="0" presId="urn:microsoft.com/office/officeart/2005/8/layout/gear1"/>
    <dgm:cxn modelId="{7F355169-79D2-48BF-A11A-7FF91C9B121B}" type="presParOf" srcId="{43F1E62C-ED17-4C11-BB17-0C35CC6BFA30}" destId="{AD3CDB44-365A-4A98-B1F6-309118FF4B69}" srcOrd="11" destOrd="0" presId="urn:microsoft.com/office/officeart/2005/8/layout/gear1"/>
    <dgm:cxn modelId="{95A646D3-1C3F-4AF2-8D8E-7F485FD5D803}" type="presParOf" srcId="{43F1E62C-ED17-4C11-BB17-0C35CC6BFA30}" destId="{DC83AD62-B25C-40B3-9F8F-9E4962D69C0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A3EF02-9A4E-42AF-8BB2-C648D229B3EF}">
      <dsp:nvSpPr>
        <dsp:cNvPr id="0" name=""/>
        <dsp:cNvSpPr/>
      </dsp:nvSpPr>
      <dsp:spPr>
        <a:xfrm>
          <a:off x="2065" y="69497"/>
          <a:ext cx="1420499" cy="14204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에어컨</a:t>
          </a:r>
          <a:r>
            <a:rPr lang="ko-KR" altLang="en-US" sz="1700" kern="1200" dirty="0" smtClean="0"/>
            <a:t> </a:t>
          </a:r>
          <a:r>
            <a:rPr lang="en-US" altLang="ko-KR" sz="1700" kern="1200" dirty="0" smtClean="0"/>
            <a:t/>
          </a:r>
          <a:br>
            <a:rPr lang="en-US" altLang="ko-KR" sz="1700" kern="1200" dirty="0" smtClean="0"/>
          </a:br>
          <a:r>
            <a:rPr lang="en-US" altLang="ko-KR" sz="1700" kern="1200" dirty="0" smtClean="0"/>
            <a:t>1</a:t>
          </a:r>
          <a:r>
            <a:rPr lang="ko-KR" altLang="en-US" sz="1700" kern="1200" dirty="0" smtClean="0"/>
            <a:t>대</a:t>
          </a:r>
          <a:endParaRPr lang="ko-KR" altLang="en-US" sz="1700" kern="1200" dirty="0"/>
        </a:p>
      </dsp:txBody>
      <dsp:txXfrm>
        <a:off x="210092" y="277524"/>
        <a:ext cx="1004445" cy="1004445"/>
      </dsp:txXfrm>
    </dsp:sp>
    <dsp:sp modelId="{15EBFD57-2167-4084-8172-8A28420CEBB5}">
      <dsp:nvSpPr>
        <dsp:cNvPr id="0" name=""/>
        <dsp:cNvSpPr/>
      </dsp:nvSpPr>
      <dsp:spPr>
        <a:xfrm>
          <a:off x="1537910" y="367802"/>
          <a:ext cx="823889" cy="82388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3400" kern="1200"/>
        </a:p>
      </dsp:txBody>
      <dsp:txXfrm>
        <a:off x="1647116" y="537523"/>
        <a:ext cx="605477" cy="484447"/>
      </dsp:txXfrm>
    </dsp:sp>
    <dsp:sp modelId="{D683BF99-9387-4F5D-90D5-704D324C3E47}">
      <dsp:nvSpPr>
        <dsp:cNvPr id="0" name=""/>
        <dsp:cNvSpPr/>
      </dsp:nvSpPr>
      <dsp:spPr>
        <a:xfrm>
          <a:off x="2477144" y="69497"/>
          <a:ext cx="1420499" cy="14204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온실가스</a:t>
          </a:r>
          <a:r>
            <a:rPr lang="en-US" altLang="ko-KR" sz="1700" kern="1200" dirty="0" smtClean="0"/>
            <a:t/>
          </a:r>
          <a:br>
            <a:rPr lang="en-US" altLang="ko-KR" sz="1700" kern="1200" dirty="0" smtClean="0"/>
          </a:br>
          <a:r>
            <a:rPr lang="en-US" altLang="ko-KR" sz="1700" kern="1200" dirty="0" smtClean="0"/>
            <a:t>1</a:t>
          </a:r>
          <a:r>
            <a:rPr lang="ko-KR" altLang="en-US" sz="1700" kern="1200" dirty="0" smtClean="0"/>
            <a:t>톤 배출</a:t>
          </a:r>
          <a:endParaRPr lang="ko-KR" altLang="en-US" sz="1700" kern="1200" dirty="0"/>
        </a:p>
      </dsp:txBody>
      <dsp:txXfrm>
        <a:off x="2685171" y="277524"/>
        <a:ext cx="1004445" cy="1004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51266-86EB-4E83-806E-F20E9F8D20E6}">
      <dsp:nvSpPr>
        <dsp:cNvPr id="0" name=""/>
        <dsp:cNvSpPr/>
      </dsp:nvSpPr>
      <dsp:spPr>
        <a:xfrm>
          <a:off x="873196" y="808778"/>
          <a:ext cx="988507" cy="988507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NOx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071930" y="1040331"/>
        <a:ext cx="591039" cy="508113"/>
      </dsp:txXfrm>
    </dsp:sp>
    <dsp:sp modelId="{BDA60438-015F-4063-AA37-A92AB9593408}">
      <dsp:nvSpPr>
        <dsp:cNvPr id="0" name=""/>
        <dsp:cNvSpPr/>
      </dsp:nvSpPr>
      <dsp:spPr>
        <a:xfrm>
          <a:off x="333097" y="575131"/>
          <a:ext cx="718914" cy="71891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H</a:t>
          </a:r>
          <a:b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C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514086" y="757214"/>
        <a:ext cx="356936" cy="354748"/>
      </dsp:txXfrm>
    </dsp:sp>
    <dsp:sp modelId="{E5B610C5-BBB4-4396-A58B-C8EE1C70B382}">
      <dsp:nvSpPr>
        <dsp:cNvPr id="0" name=""/>
        <dsp:cNvSpPr/>
      </dsp:nvSpPr>
      <dsp:spPr>
        <a:xfrm rot="20700000">
          <a:off x="764257" y="79153"/>
          <a:ext cx="704389" cy="70438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CO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 rot="-20700000">
        <a:off x="918750" y="233647"/>
        <a:ext cx="395402" cy="395402"/>
      </dsp:txXfrm>
    </dsp:sp>
    <dsp:sp modelId="{90131168-6CB0-4162-9483-2501ECC60BDF}">
      <dsp:nvSpPr>
        <dsp:cNvPr id="0" name=""/>
        <dsp:cNvSpPr/>
      </dsp:nvSpPr>
      <dsp:spPr>
        <a:xfrm>
          <a:off x="808554" y="672540"/>
          <a:ext cx="1265289" cy="1265289"/>
        </a:xfrm>
        <a:prstGeom prst="circularArrow">
          <a:avLst>
            <a:gd name="adj1" fmla="val 4688"/>
            <a:gd name="adj2" fmla="val 299029"/>
            <a:gd name="adj3" fmla="val 2403731"/>
            <a:gd name="adj4" fmla="val 1612921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CDB44-365A-4A98-B1F6-309118FF4B69}">
      <dsp:nvSpPr>
        <dsp:cNvPr id="0" name=""/>
        <dsp:cNvSpPr/>
      </dsp:nvSpPr>
      <dsp:spPr>
        <a:xfrm>
          <a:off x="205778" y="426349"/>
          <a:ext cx="919311" cy="91931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3AD62-B25C-40B3-9F8F-9E4962D69C06}">
      <dsp:nvSpPr>
        <dsp:cNvPr id="0" name=""/>
        <dsp:cNvSpPr/>
      </dsp:nvSpPr>
      <dsp:spPr>
        <a:xfrm>
          <a:off x="572830" y="-64846"/>
          <a:ext cx="991203" cy="99120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0.47393</cdr:x>
      <cdr:y>0.14588</cdr:y>
    </cdr:from>
    <cdr:to>
      <cdr:x>0.69827</cdr:x>
      <cdr:y>0.2419</cdr:y>
    </cdr:to>
    <cdr:sp macro="" textlink="">
      <cdr:nvSpPr>
        <cdr:cNvPr id="2" name="십자형 1"/>
        <cdr:cNvSpPr/>
      </cdr:nvSpPr>
      <cdr:spPr>
        <a:xfrm xmlns:a="http://schemas.openxmlformats.org/drawingml/2006/main">
          <a:off x="4049224" y="694592"/>
          <a:ext cx="1916723" cy="457200"/>
        </a:xfrm>
        <a:prstGeom xmlns:a="http://schemas.openxmlformats.org/drawingml/2006/main" prst="plus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계속 증가</a:t>
          </a:r>
          <a:endParaRPr lang="ko-KR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D38CA-C3B9-4857-8315-D82ECA75A289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9394A-2816-4D39-AE8B-821981F417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2079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CA2EE-9464-4ABC-B24A-DD4ED7CB4230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18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53FF-8BE4-4AE2-B7A3-B8AA123E5A44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오각형 6"/>
          <p:cNvSpPr/>
          <p:nvPr userDrawn="1"/>
        </p:nvSpPr>
        <p:spPr>
          <a:xfrm>
            <a:off x="0" y="879565"/>
            <a:ext cx="9906000" cy="34834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평행 사변형 7"/>
          <p:cNvSpPr/>
          <p:nvPr userDrawn="1"/>
        </p:nvSpPr>
        <p:spPr>
          <a:xfrm flipH="1">
            <a:off x="790303" y="0"/>
            <a:ext cx="8325394" cy="1227908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611" y="312281"/>
            <a:ext cx="7837715" cy="567284"/>
          </a:xfrm>
        </p:spPr>
        <p:txBody>
          <a:bodyPr>
            <a:noAutofit/>
          </a:bodyPr>
          <a:lstStyle>
            <a:lvl1pPr algn="ctr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9" y="6098813"/>
            <a:ext cx="1827544" cy="67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65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FED6F-DC92-4F17-AAEE-BE571477C378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907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EC0E-AF49-4DD5-BD37-2181D6C76C1B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500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2A9D-E1D2-41E8-973F-0BE122B73F06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706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90BF-CAEA-4A2D-AFC4-58C90FE6D6B3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11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985FD-D930-4B5B-94EF-07D8DF5E9CA1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14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6A2D-41B2-4E9D-95F9-AAB96FD44336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16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6C205-64AA-4FE6-BD4A-976F97EDB5E6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035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78F31-50C4-43EF-BBB4-DF729EC2D8D7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15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7E21-80B4-4769-97D0-FD3BE55524BF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892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F15B-F9CD-4274-80F8-DE3156133EDC}" type="datetime1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85EFA-E526-47AB-9E4D-87F1B6BE7D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49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다른 페이지 연결선 3"/>
          <p:cNvSpPr/>
          <p:nvPr/>
        </p:nvSpPr>
        <p:spPr>
          <a:xfrm>
            <a:off x="96715" y="114299"/>
            <a:ext cx="4281854" cy="6611815"/>
          </a:xfrm>
          <a:prstGeom prst="flowChartOffpageConnector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846412" y="3960865"/>
            <a:ext cx="8200873" cy="123538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 smtClean="0">
                <a:ln w="0"/>
                <a:solidFill>
                  <a:schemeClr val="tx1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Plug in Electric Vehicle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60000" endA="900" endPos="60000" dist="29997" dir="5400000" sy="-100000" algn="bl" rotWithShape="0"/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411" y="184638"/>
            <a:ext cx="1158216" cy="80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51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눈물 방울 4"/>
          <p:cNvSpPr/>
          <p:nvPr/>
        </p:nvSpPr>
        <p:spPr>
          <a:xfrm flipH="1">
            <a:off x="1222131" y="2101362"/>
            <a:ext cx="905608" cy="808892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오른쪽 화살표 5"/>
          <p:cNvSpPr/>
          <p:nvPr/>
        </p:nvSpPr>
        <p:spPr>
          <a:xfrm>
            <a:off x="1608993" y="2637692"/>
            <a:ext cx="4774222" cy="36048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259623" y="2250831"/>
            <a:ext cx="3877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전기 자동차란</a:t>
            </a:r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?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눈물 방울 7"/>
          <p:cNvSpPr/>
          <p:nvPr/>
        </p:nvSpPr>
        <p:spPr>
          <a:xfrm flipH="1">
            <a:off x="1292470" y="3147646"/>
            <a:ext cx="905608" cy="808892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오른쪽 화살표 8"/>
          <p:cNvSpPr/>
          <p:nvPr/>
        </p:nvSpPr>
        <p:spPr>
          <a:xfrm>
            <a:off x="1679332" y="3683976"/>
            <a:ext cx="4774222" cy="36048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329962" y="3297115"/>
            <a:ext cx="4123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전기 </a:t>
            </a:r>
            <a:r>
              <a:rPr lang="ko-KR" altLang="en-US" sz="2400" smtClean="0">
                <a:latin typeface="돋움" panose="020B0600000101010101" pitchFamily="50" charset="-127"/>
                <a:ea typeface="돋움" panose="020B0600000101010101" pitchFamily="50" charset="-127"/>
              </a:rPr>
              <a:t>자동차의 장점 및 단점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눈물 방울 10"/>
          <p:cNvSpPr/>
          <p:nvPr/>
        </p:nvSpPr>
        <p:spPr>
          <a:xfrm flipH="1">
            <a:off x="1292470" y="4200489"/>
            <a:ext cx="905608" cy="808892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오른쪽 화살표 11"/>
          <p:cNvSpPr/>
          <p:nvPr/>
        </p:nvSpPr>
        <p:spPr>
          <a:xfrm>
            <a:off x="1679332" y="4736819"/>
            <a:ext cx="4774222" cy="36048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329962" y="4349958"/>
            <a:ext cx="3877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연도별 자동차 등록대수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눈물 방울 13"/>
          <p:cNvSpPr/>
          <p:nvPr/>
        </p:nvSpPr>
        <p:spPr>
          <a:xfrm flipH="1">
            <a:off x="1292470" y="5253332"/>
            <a:ext cx="905608" cy="808892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1679332" y="5789662"/>
            <a:ext cx="4774222" cy="36048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329962" y="5402801"/>
            <a:ext cx="3877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전기차 </a:t>
            </a:r>
            <a:r>
              <a:rPr lang="ko-KR" altLang="en-US" sz="2400" dirty="0" err="1" smtClean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보급목적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65678" r="52362" b="1046"/>
          <a:stretch/>
        </p:blipFill>
        <p:spPr>
          <a:xfrm>
            <a:off x="7133241" y="4527552"/>
            <a:ext cx="173208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51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A. </a:t>
            </a:r>
            <a:r>
              <a:rPr lang="ko-KR" altLang="en-US" dirty="0" smtClean="0"/>
              <a:t>전기 자동차란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9154" y="1500309"/>
            <a:ext cx="6871553" cy="24210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altLang="ko-KR" sz="31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Electric Vehicle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altLang="ko-KR" sz="2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Refers to a car that uses an electric battery and an electric motor without using oil fuel and engine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altLang="ko-KR" sz="2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They can reach maximum acceleration in half the time of a normal car</a:t>
            </a:r>
            <a:endParaRPr lang="ko-KR" altLang="en-US" sz="26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549153" y="3830270"/>
            <a:ext cx="8788278" cy="2421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ko-KR" altLang="en-US" sz="26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전기 자동차</a:t>
            </a:r>
            <a:endParaRPr lang="en-US" altLang="ko-KR" sz="26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배기가스 배출이나 소음이 거의 없으며 무거운 중량 및 충전에 걸리는 시간이 오래 걸려 실용화되지 못하다가 환경오염과 자원부족 문제로 개발 경쟁이 치열해지고 있음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86906" y="2055690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B. </a:t>
            </a:r>
            <a:r>
              <a:rPr lang="ko-KR" altLang="en-US" dirty="0" smtClean="0"/>
              <a:t>전기 자동차의 장점 및 단점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818626"/>
              </p:ext>
            </p:extLst>
          </p:nvPr>
        </p:nvGraphicFramePr>
        <p:xfrm>
          <a:off x="2409093" y="2265240"/>
          <a:ext cx="6815870" cy="379266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156439">
                  <a:extLst>
                    <a:ext uri="{9D8B030D-6E8A-4147-A177-3AD203B41FA5}">
                      <a16:colId xmlns:a16="http://schemas.microsoft.com/office/drawing/2014/main" val="2961967915"/>
                    </a:ext>
                  </a:extLst>
                </a:gridCol>
                <a:gridCol w="3659431">
                  <a:extLst>
                    <a:ext uri="{9D8B030D-6E8A-4147-A177-3AD203B41FA5}">
                      <a16:colId xmlns:a16="http://schemas.microsoft.com/office/drawing/2014/main" val="482811643"/>
                    </a:ext>
                  </a:extLst>
                </a:gridCol>
              </a:tblGrid>
              <a:tr h="126185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배출하지않으며 소음이 적고 진동이 적음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고가의 전지가 필요</a:t>
                      </a:r>
                      <a:endParaRPr lang="en-US" altLang="ko-KR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차량 가격 비쌈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044124"/>
                  </a:ext>
                </a:extLst>
              </a:tr>
              <a:tr h="12217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 승용차에 우월한 연비 </a:t>
                      </a:r>
                      <a:endParaRPr lang="en-US" altLang="ko-KR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가솔린차와의 동등 이상의 </a:t>
                      </a:r>
                      <a:endParaRPr lang="en-US" altLang="ko-KR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향속성능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대형차는 사용 불가능</a:t>
                      </a:r>
                      <a:endParaRPr lang="en-US" altLang="ko-KR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전기 자동차와 가솔린 자동차의 전환 기구가 필요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0668129"/>
                  </a:ext>
                </a:extLst>
              </a:tr>
              <a:tr h="13090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않음</a:t>
                      </a:r>
                      <a:endParaRPr lang="en-US" altLang="ko-KR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수소는 물에서 무한대로 생산</a:t>
                      </a:r>
                      <a:endParaRPr lang="en-US" altLang="ko-KR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인프라 장비에 비용이 들며 연료</a:t>
                      </a:r>
                      <a:r>
                        <a:rPr lang="ko-KR" altLang="en-US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전지 교환 필요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746778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양쪽 모서리가 잘린 사각형 5"/>
          <p:cNvSpPr/>
          <p:nvPr/>
        </p:nvSpPr>
        <p:spPr>
          <a:xfrm>
            <a:off x="2409093" y="1573823"/>
            <a:ext cx="3156438" cy="677008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다이아몬드 6"/>
          <p:cNvSpPr/>
          <p:nvPr/>
        </p:nvSpPr>
        <p:spPr>
          <a:xfrm>
            <a:off x="2426677" y="1573824"/>
            <a:ext cx="3138854" cy="67700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장점</a:t>
            </a:r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양쪽 모서리가 잘린 사각형 7"/>
          <p:cNvSpPr/>
          <p:nvPr/>
        </p:nvSpPr>
        <p:spPr>
          <a:xfrm>
            <a:off x="5565531" y="1573823"/>
            <a:ext cx="3659432" cy="677008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다이아몬드 8"/>
          <p:cNvSpPr/>
          <p:nvPr/>
        </p:nvSpPr>
        <p:spPr>
          <a:xfrm>
            <a:off x="5565531" y="1573824"/>
            <a:ext cx="3659432" cy="67700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</a:t>
            </a:r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점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92369" y="2265239"/>
            <a:ext cx="1916724" cy="12604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전지식 전기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09953" y="3525715"/>
            <a:ext cx="1916724" cy="119575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플러그 인 </a:t>
            </a:r>
            <a:endParaRPr lang="en-US" altLang="ko-KR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하이브리드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09953" y="4721469"/>
            <a:ext cx="1916724" cy="133643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수소</a:t>
            </a:r>
            <a:endParaRPr lang="en-US" altLang="ko-KR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연료전지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4145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C. </a:t>
            </a:r>
            <a:r>
              <a:rPr lang="ko-KR" altLang="en-US" dirty="0" smtClean="0"/>
              <a:t>연도별 자동차 등록대</a:t>
            </a:r>
            <a:r>
              <a:rPr lang="ko-KR" altLang="en-US" dirty="0"/>
              <a:t>수</a:t>
            </a:r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488161"/>
              </p:ext>
            </p:extLst>
          </p:nvPr>
        </p:nvGraphicFramePr>
        <p:xfrm>
          <a:off x="681038" y="1415562"/>
          <a:ext cx="8543925" cy="4761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36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D. </a:t>
            </a:r>
            <a:r>
              <a:rPr lang="ko-KR" altLang="en-US" dirty="0" smtClean="0"/>
              <a:t>전기차 </a:t>
            </a:r>
            <a:r>
              <a:rPr lang="ko-KR" altLang="en-US" dirty="0" err="1" smtClean="0"/>
              <a:t>보급목적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85EFA-E526-47AB-9E4D-87F1B6BE7D15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>
            <a:off x="292868" y="1714500"/>
            <a:ext cx="4342807" cy="4464353"/>
            <a:chOff x="292868" y="1714500"/>
            <a:chExt cx="4342807" cy="4464353"/>
          </a:xfrm>
        </p:grpSpPr>
        <p:sp>
          <p:nvSpPr>
            <p:cNvPr id="27" name="모서리가 접힌 도형 26"/>
            <p:cNvSpPr/>
            <p:nvPr/>
          </p:nvSpPr>
          <p:spPr>
            <a:xfrm>
              <a:off x="292868" y="1808643"/>
              <a:ext cx="4342807" cy="4370210"/>
            </a:xfrm>
            <a:prstGeom prst="foldedCorner">
              <a:avLst>
                <a:gd name="adj" fmla="val 958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5" name="대각선 방향의 모서리가 잘린 사각형 4"/>
            <p:cNvSpPr/>
            <p:nvPr/>
          </p:nvSpPr>
          <p:spPr>
            <a:xfrm>
              <a:off x="641838" y="1714500"/>
              <a:ext cx="3798277" cy="448408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대기 오염 해결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7" name="양쪽 모서리가 둥근 사각형 6"/>
            <p:cNvSpPr/>
            <p:nvPr/>
          </p:nvSpPr>
          <p:spPr>
            <a:xfrm rot="1485068">
              <a:off x="942029" y="2472467"/>
              <a:ext cx="1213338" cy="571409"/>
            </a:xfrm>
            <a:prstGeom prst="round2Same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0" name="왼쪽/오른쪽 화살표 설명선 9"/>
            <p:cNvSpPr/>
            <p:nvPr/>
          </p:nvSpPr>
          <p:spPr>
            <a:xfrm>
              <a:off x="2652676" y="2374090"/>
              <a:ext cx="1872761" cy="817684"/>
            </a:xfrm>
            <a:prstGeom prst="leftRightArrowCallout">
              <a:avLst>
                <a:gd name="adj1" fmla="val 58333"/>
                <a:gd name="adj2" fmla="val 29167"/>
                <a:gd name="adj3" fmla="val 25000"/>
                <a:gd name="adj4" fmla="val 481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디젤차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1" name="십자형 10"/>
            <p:cNvSpPr/>
            <p:nvPr/>
          </p:nvSpPr>
          <p:spPr>
            <a:xfrm>
              <a:off x="2300983" y="3676966"/>
              <a:ext cx="479986" cy="457200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2" name="왼쪽 화살표 설명선 11"/>
            <p:cNvSpPr/>
            <p:nvPr/>
          </p:nvSpPr>
          <p:spPr>
            <a:xfrm>
              <a:off x="3198777" y="3285597"/>
              <a:ext cx="1230923" cy="1283343"/>
            </a:xfrm>
            <a:prstGeom prst="left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미세먼지추가</a:t>
              </a:r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14" name="다이어그램 13"/>
            <p:cNvGraphicFramePr/>
            <p:nvPr>
              <p:extLst>
                <p:ext uri="{D42A27DB-BD31-4B8C-83A1-F6EECF244321}">
                  <p14:modId xmlns:p14="http://schemas.microsoft.com/office/powerpoint/2010/main" val="1813280513"/>
                </p:ext>
              </p:extLst>
            </p:nvPr>
          </p:nvGraphicFramePr>
          <p:xfrm>
            <a:off x="627226" y="4619358"/>
            <a:ext cx="3899710" cy="155949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grpSp>
        <p:nvGrpSpPr>
          <p:cNvPr id="35" name="그룹 34"/>
          <p:cNvGrpSpPr/>
          <p:nvPr/>
        </p:nvGrpSpPr>
        <p:grpSpPr>
          <a:xfrm>
            <a:off x="5086646" y="1714500"/>
            <a:ext cx="4523346" cy="4641852"/>
            <a:chOff x="5086646" y="1714500"/>
            <a:chExt cx="4523346" cy="4641852"/>
          </a:xfrm>
        </p:grpSpPr>
        <p:sp>
          <p:nvSpPr>
            <p:cNvPr id="28" name="모서리가 접힌 도형 27"/>
            <p:cNvSpPr/>
            <p:nvPr/>
          </p:nvSpPr>
          <p:spPr>
            <a:xfrm flipV="1">
              <a:off x="5086646" y="1938704"/>
              <a:ext cx="4523346" cy="4417648"/>
            </a:xfrm>
            <a:prstGeom prst="foldedCorner">
              <a:avLst>
                <a:gd name="adj" fmla="val 924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6" name="대각선 방향의 모서리가 잘린 사각형 5"/>
            <p:cNvSpPr/>
            <p:nvPr/>
          </p:nvSpPr>
          <p:spPr>
            <a:xfrm flipH="1">
              <a:off x="5292969" y="1714500"/>
              <a:ext cx="3798277" cy="448408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기후 변화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5" name="오각형 14"/>
            <p:cNvSpPr/>
            <p:nvPr/>
          </p:nvSpPr>
          <p:spPr>
            <a:xfrm>
              <a:off x="5512777" y="2479431"/>
              <a:ext cx="1483336" cy="395653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온실가스</a:t>
              </a:r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6" name="포인트가 5개인 별 15"/>
            <p:cNvSpPr/>
            <p:nvPr/>
          </p:nvSpPr>
          <p:spPr>
            <a:xfrm flipV="1">
              <a:off x="7385539" y="2347713"/>
              <a:ext cx="1960684" cy="77099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40565" y="2505752"/>
              <a:ext cx="650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>
                  <a:latin typeface="돋움" panose="020B0600000101010101" pitchFamily="50" charset="-127"/>
                  <a:ea typeface="돋움" panose="020B0600000101010101" pitchFamily="50" charset="-127"/>
                </a:rPr>
                <a:t>감축</a:t>
              </a:r>
              <a:endParaRPr lang="ko-KR" altLang="en-US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" name="오른쪽 화살표 17"/>
            <p:cNvSpPr/>
            <p:nvPr/>
          </p:nvSpPr>
          <p:spPr>
            <a:xfrm>
              <a:off x="5750170" y="3142528"/>
              <a:ext cx="3270738" cy="681974"/>
            </a:xfrm>
            <a:prstGeom prst="rightArrow">
              <a:avLst>
                <a:gd name="adj1" fmla="val 69450"/>
                <a:gd name="adj2" fmla="val 4891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배출가스로부터 해방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" name="배지 18"/>
            <p:cNvSpPr/>
            <p:nvPr/>
          </p:nvSpPr>
          <p:spPr>
            <a:xfrm>
              <a:off x="5235486" y="3926674"/>
              <a:ext cx="1760627" cy="753731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전기차 </a:t>
              </a:r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/>
              </a:r>
              <a:b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보급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0" name="사다리꼴 19"/>
            <p:cNvSpPr/>
            <p:nvPr/>
          </p:nvSpPr>
          <p:spPr>
            <a:xfrm>
              <a:off x="7447084" y="3933453"/>
              <a:ext cx="1837592" cy="771316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연간</a:t>
              </a:r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/>
              </a:r>
              <a:b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CO2 </a:t>
              </a:r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감축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1" name="사각형 설명선 20"/>
            <p:cNvSpPr/>
            <p:nvPr/>
          </p:nvSpPr>
          <p:spPr>
            <a:xfrm flipH="1">
              <a:off x="7634287" y="4999632"/>
              <a:ext cx="1386621" cy="518746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2" name="사각형 설명선 21"/>
            <p:cNvSpPr/>
            <p:nvPr/>
          </p:nvSpPr>
          <p:spPr>
            <a:xfrm>
              <a:off x="5561134" y="5053142"/>
              <a:ext cx="1386621" cy="518746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>
                      <a:lumMod val="95000"/>
                    </a:schemeClr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전기차</a:t>
              </a:r>
              <a:endParaRPr lang="ko-KR" altLang="en-US" dirty="0">
                <a:solidFill>
                  <a:schemeClr val="bg1">
                    <a:lumMod val="9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cxnSp>
          <p:nvCxnSpPr>
            <p:cNvPr id="24" name="꺾인 연결선 23"/>
            <p:cNvCxnSpPr>
              <a:stCxn id="22" idx="0"/>
              <a:endCxn id="21" idx="0"/>
            </p:cNvCxnSpPr>
            <p:nvPr/>
          </p:nvCxnSpPr>
          <p:spPr>
            <a:xfrm rot="5400000" flipH="1" flipV="1">
              <a:off x="7264266" y="3989811"/>
              <a:ext cx="53510" cy="2073152"/>
            </a:xfrm>
            <a:prstGeom prst="bentConnector3">
              <a:avLst>
                <a:gd name="adj1" fmla="val 527210"/>
              </a:avLst>
            </a:prstGeom>
            <a:ln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순서도: 순차적 액세스 저장소 24"/>
            <p:cNvSpPr/>
            <p:nvPr/>
          </p:nvSpPr>
          <p:spPr>
            <a:xfrm flipH="1">
              <a:off x="7413197" y="5754058"/>
              <a:ext cx="1616503" cy="553429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 </a:t>
              </a:r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2</a:t>
              </a:r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6" name="순서도: 순차적 액세스 저장소 25"/>
            <p:cNvSpPr/>
            <p:nvPr/>
          </p:nvSpPr>
          <p:spPr>
            <a:xfrm>
              <a:off x="5486399" y="5754058"/>
              <a:ext cx="1616503" cy="553429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배출없음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  <p:graphicFrame>
        <p:nvGraphicFramePr>
          <p:cNvPr id="13" name="다이어그램 12"/>
          <p:cNvGraphicFramePr/>
          <p:nvPr>
            <p:extLst>
              <p:ext uri="{D42A27DB-BD31-4B8C-83A1-F6EECF244321}">
                <p14:modId xmlns:p14="http://schemas.microsoft.com/office/powerpoint/2010/main" val="2997860629"/>
              </p:ext>
            </p:extLst>
          </p:nvPr>
        </p:nvGraphicFramePr>
        <p:xfrm>
          <a:off x="17923" y="2901927"/>
          <a:ext cx="1996186" cy="1797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4457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193</Words>
  <Application>Microsoft Office PowerPoint</Application>
  <PresentationFormat>A4 용지(210x297mm)</PresentationFormat>
  <Paragraphs>63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전기 자동차란?</vt:lpstr>
      <vt:lpstr>B. 전기 자동차의 장점 및 단점</vt:lpstr>
      <vt:lpstr>C. 연도별 자동차 등록대수</vt:lpstr>
      <vt:lpstr>D. 전기차 보급목적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zzangkhh1@naver.com</dc:creator>
  <cp:lastModifiedBy>zzangkhh1@naver.com</cp:lastModifiedBy>
  <cp:revision>12</cp:revision>
  <dcterms:created xsi:type="dcterms:W3CDTF">2026-10-09T12:45:32Z</dcterms:created>
  <dcterms:modified xsi:type="dcterms:W3CDTF">2026-10-09T14:04:10Z</dcterms:modified>
</cp:coreProperties>
</file>