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경기도 학교안전사고 통지접수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단위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건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endParaRPr lang="ko-KR" altLang="en-US" sz="2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유치원</c:v>
                </c:pt>
                <c:pt idx="1">
                  <c:v>초등학교</c:v>
                </c:pt>
                <c:pt idx="2">
                  <c:v>중학교</c:v>
                </c:pt>
                <c:pt idx="3">
                  <c:v>고등학교</c:v>
                </c:pt>
                <c:pt idx="4">
                  <c:v>특수학교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2080</c:v>
                </c:pt>
                <c:pt idx="1">
                  <c:v>10919</c:v>
                </c:pt>
                <c:pt idx="2">
                  <c:v>11708</c:v>
                </c:pt>
                <c:pt idx="3">
                  <c:v>9471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5-4ED4-A951-8B4B96729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2183352"/>
        <c:axId val="6521836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2020년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유치원</c:v>
                </c:pt>
                <c:pt idx="1">
                  <c:v>초등학교</c:v>
                </c:pt>
                <c:pt idx="2">
                  <c:v>중학교</c:v>
                </c:pt>
                <c:pt idx="3">
                  <c:v>고등학교</c:v>
                </c:pt>
                <c:pt idx="4">
                  <c:v>특수학교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2055</c:v>
                </c:pt>
                <c:pt idx="1">
                  <c:v>11707</c:v>
                </c:pt>
                <c:pt idx="2">
                  <c:v>11404</c:v>
                </c:pt>
                <c:pt idx="3">
                  <c:v>9061</c:v>
                </c:pt>
                <c:pt idx="4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25-4ED4-A951-8B4B96729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4226536"/>
        <c:axId val="644525376"/>
      </c:lineChart>
      <c:catAx>
        <c:axId val="65218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52183680"/>
        <c:crosses val="autoZero"/>
        <c:auto val="1"/>
        <c:lblAlgn val="ctr"/>
        <c:lblOffset val="100"/>
        <c:noMultiLvlLbl val="0"/>
      </c:catAx>
      <c:valAx>
        <c:axId val="652183680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652183352"/>
        <c:crosses val="autoZero"/>
        <c:crossBetween val="between"/>
      </c:valAx>
      <c:valAx>
        <c:axId val="644525376"/>
        <c:scaling>
          <c:orientation val="minMax"/>
          <c:max val="1500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624226536"/>
        <c:crosses val="max"/>
        <c:crossBetween val="between"/>
        <c:minorUnit val="3000"/>
      </c:valAx>
      <c:catAx>
        <c:axId val="624226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4525376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8960E-66B4-4F9E-AFAD-17CD3A6043A4}" type="doc">
      <dgm:prSet loTypeId="urn:microsoft.com/office/officeart/2005/8/layout/chevron1" loCatId="process" qsTypeId="urn:microsoft.com/office/officeart/2005/8/quickstyle/3d5" qsCatId="3D" csTypeId="urn:microsoft.com/office/officeart/2005/8/colors/accent1_2" csCatId="accent1" phldr="1"/>
      <dgm:spPr/>
    </dgm:pt>
    <dgm:pt modelId="{F471B007-465A-428B-8560-D86868665D0E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사고발생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3279106-09BA-4285-A2F1-8F0499C2EFE8}" type="parTrans" cxnId="{35F40CEC-91D1-47B5-ADAF-92908DEF2FF0}">
      <dgm:prSet/>
      <dgm:spPr/>
      <dgm:t>
        <a:bodyPr/>
        <a:lstStyle/>
        <a:p>
          <a:pPr latinLnBrk="1"/>
          <a:endParaRPr lang="ko-KR" altLang="en-US"/>
        </a:p>
      </dgm:t>
    </dgm:pt>
    <dgm:pt modelId="{08C0F97D-7F39-41EC-AAA5-4F3FE38129C3}" type="sibTrans" cxnId="{35F40CEC-91D1-47B5-ADAF-92908DEF2FF0}">
      <dgm:prSet/>
      <dgm:spPr/>
      <dgm:t>
        <a:bodyPr/>
        <a:lstStyle/>
        <a:p>
          <a:pPr latinLnBrk="1"/>
          <a:endParaRPr lang="ko-KR" altLang="en-US"/>
        </a:p>
      </dgm:t>
    </dgm:pt>
    <dgm:pt modelId="{5F3EF825-1AA3-46EC-A29B-A149C8D2B882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사고통지서 작성</a:t>
          </a:r>
        </a:p>
      </dgm:t>
    </dgm:pt>
    <dgm:pt modelId="{293A3E2E-1A2F-4223-9661-A211DCC4C500}" type="parTrans" cxnId="{6DE45B13-359A-41A4-B64B-1F596F03257F}">
      <dgm:prSet/>
      <dgm:spPr/>
      <dgm:t>
        <a:bodyPr/>
        <a:lstStyle/>
        <a:p>
          <a:pPr latinLnBrk="1"/>
          <a:endParaRPr lang="ko-KR" altLang="en-US"/>
        </a:p>
      </dgm:t>
    </dgm:pt>
    <dgm:pt modelId="{CD31F1FC-022D-4E81-86BA-999884BB2129}" type="sibTrans" cxnId="{6DE45B13-359A-41A4-B64B-1F596F03257F}">
      <dgm:prSet/>
      <dgm:spPr/>
      <dgm:t>
        <a:bodyPr/>
        <a:lstStyle/>
        <a:p>
          <a:pPr latinLnBrk="1"/>
          <a:endParaRPr lang="ko-KR" altLang="en-US"/>
        </a:p>
      </dgm:t>
    </dgm:pt>
    <dgm:pt modelId="{D6A26F10-0476-460E-AD05-87E8590EFBA5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접수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C12F573-F46C-402B-8DEA-5C7CEB959D58}" type="parTrans" cxnId="{B77C9E3C-5134-4D63-932B-5BEDC88197E9}">
      <dgm:prSet/>
      <dgm:spPr/>
      <dgm:t>
        <a:bodyPr/>
        <a:lstStyle/>
        <a:p>
          <a:pPr latinLnBrk="1"/>
          <a:endParaRPr lang="ko-KR" altLang="en-US"/>
        </a:p>
      </dgm:t>
    </dgm:pt>
    <dgm:pt modelId="{6A604E92-F963-472B-8B0E-4A955489D211}" type="sibTrans" cxnId="{B77C9E3C-5134-4D63-932B-5BEDC88197E9}">
      <dgm:prSet/>
      <dgm:spPr/>
      <dgm:t>
        <a:bodyPr/>
        <a:lstStyle/>
        <a:p>
          <a:pPr latinLnBrk="1"/>
          <a:endParaRPr lang="ko-KR" altLang="en-US"/>
        </a:p>
      </dgm:t>
    </dgm:pt>
    <dgm:pt modelId="{7AAA2C2E-78A1-4694-AC6E-9B3CC99977E3}" type="pres">
      <dgm:prSet presAssocID="{2F98960E-66B4-4F9E-AFAD-17CD3A6043A4}" presName="Name0" presStyleCnt="0">
        <dgm:presLayoutVars>
          <dgm:dir/>
          <dgm:animLvl val="lvl"/>
          <dgm:resizeHandles val="exact"/>
        </dgm:presLayoutVars>
      </dgm:prSet>
      <dgm:spPr/>
    </dgm:pt>
    <dgm:pt modelId="{1585F051-6645-4976-B29E-EDC4DA091BDA}" type="pres">
      <dgm:prSet presAssocID="{F471B007-465A-428B-8560-D86868665D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D1748AF-3940-41C9-BCD0-07A2A2D6E549}" type="pres">
      <dgm:prSet presAssocID="{08C0F97D-7F39-41EC-AAA5-4F3FE38129C3}" presName="parTxOnlySpace" presStyleCnt="0"/>
      <dgm:spPr/>
    </dgm:pt>
    <dgm:pt modelId="{88C656B8-4D8B-4E74-B7A8-3175447EAEDE}" type="pres">
      <dgm:prSet presAssocID="{5F3EF825-1AA3-46EC-A29B-A149C8D2B88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3D104BB-6E6A-4181-BF31-A94279D0904E}" type="pres">
      <dgm:prSet presAssocID="{CD31F1FC-022D-4E81-86BA-999884BB2129}" presName="parTxOnlySpace" presStyleCnt="0"/>
      <dgm:spPr/>
    </dgm:pt>
    <dgm:pt modelId="{BE89A4C1-65B9-43F7-935A-57CFF5BCE12A}" type="pres">
      <dgm:prSet presAssocID="{D6A26F10-0476-460E-AD05-87E8590EFBA5}" presName="parTxOnly" presStyleLbl="node1" presStyleIdx="2" presStyleCnt="3" custLinFactNeighborX="-15219" custLinFactNeighborY="4010">
        <dgm:presLayoutVars>
          <dgm:chMax val="0"/>
          <dgm:chPref val="0"/>
          <dgm:bulletEnabled val="1"/>
        </dgm:presLayoutVars>
      </dgm:prSet>
      <dgm:spPr/>
    </dgm:pt>
  </dgm:ptLst>
  <dgm:cxnLst>
    <dgm:cxn modelId="{6DE45B13-359A-41A4-B64B-1F596F03257F}" srcId="{2F98960E-66B4-4F9E-AFAD-17CD3A6043A4}" destId="{5F3EF825-1AA3-46EC-A29B-A149C8D2B882}" srcOrd="1" destOrd="0" parTransId="{293A3E2E-1A2F-4223-9661-A211DCC4C500}" sibTransId="{CD31F1FC-022D-4E81-86BA-999884BB2129}"/>
    <dgm:cxn modelId="{65125137-CF22-407A-B30B-723948BA8183}" type="presOf" srcId="{D6A26F10-0476-460E-AD05-87E8590EFBA5}" destId="{BE89A4C1-65B9-43F7-935A-57CFF5BCE12A}" srcOrd="0" destOrd="0" presId="urn:microsoft.com/office/officeart/2005/8/layout/chevron1"/>
    <dgm:cxn modelId="{B77C9E3C-5134-4D63-932B-5BEDC88197E9}" srcId="{2F98960E-66B4-4F9E-AFAD-17CD3A6043A4}" destId="{D6A26F10-0476-460E-AD05-87E8590EFBA5}" srcOrd="2" destOrd="0" parTransId="{8C12F573-F46C-402B-8DEA-5C7CEB959D58}" sibTransId="{6A604E92-F963-472B-8B0E-4A955489D211}"/>
    <dgm:cxn modelId="{A18F145C-A384-457B-8A3C-A78CCB925D97}" type="presOf" srcId="{5F3EF825-1AA3-46EC-A29B-A149C8D2B882}" destId="{88C656B8-4D8B-4E74-B7A8-3175447EAEDE}" srcOrd="0" destOrd="0" presId="urn:microsoft.com/office/officeart/2005/8/layout/chevron1"/>
    <dgm:cxn modelId="{D736C6C7-43F9-490D-8AA8-A8D87D00DE1B}" type="presOf" srcId="{F471B007-465A-428B-8560-D86868665D0E}" destId="{1585F051-6645-4976-B29E-EDC4DA091BDA}" srcOrd="0" destOrd="0" presId="urn:microsoft.com/office/officeart/2005/8/layout/chevron1"/>
    <dgm:cxn modelId="{35F40CEC-91D1-47B5-ADAF-92908DEF2FF0}" srcId="{2F98960E-66B4-4F9E-AFAD-17CD3A6043A4}" destId="{F471B007-465A-428B-8560-D86868665D0E}" srcOrd="0" destOrd="0" parTransId="{F3279106-09BA-4285-A2F1-8F0499C2EFE8}" sibTransId="{08C0F97D-7F39-41EC-AAA5-4F3FE38129C3}"/>
    <dgm:cxn modelId="{B8E6DFF3-86B8-40F4-854D-DADA51362FBA}" type="presOf" srcId="{2F98960E-66B4-4F9E-AFAD-17CD3A6043A4}" destId="{7AAA2C2E-78A1-4694-AC6E-9B3CC99977E3}" srcOrd="0" destOrd="0" presId="urn:microsoft.com/office/officeart/2005/8/layout/chevron1"/>
    <dgm:cxn modelId="{D8FEC988-3B6B-45BA-8FF0-555C50A5470A}" type="presParOf" srcId="{7AAA2C2E-78A1-4694-AC6E-9B3CC99977E3}" destId="{1585F051-6645-4976-B29E-EDC4DA091BDA}" srcOrd="0" destOrd="0" presId="urn:microsoft.com/office/officeart/2005/8/layout/chevron1"/>
    <dgm:cxn modelId="{883E4820-0CA1-4388-8787-4FA3DFF95256}" type="presParOf" srcId="{7AAA2C2E-78A1-4694-AC6E-9B3CC99977E3}" destId="{9D1748AF-3940-41C9-BCD0-07A2A2D6E549}" srcOrd="1" destOrd="0" presId="urn:microsoft.com/office/officeart/2005/8/layout/chevron1"/>
    <dgm:cxn modelId="{53662DE7-3629-405D-8651-75A73DA4BECD}" type="presParOf" srcId="{7AAA2C2E-78A1-4694-AC6E-9B3CC99977E3}" destId="{88C656B8-4D8B-4E74-B7A8-3175447EAEDE}" srcOrd="2" destOrd="0" presId="urn:microsoft.com/office/officeart/2005/8/layout/chevron1"/>
    <dgm:cxn modelId="{DF835843-8144-424D-9F72-6AEDE890908E}" type="presParOf" srcId="{7AAA2C2E-78A1-4694-AC6E-9B3CC99977E3}" destId="{C3D104BB-6E6A-4181-BF31-A94279D0904E}" srcOrd="3" destOrd="0" presId="urn:microsoft.com/office/officeart/2005/8/layout/chevron1"/>
    <dgm:cxn modelId="{4D2FF3A6-8C55-4B59-A5E2-98CFA48E50A9}" type="presParOf" srcId="{7AAA2C2E-78A1-4694-AC6E-9B3CC99977E3}" destId="{BE89A4C1-65B9-43F7-935A-57CFF5BCE12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84793-E420-4FEC-BBFC-C82B6672CAA1}" type="doc">
      <dgm:prSet loTypeId="urn:microsoft.com/office/officeart/2005/8/layout/venn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7FFD0E8-4867-4F80-BCA4-697F282E83D3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진단서</a:t>
          </a:r>
        </a:p>
      </dgm:t>
    </dgm:pt>
    <dgm:pt modelId="{284AE580-ABEF-48BC-906E-61675DDE358D}" type="parTrans" cxnId="{7D6EDFC9-90BF-4743-840A-1A459F2CCA2B}">
      <dgm:prSet/>
      <dgm:spPr/>
      <dgm:t>
        <a:bodyPr/>
        <a:lstStyle/>
        <a:p>
          <a:pPr latinLnBrk="1"/>
          <a:endParaRPr lang="ko-KR" altLang="en-US"/>
        </a:p>
      </dgm:t>
    </dgm:pt>
    <dgm:pt modelId="{38FA157A-0316-4384-A234-EA5B43335163}" type="sibTrans" cxnId="{7D6EDFC9-90BF-4743-840A-1A459F2CCA2B}">
      <dgm:prSet/>
      <dgm:spPr/>
      <dgm:t>
        <a:bodyPr/>
        <a:lstStyle/>
        <a:p>
          <a:pPr latinLnBrk="1"/>
          <a:endParaRPr lang="ko-KR" altLang="en-US"/>
        </a:p>
      </dgm:t>
    </dgm:pt>
    <dgm:pt modelId="{E270CA97-5841-4E3C-8531-297EC7892475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영수증</a:t>
          </a:r>
        </a:p>
      </dgm:t>
    </dgm:pt>
    <dgm:pt modelId="{4132662D-1704-40DF-8F1C-7170C51E3BBC}" type="parTrans" cxnId="{3D77BFF8-A633-4E0B-8565-4A3EA35049CF}">
      <dgm:prSet/>
      <dgm:spPr/>
      <dgm:t>
        <a:bodyPr/>
        <a:lstStyle/>
        <a:p>
          <a:pPr latinLnBrk="1"/>
          <a:endParaRPr lang="ko-KR" altLang="en-US"/>
        </a:p>
      </dgm:t>
    </dgm:pt>
    <dgm:pt modelId="{733BAC47-1003-4F79-A82A-FFFE27A2DD4D}" type="sibTrans" cxnId="{3D77BFF8-A633-4E0B-8565-4A3EA35049CF}">
      <dgm:prSet/>
      <dgm:spPr/>
      <dgm:t>
        <a:bodyPr/>
        <a:lstStyle/>
        <a:p>
          <a:pPr latinLnBrk="1"/>
          <a:endParaRPr lang="ko-KR" altLang="en-US"/>
        </a:p>
      </dgm:t>
    </dgm:pt>
    <dgm:pt modelId="{51F91C03-BD80-42A0-BB5C-44B9C5355718}">
      <dgm:prSet phldrT="[텍스트]" custT="1"/>
      <dgm:spPr/>
      <dgm:t>
        <a:bodyPr vert="horz"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주민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등록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등본</a:t>
          </a:r>
        </a:p>
      </dgm:t>
    </dgm:pt>
    <dgm:pt modelId="{AE5E0CE2-CA0E-42EB-B5D3-197B06591327}" type="parTrans" cxnId="{74252199-EE97-4B7D-934A-D6E3EDB76806}">
      <dgm:prSet/>
      <dgm:spPr/>
      <dgm:t>
        <a:bodyPr/>
        <a:lstStyle/>
        <a:p>
          <a:pPr latinLnBrk="1"/>
          <a:endParaRPr lang="ko-KR" altLang="en-US"/>
        </a:p>
      </dgm:t>
    </dgm:pt>
    <dgm:pt modelId="{67CD0AC4-9722-49A7-A6D5-358EB5660C1C}" type="sibTrans" cxnId="{74252199-EE97-4B7D-934A-D6E3EDB76806}">
      <dgm:prSet/>
      <dgm:spPr/>
      <dgm:t>
        <a:bodyPr/>
        <a:lstStyle/>
        <a:p>
          <a:pPr latinLnBrk="1"/>
          <a:endParaRPr lang="ko-KR" altLang="en-US"/>
        </a:p>
      </dgm:t>
    </dgm:pt>
    <dgm:pt modelId="{2BC199EA-17FD-4767-BD56-7E097E5C7B27}" type="pres">
      <dgm:prSet presAssocID="{2BA84793-E420-4FEC-BBFC-C82B6672CAA1}" presName="Name0" presStyleCnt="0">
        <dgm:presLayoutVars>
          <dgm:dir/>
          <dgm:resizeHandles val="exact"/>
        </dgm:presLayoutVars>
      </dgm:prSet>
      <dgm:spPr/>
    </dgm:pt>
    <dgm:pt modelId="{269C0F99-7BCE-47C1-AE8C-77EFDBBBBBBD}" type="pres">
      <dgm:prSet presAssocID="{F7FFD0E8-4867-4F80-BCA4-697F282E83D3}" presName="Name5" presStyleLbl="vennNode1" presStyleIdx="0" presStyleCnt="3">
        <dgm:presLayoutVars>
          <dgm:bulletEnabled val="1"/>
        </dgm:presLayoutVars>
      </dgm:prSet>
      <dgm:spPr/>
    </dgm:pt>
    <dgm:pt modelId="{473CC249-2053-44DD-ABED-EF6AB9455025}" type="pres">
      <dgm:prSet presAssocID="{38FA157A-0316-4384-A234-EA5B43335163}" presName="space" presStyleCnt="0"/>
      <dgm:spPr/>
    </dgm:pt>
    <dgm:pt modelId="{CF121692-A5E6-4EA2-95B7-16AC6F9C78C6}" type="pres">
      <dgm:prSet presAssocID="{E270CA97-5841-4E3C-8531-297EC7892475}" presName="Name5" presStyleLbl="vennNode1" presStyleIdx="1" presStyleCnt="3">
        <dgm:presLayoutVars>
          <dgm:bulletEnabled val="1"/>
        </dgm:presLayoutVars>
      </dgm:prSet>
      <dgm:spPr/>
    </dgm:pt>
    <dgm:pt modelId="{CF26C295-3F2D-4C39-A12D-74776EAD3B28}" type="pres">
      <dgm:prSet presAssocID="{733BAC47-1003-4F79-A82A-FFFE27A2DD4D}" presName="space" presStyleCnt="0"/>
      <dgm:spPr/>
    </dgm:pt>
    <dgm:pt modelId="{BBA29BA0-6CD4-4C21-98C6-B58EB9C7BA7D}" type="pres">
      <dgm:prSet presAssocID="{51F91C03-BD80-42A0-BB5C-44B9C5355718}" presName="Name5" presStyleLbl="vennNode1" presStyleIdx="2" presStyleCnt="3" custScaleX="110379" custScaleY="112027">
        <dgm:presLayoutVars>
          <dgm:bulletEnabled val="1"/>
        </dgm:presLayoutVars>
      </dgm:prSet>
      <dgm:spPr/>
    </dgm:pt>
  </dgm:ptLst>
  <dgm:cxnLst>
    <dgm:cxn modelId="{CF48721B-C00C-4C8A-8C45-C760340E8978}" type="presOf" srcId="{F7FFD0E8-4867-4F80-BCA4-697F282E83D3}" destId="{269C0F99-7BCE-47C1-AE8C-77EFDBBBBBBD}" srcOrd="0" destOrd="0" presId="urn:microsoft.com/office/officeart/2005/8/layout/venn3"/>
    <dgm:cxn modelId="{3A25BE81-46F2-40BD-A216-357F0A6ABA79}" type="presOf" srcId="{E270CA97-5841-4E3C-8531-297EC7892475}" destId="{CF121692-A5E6-4EA2-95B7-16AC6F9C78C6}" srcOrd="0" destOrd="0" presId="urn:microsoft.com/office/officeart/2005/8/layout/venn3"/>
    <dgm:cxn modelId="{74252199-EE97-4B7D-934A-D6E3EDB76806}" srcId="{2BA84793-E420-4FEC-BBFC-C82B6672CAA1}" destId="{51F91C03-BD80-42A0-BB5C-44B9C5355718}" srcOrd="2" destOrd="0" parTransId="{AE5E0CE2-CA0E-42EB-B5D3-197B06591327}" sibTransId="{67CD0AC4-9722-49A7-A6D5-358EB5660C1C}"/>
    <dgm:cxn modelId="{8C0222B2-EF04-410A-9DE9-482FF11B5A97}" type="presOf" srcId="{2BA84793-E420-4FEC-BBFC-C82B6672CAA1}" destId="{2BC199EA-17FD-4767-BD56-7E097E5C7B27}" srcOrd="0" destOrd="0" presId="urn:microsoft.com/office/officeart/2005/8/layout/venn3"/>
    <dgm:cxn modelId="{7D6EDFC9-90BF-4743-840A-1A459F2CCA2B}" srcId="{2BA84793-E420-4FEC-BBFC-C82B6672CAA1}" destId="{F7FFD0E8-4867-4F80-BCA4-697F282E83D3}" srcOrd="0" destOrd="0" parTransId="{284AE580-ABEF-48BC-906E-61675DDE358D}" sibTransId="{38FA157A-0316-4384-A234-EA5B43335163}"/>
    <dgm:cxn modelId="{3D77BFF8-A633-4E0B-8565-4A3EA35049CF}" srcId="{2BA84793-E420-4FEC-BBFC-C82B6672CAA1}" destId="{E270CA97-5841-4E3C-8531-297EC7892475}" srcOrd="1" destOrd="0" parTransId="{4132662D-1704-40DF-8F1C-7170C51E3BBC}" sibTransId="{733BAC47-1003-4F79-A82A-FFFE27A2DD4D}"/>
    <dgm:cxn modelId="{B55C1EFA-C946-40F5-98B0-4AE5C5C09BFD}" type="presOf" srcId="{51F91C03-BD80-42A0-BB5C-44B9C5355718}" destId="{BBA29BA0-6CD4-4C21-98C6-B58EB9C7BA7D}" srcOrd="0" destOrd="0" presId="urn:microsoft.com/office/officeart/2005/8/layout/venn3"/>
    <dgm:cxn modelId="{D54486C2-D994-486A-9AF6-ECA803504328}" type="presParOf" srcId="{2BC199EA-17FD-4767-BD56-7E097E5C7B27}" destId="{269C0F99-7BCE-47C1-AE8C-77EFDBBBBBBD}" srcOrd="0" destOrd="0" presId="urn:microsoft.com/office/officeart/2005/8/layout/venn3"/>
    <dgm:cxn modelId="{DF93125B-0421-473C-8E5D-0CC37E53680F}" type="presParOf" srcId="{2BC199EA-17FD-4767-BD56-7E097E5C7B27}" destId="{473CC249-2053-44DD-ABED-EF6AB9455025}" srcOrd="1" destOrd="0" presId="urn:microsoft.com/office/officeart/2005/8/layout/venn3"/>
    <dgm:cxn modelId="{615E93E2-D4FE-4ADC-B097-4D8FDEF8A22D}" type="presParOf" srcId="{2BC199EA-17FD-4767-BD56-7E097E5C7B27}" destId="{CF121692-A5E6-4EA2-95B7-16AC6F9C78C6}" srcOrd="2" destOrd="0" presId="urn:microsoft.com/office/officeart/2005/8/layout/venn3"/>
    <dgm:cxn modelId="{54905D90-BE3A-4DDD-B335-54D88D86BB9C}" type="presParOf" srcId="{2BC199EA-17FD-4767-BD56-7E097E5C7B27}" destId="{CF26C295-3F2D-4C39-A12D-74776EAD3B28}" srcOrd="3" destOrd="0" presId="urn:microsoft.com/office/officeart/2005/8/layout/venn3"/>
    <dgm:cxn modelId="{6B5731F0-5363-4872-B224-F347468596B0}" type="presParOf" srcId="{2BC199EA-17FD-4767-BD56-7E097E5C7B27}" destId="{BBA29BA0-6CD4-4C21-98C6-B58EB9C7BA7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5F051-6645-4976-B29E-EDC4DA091BDA}">
      <dsp:nvSpPr>
        <dsp:cNvPr id="0" name=""/>
        <dsp:cNvSpPr/>
      </dsp:nvSpPr>
      <dsp:spPr>
        <a:xfrm>
          <a:off x="1501" y="322078"/>
          <a:ext cx="1828905" cy="731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사고발생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67282" y="322078"/>
        <a:ext cx="1097343" cy="731562"/>
      </dsp:txXfrm>
    </dsp:sp>
    <dsp:sp modelId="{88C656B8-4D8B-4E74-B7A8-3175447EAEDE}">
      <dsp:nvSpPr>
        <dsp:cNvPr id="0" name=""/>
        <dsp:cNvSpPr/>
      </dsp:nvSpPr>
      <dsp:spPr>
        <a:xfrm>
          <a:off x="1647515" y="322078"/>
          <a:ext cx="1828905" cy="731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사고통지서 작성</a:t>
          </a:r>
        </a:p>
      </dsp:txBody>
      <dsp:txXfrm>
        <a:off x="2013296" y="322078"/>
        <a:ext cx="1097343" cy="731562"/>
      </dsp:txXfrm>
    </dsp:sp>
    <dsp:sp modelId="{BE89A4C1-65B9-43F7-935A-57CFF5BCE12A}">
      <dsp:nvSpPr>
        <dsp:cNvPr id="0" name=""/>
        <dsp:cNvSpPr/>
      </dsp:nvSpPr>
      <dsp:spPr>
        <a:xfrm>
          <a:off x="3265696" y="351414"/>
          <a:ext cx="1828905" cy="731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접수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631477" y="351414"/>
        <a:ext cx="1097343" cy="731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C0F99-7BCE-47C1-AE8C-77EFDBBBBBBD}">
      <dsp:nvSpPr>
        <dsp:cNvPr id="0" name=""/>
        <dsp:cNvSpPr/>
      </dsp:nvSpPr>
      <dsp:spPr>
        <a:xfrm>
          <a:off x="917" y="67859"/>
          <a:ext cx="1128404" cy="11284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2100" tIns="22860" rIns="6210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진단서</a:t>
          </a:r>
        </a:p>
      </dsp:txBody>
      <dsp:txXfrm>
        <a:off x="166168" y="233110"/>
        <a:ext cx="797902" cy="797902"/>
      </dsp:txXfrm>
    </dsp:sp>
    <dsp:sp modelId="{CF121692-A5E6-4EA2-95B7-16AC6F9C78C6}">
      <dsp:nvSpPr>
        <dsp:cNvPr id="0" name=""/>
        <dsp:cNvSpPr/>
      </dsp:nvSpPr>
      <dsp:spPr>
        <a:xfrm>
          <a:off x="903641" y="67859"/>
          <a:ext cx="1128404" cy="11284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2100" tIns="22860" rIns="6210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영수증</a:t>
          </a:r>
        </a:p>
      </dsp:txBody>
      <dsp:txXfrm>
        <a:off x="1068892" y="233110"/>
        <a:ext cx="797902" cy="797902"/>
      </dsp:txXfrm>
    </dsp:sp>
    <dsp:sp modelId="{BBA29BA0-6CD4-4C21-98C6-B58EB9C7BA7D}">
      <dsp:nvSpPr>
        <dsp:cNvPr id="0" name=""/>
        <dsp:cNvSpPr/>
      </dsp:nvSpPr>
      <dsp:spPr>
        <a:xfrm>
          <a:off x="1806365" y="2"/>
          <a:ext cx="1245522" cy="126411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2100" tIns="22860" rIns="6210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주민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등록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등본</a:t>
          </a:r>
        </a:p>
      </dsp:txBody>
      <dsp:txXfrm>
        <a:off x="1988767" y="185128"/>
        <a:ext cx="880718" cy="893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0.65536</cdr:x>
      <cdr:y>0.14566</cdr:y>
    </cdr:from>
    <cdr:to>
      <cdr:x>0.81229</cdr:x>
      <cdr:y>0.28632</cdr:y>
    </cdr:to>
    <cdr:sp macro="" textlink="">
      <cdr:nvSpPr>
        <cdr:cNvPr id="3" name="말풍선: 모서리가 둥근 사각형 2">
          <a:extLst xmlns:a="http://schemas.openxmlformats.org/drawingml/2006/main">
            <a:ext uri="{FF2B5EF4-FFF2-40B4-BE49-F238E27FC236}">
              <a16:creationId xmlns:a16="http://schemas.microsoft.com/office/drawing/2014/main" id="{A8D177AF-2125-4FF9-AF7C-1096C12181E7}"/>
            </a:ext>
          </a:extLst>
        </cdr:cNvPr>
        <cdr:cNvSpPr/>
      </cdr:nvSpPr>
      <cdr:spPr>
        <a:xfrm xmlns:a="http://schemas.openxmlformats.org/drawingml/2006/main" rot="5400000">
          <a:off x="5944050" y="438797"/>
          <a:ext cx="724930" cy="1348687"/>
        </a:xfrm>
        <a:prstGeom xmlns:a="http://schemas.openxmlformats.org/drawingml/2006/main" prst="wedgeRoundRectCallout">
          <a:avLst>
            <a:gd name="adj1" fmla="val -3788"/>
            <a:gd name="adj2" fmla="val 112391"/>
            <a:gd name="adj3" fmla="val 16667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33CC-A9D8-4DAF-B476-455D8475F38D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CB016-F43F-40D6-BE02-4BC6DB86C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15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5579-00C2-44A6-87D4-C416FF9B5615}" type="datetime1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01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266F-4240-4E5F-8691-AD5105EC670C}" type="datetime1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89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E3E6-3445-4BD7-AF0C-4AC4ECA6CE17}" type="datetime1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05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AB14-226D-4451-8B74-D559167B32AE}" type="datetime1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5A96178-1937-4D95-AF7A-899E3EA3AEF3}"/>
              </a:ext>
            </a:extLst>
          </p:cNvPr>
          <p:cNvSpPr/>
          <p:nvPr userDrawn="1"/>
        </p:nvSpPr>
        <p:spPr>
          <a:xfrm>
            <a:off x="0" y="681037"/>
            <a:ext cx="9906000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배지 7">
            <a:extLst>
              <a:ext uri="{FF2B5EF4-FFF2-40B4-BE49-F238E27FC236}">
                <a16:creationId xmlns:a16="http://schemas.microsoft.com/office/drawing/2014/main" id="{8C00208A-8B34-4115-AB63-BD244D818B03}"/>
              </a:ext>
            </a:extLst>
          </p:cNvPr>
          <p:cNvSpPr/>
          <p:nvPr userDrawn="1"/>
        </p:nvSpPr>
        <p:spPr>
          <a:xfrm>
            <a:off x="576649" y="0"/>
            <a:ext cx="8756821" cy="1046162"/>
          </a:xfrm>
          <a:prstGeom prst="plaque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67" y="0"/>
            <a:ext cx="7614465" cy="993604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pic>
        <p:nvPicPr>
          <p:cNvPr id="10" name="그림 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92432311-C7F3-452B-8061-05A304A82E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00" y="6276983"/>
            <a:ext cx="1148535" cy="37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2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19A-6716-442A-9095-29E6C4BE4541}" type="datetime1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81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2767-11E9-4D8A-8BB1-45845AD56C04}" type="datetime1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90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2903-5A1D-4AC7-8658-FCE201B829BF}" type="datetime1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98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401-BD3A-4AE7-A3C5-6874560BC342}" type="datetime1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64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6885-2941-462C-B6E2-CC11865B5CBC}" type="datetime1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17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1BA3-BCD2-4292-8CA9-99B52D713895}" type="datetime1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12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C570-7847-4A5E-A725-784DBAEC91B2}" type="datetime1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31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82856-EB4A-4721-B31C-1066D56DDA41}" type="datetime1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5876F-211A-4E91-938B-6FB978B744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2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다리꼴 3">
            <a:extLst>
              <a:ext uri="{FF2B5EF4-FFF2-40B4-BE49-F238E27FC236}">
                <a16:creationId xmlns:a16="http://schemas.microsoft.com/office/drawing/2014/main" id="{F7E92B21-81FE-43F9-89A3-CA9712DE5948}"/>
              </a:ext>
            </a:extLst>
          </p:cNvPr>
          <p:cNvSpPr/>
          <p:nvPr/>
        </p:nvSpPr>
        <p:spPr>
          <a:xfrm>
            <a:off x="0" y="3253946"/>
            <a:ext cx="9906000" cy="3604054"/>
          </a:xfrm>
          <a:prstGeom prst="trapezoid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0F666C6-F88F-42F6-97F3-21AFBA1F5C5D}"/>
              </a:ext>
            </a:extLst>
          </p:cNvPr>
          <p:cNvSpPr/>
          <p:nvPr/>
        </p:nvSpPr>
        <p:spPr>
          <a:xfrm>
            <a:off x="1103870" y="1830513"/>
            <a:ext cx="7768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School Safety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F949369-5881-4325-9FB1-8F9CBF47C4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03" y="288324"/>
            <a:ext cx="1293617" cy="8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6E184563-0FC6-4FB2-AB02-6865BFCDE221}"/>
              </a:ext>
            </a:extLst>
          </p:cNvPr>
          <p:cNvSpPr/>
          <p:nvPr/>
        </p:nvSpPr>
        <p:spPr>
          <a:xfrm>
            <a:off x="1145767" y="2034746"/>
            <a:ext cx="4596006" cy="181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7C07C73-DF19-4BB2-A40B-4CC3F060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E67F25-F745-4BDE-BA98-6812ED8D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오각형 4">
            <a:extLst>
              <a:ext uri="{FF2B5EF4-FFF2-40B4-BE49-F238E27FC236}">
                <a16:creationId xmlns:a16="http://schemas.microsoft.com/office/drawing/2014/main" id="{7E24F532-4912-405A-B3FE-70EC2CF791E8}"/>
              </a:ext>
            </a:extLst>
          </p:cNvPr>
          <p:cNvSpPr/>
          <p:nvPr/>
        </p:nvSpPr>
        <p:spPr>
          <a:xfrm>
            <a:off x="988540" y="1408670"/>
            <a:ext cx="856735" cy="807308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Ⅰ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BCC78-0FE9-4380-ADE0-45DDB8686343}"/>
              </a:ext>
            </a:extLst>
          </p:cNvPr>
          <p:cNvSpPr txBox="1"/>
          <p:nvPr/>
        </p:nvSpPr>
        <p:spPr>
          <a:xfrm>
            <a:off x="1961200" y="1622854"/>
            <a:ext cx="361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학교안전사고의 의미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11A75C-021F-4A89-9457-F2B955E9385A}"/>
              </a:ext>
            </a:extLst>
          </p:cNvPr>
          <p:cNvSpPr/>
          <p:nvPr/>
        </p:nvSpPr>
        <p:spPr>
          <a:xfrm>
            <a:off x="1145767" y="3122487"/>
            <a:ext cx="4596006" cy="181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각형 8">
            <a:extLst>
              <a:ext uri="{FF2B5EF4-FFF2-40B4-BE49-F238E27FC236}">
                <a16:creationId xmlns:a16="http://schemas.microsoft.com/office/drawing/2014/main" id="{557B4AEF-3E1E-4D92-92A9-A3E1D3E2A326}"/>
              </a:ext>
            </a:extLst>
          </p:cNvPr>
          <p:cNvSpPr/>
          <p:nvPr/>
        </p:nvSpPr>
        <p:spPr>
          <a:xfrm>
            <a:off x="988540" y="2496411"/>
            <a:ext cx="856735" cy="807308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Ⅱ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5C779-B4D1-4D14-AD34-4A0BD30DE806}"/>
              </a:ext>
            </a:extLst>
          </p:cNvPr>
          <p:cNvSpPr txBox="1"/>
          <p:nvPr/>
        </p:nvSpPr>
        <p:spPr>
          <a:xfrm>
            <a:off x="1845275" y="2698918"/>
            <a:ext cx="389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돋움" panose="020B0600000101010101" pitchFamily="50" charset="-127"/>
                <a:ea typeface="돋움" panose="020B0600000101010101" pitchFamily="50" charset="-127"/>
              </a:rPr>
              <a:t>배상책임 보험금 청구절차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8FC88DC-C73F-45E4-8B9A-502273FD5E60}"/>
              </a:ext>
            </a:extLst>
          </p:cNvPr>
          <p:cNvSpPr/>
          <p:nvPr/>
        </p:nvSpPr>
        <p:spPr>
          <a:xfrm>
            <a:off x="1145767" y="4287450"/>
            <a:ext cx="4596006" cy="181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각형 11">
            <a:extLst>
              <a:ext uri="{FF2B5EF4-FFF2-40B4-BE49-F238E27FC236}">
                <a16:creationId xmlns:a16="http://schemas.microsoft.com/office/drawing/2014/main" id="{9A6961FE-781A-428F-AB00-00005C2FA57D}"/>
              </a:ext>
            </a:extLst>
          </p:cNvPr>
          <p:cNvSpPr/>
          <p:nvPr/>
        </p:nvSpPr>
        <p:spPr>
          <a:xfrm>
            <a:off x="988540" y="3661374"/>
            <a:ext cx="856735" cy="807308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Ⅲ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98FD0-5099-4E6A-88FF-25B52FCA30FB}"/>
              </a:ext>
            </a:extLst>
          </p:cNvPr>
          <p:cNvSpPr txBox="1"/>
          <p:nvPr/>
        </p:nvSpPr>
        <p:spPr>
          <a:xfrm>
            <a:off x="1961200" y="3875558"/>
            <a:ext cx="361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학교안전사고 통계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E5F9A7F-28A0-4153-903E-BFC942B25FB5}"/>
              </a:ext>
            </a:extLst>
          </p:cNvPr>
          <p:cNvSpPr/>
          <p:nvPr/>
        </p:nvSpPr>
        <p:spPr>
          <a:xfrm>
            <a:off x="1145767" y="5477473"/>
            <a:ext cx="4596006" cy="181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각형 14">
            <a:extLst>
              <a:ext uri="{FF2B5EF4-FFF2-40B4-BE49-F238E27FC236}">
                <a16:creationId xmlns:a16="http://schemas.microsoft.com/office/drawing/2014/main" id="{012F2A45-F894-419B-9A5F-1ABAC76FB72D}"/>
              </a:ext>
            </a:extLst>
          </p:cNvPr>
          <p:cNvSpPr/>
          <p:nvPr/>
        </p:nvSpPr>
        <p:spPr>
          <a:xfrm>
            <a:off x="988540" y="4851397"/>
            <a:ext cx="856735" cy="807308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Ⅳ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04E1A-1A13-4CB7-B146-5B0E24F55357}"/>
              </a:ext>
            </a:extLst>
          </p:cNvPr>
          <p:cNvSpPr txBox="1"/>
          <p:nvPr/>
        </p:nvSpPr>
        <p:spPr>
          <a:xfrm>
            <a:off x="1961200" y="5065581"/>
            <a:ext cx="361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학교안전사고 처리절차</a:t>
            </a:r>
          </a:p>
        </p:txBody>
      </p:sp>
      <p:pic>
        <p:nvPicPr>
          <p:cNvPr id="18" name="그림 17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B9CC408E-7095-4D5D-832E-E05BCFB54A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7" t="68319" r="6579" b="9628"/>
          <a:stretch/>
        </p:blipFill>
        <p:spPr>
          <a:xfrm>
            <a:off x="6302204" y="4106389"/>
            <a:ext cx="2462262" cy="15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DB0558-3E54-46D0-A623-8B0911B5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Ⅰ. </a:t>
            </a:r>
            <a:r>
              <a:rPr lang="ko-KR" altLang="en-US" dirty="0"/>
              <a:t>학교안전사고의 의미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1CA5FE-2B3E-4AB8-8495-50B8E915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88" y="1167607"/>
            <a:ext cx="8416944" cy="27453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Facility Safety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Educational Facilities Periodic, Occasional, Summer Safety Check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Consultation On safety management of training, physical education and dormitory facilities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D700DC-4F24-4B34-8DC9-9B42A620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7F8E2B9-F446-4BD3-BB7E-9EF9B86DF856}"/>
              </a:ext>
            </a:extLst>
          </p:cNvPr>
          <p:cNvSpPr txBox="1">
            <a:spLocks/>
          </p:cNvSpPr>
          <p:nvPr/>
        </p:nvSpPr>
        <p:spPr>
          <a:xfrm>
            <a:off x="343288" y="3751263"/>
            <a:ext cx="6996627" cy="2328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학교안전사고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학교교육활동 중에 발생한 사고로 학생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교직원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교육활동 참여자에게 발생하는 질병이나 생명 또는 신체에 피해를 주는 모든 사고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625BC27C-969C-45D8-8399-C4711B094B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81512" y="4189800"/>
            <a:ext cx="1965440" cy="15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13D35E-CF52-4F57-BD78-7FEE9F5F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Ⅱ. </a:t>
            </a:r>
            <a:r>
              <a:rPr lang="ko-KR" altLang="en-US" dirty="0"/>
              <a:t>배상책임 보험금 청구절차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E522D5-A2D0-48AE-B701-8FB8223C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1F771921-5CEE-41F1-BEED-E9C2EB91F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82672"/>
              </p:ext>
            </p:extLst>
          </p:nvPr>
        </p:nvGraphicFramePr>
        <p:xfrm>
          <a:off x="2084173" y="2207742"/>
          <a:ext cx="6936258" cy="414861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319866">
                  <a:extLst>
                    <a:ext uri="{9D8B030D-6E8A-4147-A177-3AD203B41FA5}">
                      <a16:colId xmlns:a16="http://schemas.microsoft.com/office/drawing/2014/main" val="526399132"/>
                    </a:ext>
                  </a:extLst>
                </a:gridCol>
                <a:gridCol w="2491031">
                  <a:extLst>
                    <a:ext uri="{9D8B030D-6E8A-4147-A177-3AD203B41FA5}">
                      <a16:colId xmlns:a16="http://schemas.microsoft.com/office/drawing/2014/main" val="1517712848"/>
                    </a:ext>
                  </a:extLst>
                </a:gridCol>
                <a:gridCol w="2125361">
                  <a:extLst>
                    <a:ext uri="{9D8B030D-6E8A-4147-A177-3AD203B41FA5}">
                      <a16:colId xmlns:a16="http://schemas.microsoft.com/office/drawing/2014/main" val="2422786383"/>
                    </a:ext>
                  </a:extLst>
                </a:gridCol>
              </a:tblGrid>
              <a:tr h="69143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지체없이 통지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 우편발송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우편접수 후 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 이내 지급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820450"/>
                  </a:ext>
                </a:extLst>
              </a:tr>
              <a:tr h="69143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청구서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학교통장사본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03692"/>
                  </a:ext>
                </a:extLst>
              </a:tr>
              <a:tr h="69143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중간 청구 가능</a:t>
                      </a:r>
                      <a:br>
                        <a:rPr lang="en-US" altLang="ko-KR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장기치료 시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진료비 영수증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101862"/>
                  </a:ext>
                </a:extLst>
              </a:tr>
              <a:tr h="69143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원본진단서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512955"/>
                  </a:ext>
                </a:extLst>
              </a:tr>
              <a:tr h="69143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수리 또는 구입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영수증 원본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48617"/>
                  </a:ext>
                </a:extLst>
              </a:tr>
              <a:tr h="69143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간이영수증 불가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345936"/>
                  </a:ext>
                </a:extLst>
              </a:tr>
            </a:tbl>
          </a:graphicData>
        </a:graphic>
      </p:graphicFrame>
      <p:sp>
        <p:nvSpPr>
          <p:cNvPr id="6" name="사각형: 빗면 5">
            <a:extLst>
              <a:ext uri="{FF2B5EF4-FFF2-40B4-BE49-F238E27FC236}">
                <a16:creationId xmlns:a16="http://schemas.microsoft.com/office/drawing/2014/main" id="{F3A28B6A-E937-4887-868A-7810AD53931A}"/>
              </a:ext>
            </a:extLst>
          </p:cNvPr>
          <p:cNvSpPr/>
          <p:nvPr/>
        </p:nvSpPr>
        <p:spPr>
          <a:xfrm>
            <a:off x="681037" y="2199503"/>
            <a:ext cx="1386660" cy="1375719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공통</a:t>
            </a:r>
          </a:p>
        </p:txBody>
      </p:sp>
      <p:sp>
        <p:nvSpPr>
          <p:cNvPr id="7" name="사각형: 빗면 6">
            <a:extLst>
              <a:ext uri="{FF2B5EF4-FFF2-40B4-BE49-F238E27FC236}">
                <a16:creationId xmlns:a16="http://schemas.microsoft.com/office/drawing/2014/main" id="{AAAC3EC7-6BA4-465B-8865-668DB6811FFF}"/>
              </a:ext>
            </a:extLst>
          </p:cNvPr>
          <p:cNvSpPr/>
          <p:nvPr/>
        </p:nvSpPr>
        <p:spPr>
          <a:xfrm>
            <a:off x="681037" y="3590068"/>
            <a:ext cx="1386660" cy="1375719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대인</a:t>
            </a:r>
          </a:p>
        </p:txBody>
      </p:sp>
      <p:sp>
        <p:nvSpPr>
          <p:cNvPr id="8" name="사각형: 빗면 7">
            <a:extLst>
              <a:ext uri="{FF2B5EF4-FFF2-40B4-BE49-F238E27FC236}">
                <a16:creationId xmlns:a16="http://schemas.microsoft.com/office/drawing/2014/main" id="{D8848EED-2C10-48E2-B2FA-6739ED2C3DB5}"/>
              </a:ext>
            </a:extLst>
          </p:cNvPr>
          <p:cNvSpPr/>
          <p:nvPr/>
        </p:nvSpPr>
        <p:spPr>
          <a:xfrm>
            <a:off x="681037" y="4980633"/>
            <a:ext cx="1386660" cy="1375719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대물</a:t>
            </a:r>
          </a:p>
        </p:txBody>
      </p:sp>
      <p:sp>
        <p:nvSpPr>
          <p:cNvPr id="9" name="팔각형 8">
            <a:extLst>
              <a:ext uri="{FF2B5EF4-FFF2-40B4-BE49-F238E27FC236}">
                <a16:creationId xmlns:a16="http://schemas.microsoft.com/office/drawing/2014/main" id="{DD6C3DDA-BEC8-4E5C-8440-B969426BFCC0}"/>
              </a:ext>
            </a:extLst>
          </p:cNvPr>
          <p:cNvSpPr/>
          <p:nvPr/>
        </p:nvSpPr>
        <p:spPr>
          <a:xfrm>
            <a:off x="2084173" y="1532239"/>
            <a:ext cx="2298357" cy="675503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육각형 9">
            <a:extLst>
              <a:ext uri="{FF2B5EF4-FFF2-40B4-BE49-F238E27FC236}">
                <a16:creationId xmlns:a16="http://schemas.microsoft.com/office/drawing/2014/main" id="{D572D694-E9F5-4AB1-A6CE-489E1C9F853B}"/>
              </a:ext>
            </a:extLst>
          </p:cNvPr>
          <p:cNvSpPr/>
          <p:nvPr/>
        </p:nvSpPr>
        <p:spPr>
          <a:xfrm>
            <a:off x="2084173" y="1532239"/>
            <a:ext cx="2298357" cy="667264"/>
          </a:xfrm>
          <a:prstGeom prst="hexagon">
            <a:avLst>
              <a:gd name="adj" fmla="val 64024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치료</a:t>
            </a:r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수리</a:t>
            </a:r>
          </a:p>
        </p:txBody>
      </p:sp>
      <p:sp>
        <p:nvSpPr>
          <p:cNvPr id="11" name="팔각형 10">
            <a:extLst>
              <a:ext uri="{FF2B5EF4-FFF2-40B4-BE49-F238E27FC236}">
                <a16:creationId xmlns:a16="http://schemas.microsoft.com/office/drawing/2014/main" id="{CB30C0C9-180E-4FBB-8241-2183621621F4}"/>
              </a:ext>
            </a:extLst>
          </p:cNvPr>
          <p:cNvSpPr/>
          <p:nvPr/>
        </p:nvSpPr>
        <p:spPr>
          <a:xfrm>
            <a:off x="4399006" y="1516448"/>
            <a:ext cx="2537253" cy="675503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육각형 11">
            <a:extLst>
              <a:ext uri="{FF2B5EF4-FFF2-40B4-BE49-F238E27FC236}">
                <a16:creationId xmlns:a16="http://schemas.microsoft.com/office/drawing/2014/main" id="{4326646E-C461-44BA-B4A4-A586E5DFDC41}"/>
              </a:ext>
            </a:extLst>
          </p:cNvPr>
          <p:cNvSpPr/>
          <p:nvPr/>
        </p:nvSpPr>
        <p:spPr>
          <a:xfrm>
            <a:off x="4403123" y="1516707"/>
            <a:ext cx="2516660" cy="667264"/>
          </a:xfrm>
          <a:prstGeom prst="hexagon">
            <a:avLst>
              <a:gd name="adj" fmla="val 64024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청구</a:t>
            </a:r>
          </a:p>
        </p:txBody>
      </p:sp>
      <p:sp>
        <p:nvSpPr>
          <p:cNvPr id="13" name="팔각형 12">
            <a:extLst>
              <a:ext uri="{FF2B5EF4-FFF2-40B4-BE49-F238E27FC236}">
                <a16:creationId xmlns:a16="http://schemas.microsoft.com/office/drawing/2014/main" id="{35376FE3-E425-4A8A-914A-065096D39B2F}"/>
              </a:ext>
            </a:extLst>
          </p:cNvPr>
          <p:cNvSpPr/>
          <p:nvPr/>
        </p:nvSpPr>
        <p:spPr>
          <a:xfrm>
            <a:off x="6936259" y="1516707"/>
            <a:ext cx="2084172" cy="675503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육각형 13">
            <a:extLst>
              <a:ext uri="{FF2B5EF4-FFF2-40B4-BE49-F238E27FC236}">
                <a16:creationId xmlns:a16="http://schemas.microsoft.com/office/drawing/2014/main" id="{DF3D743E-ED1E-427D-ABA4-B4813435F154}"/>
              </a:ext>
            </a:extLst>
          </p:cNvPr>
          <p:cNvSpPr/>
          <p:nvPr/>
        </p:nvSpPr>
        <p:spPr>
          <a:xfrm>
            <a:off x="6936259" y="1516707"/>
            <a:ext cx="2084172" cy="667264"/>
          </a:xfrm>
          <a:prstGeom prst="hexagon">
            <a:avLst>
              <a:gd name="adj" fmla="val 64024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심사와 지급</a:t>
            </a:r>
          </a:p>
        </p:txBody>
      </p:sp>
    </p:spTree>
    <p:extLst>
      <p:ext uri="{BB962C8B-B14F-4D97-AF65-F5344CB8AC3E}">
        <p14:creationId xmlns:p14="http://schemas.microsoft.com/office/powerpoint/2010/main" val="1514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8BA6D4-9789-4D92-A3D1-2C5446C7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Ⅲ. </a:t>
            </a:r>
            <a:r>
              <a:rPr lang="ko-KR" altLang="en-US" dirty="0"/>
              <a:t>학교안전사고 통계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1725F16B-26FA-44F8-B79A-F59FA6D35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363926"/>
              </p:ext>
            </p:extLst>
          </p:nvPr>
        </p:nvGraphicFramePr>
        <p:xfrm>
          <a:off x="630903" y="1202725"/>
          <a:ext cx="8594060" cy="515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4264F2-B1CD-477A-9603-98D85BA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438D9-F81D-4D33-AE35-78EB2AC8F3C0}"/>
              </a:ext>
            </a:extLst>
          </p:cNvPr>
          <p:cNvSpPr txBox="1"/>
          <p:nvPr/>
        </p:nvSpPr>
        <p:spPr>
          <a:xfrm>
            <a:off x="6224021" y="2010032"/>
            <a:ext cx="14157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중학교 건수</a:t>
            </a:r>
            <a:endParaRPr lang="en-US" altLang="ko-KR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높음</a:t>
            </a:r>
            <a:endParaRPr lang="en-US" altLang="ko-KR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027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F78835-7509-4822-843F-97C0CB4A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Ⅳ. </a:t>
            </a:r>
            <a:r>
              <a:rPr lang="ko-KR" altLang="en-US" dirty="0"/>
              <a:t>학교안전사고 처리절차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E9795C0-24F3-4BE9-A137-3106351E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876F-211A-4E91-938B-6FB978B74420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337FC0F-BF30-4422-A1DB-6ED21B9706C9}"/>
              </a:ext>
            </a:extLst>
          </p:cNvPr>
          <p:cNvGrpSpPr/>
          <p:nvPr/>
        </p:nvGrpSpPr>
        <p:grpSpPr>
          <a:xfrm>
            <a:off x="121508" y="1237480"/>
            <a:ext cx="5123937" cy="4769708"/>
            <a:chOff x="121508" y="1237480"/>
            <a:chExt cx="5123937" cy="4769708"/>
          </a:xfrm>
        </p:grpSpPr>
        <p:sp>
          <p:nvSpPr>
            <p:cNvPr id="5" name="사각형: 잘린 한쪽 모서리 4">
              <a:extLst>
                <a:ext uri="{FF2B5EF4-FFF2-40B4-BE49-F238E27FC236}">
                  <a16:creationId xmlns:a16="http://schemas.microsoft.com/office/drawing/2014/main" id="{BE006CCF-3720-4D2D-8E90-4BDA4BDABADF}"/>
                </a:ext>
              </a:extLst>
            </p:cNvPr>
            <p:cNvSpPr/>
            <p:nvPr/>
          </p:nvSpPr>
          <p:spPr>
            <a:xfrm>
              <a:off x="553995" y="1237480"/>
              <a:ext cx="4514335" cy="4769708"/>
            </a:xfrm>
            <a:prstGeom prst="snip1Rect">
              <a:avLst>
                <a:gd name="adj" fmla="val 20864"/>
              </a:avLst>
            </a:prstGeom>
            <a:solidFill>
              <a:schemeClr val="accent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" name="L 도형 7">
              <a:extLst>
                <a:ext uri="{FF2B5EF4-FFF2-40B4-BE49-F238E27FC236}">
                  <a16:creationId xmlns:a16="http://schemas.microsoft.com/office/drawing/2014/main" id="{44554E06-A896-4D07-9AC1-956B34163921}"/>
                </a:ext>
              </a:extLst>
            </p:cNvPr>
            <p:cNvSpPr/>
            <p:nvPr/>
          </p:nvSpPr>
          <p:spPr>
            <a:xfrm flipH="1">
              <a:off x="854676" y="2583464"/>
              <a:ext cx="3912974" cy="775493"/>
            </a:xfrm>
            <a:prstGeom prst="corner">
              <a:avLst>
                <a:gd name="adj1" fmla="val 56960"/>
                <a:gd name="adj2" fmla="val 609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학교안전공제회</a:t>
              </a:r>
            </a:p>
          </p:txBody>
        </p:sp>
        <p:graphicFrame>
          <p:nvGraphicFramePr>
            <p:cNvPr id="7" name="다이어그램 6">
              <a:extLst>
                <a:ext uri="{FF2B5EF4-FFF2-40B4-BE49-F238E27FC236}">
                  <a16:creationId xmlns:a16="http://schemas.microsoft.com/office/drawing/2014/main" id="{B2DAFBEE-6798-4D8A-91CE-1E3641F0460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1885228"/>
                </p:ext>
              </p:extLst>
            </p:nvPr>
          </p:nvGraphicFramePr>
          <p:xfrm>
            <a:off x="121508" y="1487832"/>
            <a:ext cx="5123937" cy="13757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화살표: 왼쪽/위쪽 8">
              <a:extLst>
                <a:ext uri="{FF2B5EF4-FFF2-40B4-BE49-F238E27FC236}">
                  <a16:creationId xmlns:a16="http://schemas.microsoft.com/office/drawing/2014/main" id="{BF73BA25-92BA-40A1-9F6F-5ADA355488DA}"/>
                </a:ext>
              </a:extLst>
            </p:cNvPr>
            <p:cNvSpPr/>
            <p:nvPr/>
          </p:nvSpPr>
          <p:spPr>
            <a:xfrm>
              <a:off x="3482549" y="3428752"/>
              <a:ext cx="1124464" cy="1060861"/>
            </a:xfrm>
            <a:prstGeom prst="leftUpArrow">
              <a:avLst>
                <a:gd name="adj1" fmla="val 25000"/>
                <a:gd name="adj2" fmla="val 29098"/>
                <a:gd name="adj3" fmla="val 324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정육면체 10">
              <a:extLst>
                <a:ext uri="{FF2B5EF4-FFF2-40B4-BE49-F238E27FC236}">
                  <a16:creationId xmlns:a16="http://schemas.microsoft.com/office/drawing/2014/main" id="{7A393E3A-C484-4EE4-8DCF-2F9382E5D240}"/>
                </a:ext>
              </a:extLst>
            </p:cNvPr>
            <p:cNvSpPr/>
            <p:nvPr/>
          </p:nvSpPr>
          <p:spPr>
            <a:xfrm flipH="1">
              <a:off x="634315" y="4033954"/>
              <a:ext cx="2757616" cy="574610"/>
            </a:xfrm>
            <a:prstGeom prst="cube">
              <a:avLst>
                <a:gd name="adj" fmla="val 293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공지급여관리시스템</a:t>
              </a:r>
            </a:p>
          </p:txBody>
        </p:sp>
        <p:sp>
          <p:nvSpPr>
            <p:cNvPr id="10" name="정육면체 9">
              <a:extLst>
                <a:ext uri="{FF2B5EF4-FFF2-40B4-BE49-F238E27FC236}">
                  <a16:creationId xmlns:a16="http://schemas.microsoft.com/office/drawing/2014/main" id="{6246C7BC-3F38-4F7A-AD5B-4562DC0612F4}"/>
                </a:ext>
              </a:extLst>
            </p:cNvPr>
            <p:cNvSpPr/>
            <p:nvPr/>
          </p:nvSpPr>
          <p:spPr>
            <a:xfrm>
              <a:off x="1044149" y="3520675"/>
              <a:ext cx="1729945" cy="57461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통지방법</a:t>
              </a:r>
            </a:p>
          </p:txBody>
        </p:sp>
        <p:sp>
          <p:nvSpPr>
            <p:cNvPr id="12" name="순서도: 순차적 액세스 저장소 11">
              <a:extLst>
                <a:ext uri="{FF2B5EF4-FFF2-40B4-BE49-F238E27FC236}">
                  <a16:creationId xmlns:a16="http://schemas.microsoft.com/office/drawing/2014/main" id="{F930490A-D167-48BD-A73A-3FFC87569061}"/>
                </a:ext>
              </a:extLst>
            </p:cNvPr>
            <p:cNvSpPr/>
            <p:nvPr/>
          </p:nvSpPr>
          <p:spPr>
            <a:xfrm>
              <a:off x="634315" y="4699162"/>
              <a:ext cx="1241854" cy="1050994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첨부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서류</a:t>
              </a:r>
            </a:p>
          </p:txBody>
        </p:sp>
        <p:graphicFrame>
          <p:nvGraphicFramePr>
            <p:cNvPr id="13" name="다이어그램 12">
              <a:extLst>
                <a:ext uri="{FF2B5EF4-FFF2-40B4-BE49-F238E27FC236}">
                  <a16:creationId xmlns:a16="http://schemas.microsoft.com/office/drawing/2014/main" id="{348EDD2E-CD32-40E2-9106-E749926A35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73380069"/>
                </p:ext>
              </p:extLst>
            </p:nvPr>
          </p:nvGraphicFramePr>
          <p:xfrm>
            <a:off x="1909121" y="4651499"/>
            <a:ext cx="3052805" cy="12641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0EC25E4-ADC3-4430-B93D-9A4B55A4F673}"/>
              </a:ext>
            </a:extLst>
          </p:cNvPr>
          <p:cNvGrpSpPr/>
          <p:nvPr/>
        </p:nvGrpSpPr>
        <p:grpSpPr>
          <a:xfrm>
            <a:off x="5234971" y="1237480"/>
            <a:ext cx="4290157" cy="4769708"/>
            <a:chOff x="5234971" y="1237480"/>
            <a:chExt cx="4290157" cy="4769708"/>
          </a:xfrm>
        </p:grpSpPr>
        <p:sp>
          <p:nvSpPr>
            <p:cNvPr id="15" name="사각형: 잘린 한쪽 모서리 14">
              <a:extLst>
                <a:ext uri="{FF2B5EF4-FFF2-40B4-BE49-F238E27FC236}">
                  <a16:creationId xmlns:a16="http://schemas.microsoft.com/office/drawing/2014/main" id="{C15F2014-27F8-4280-A9EF-025F7D484E82}"/>
                </a:ext>
              </a:extLst>
            </p:cNvPr>
            <p:cNvSpPr/>
            <p:nvPr/>
          </p:nvSpPr>
          <p:spPr>
            <a:xfrm flipH="1">
              <a:off x="5264109" y="1237480"/>
              <a:ext cx="4261019" cy="4769708"/>
            </a:xfrm>
            <a:prstGeom prst="snip1Rect">
              <a:avLst>
                <a:gd name="adj" fmla="val 224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배지 15">
              <a:extLst>
                <a:ext uri="{FF2B5EF4-FFF2-40B4-BE49-F238E27FC236}">
                  <a16:creationId xmlns:a16="http://schemas.microsoft.com/office/drawing/2014/main" id="{1D36EE0B-823A-47BB-8E5F-726458A10D7D}"/>
                </a:ext>
              </a:extLst>
            </p:cNvPr>
            <p:cNvSpPr/>
            <p:nvPr/>
          </p:nvSpPr>
          <p:spPr>
            <a:xfrm>
              <a:off x="6287065" y="1366862"/>
              <a:ext cx="2355440" cy="494499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보상제도</a:t>
              </a:r>
            </a:p>
          </p:txBody>
        </p:sp>
        <p:sp>
          <p:nvSpPr>
            <p:cNvPr id="17" name="화살표: 오각형 16">
              <a:extLst>
                <a:ext uri="{FF2B5EF4-FFF2-40B4-BE49-F238E27FC236}">
                  <a16:creationId xmlns:a16="http://schemas.microsoft.com/office/drawing/2014/main" id="{6F1FFDB6-E20D-41F2-BA18-1F09637E6718}"/>
                </a:ext>
              </a:extLst>
            </p:cNvPr>
            <p:cNvSpPr/>
            <p:nvPr/>
          </p:nvSpPr>
          <p:spPr>
            <a:xfrm>
              <a:off x="5664680" y="2081143"/>
              <a:ext cx="1818808" cy="56841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교육활동 중</a:t>
              </a:r>
            </a:p>
          </p:txBody>
        </p:sp>
        <p:sp>
          <p:nvSpPr>
            <p:cNvPr id="18" name="화살표: 오각형 17">
              <a:extLst>
                <a:ext uri="{FF2B5EF4-FFF2-40B4-BE49-F238E27FC236}">
                  <a16:creationId xmlns:a16="http://schemas.microsoft.com/office/drawing/2014/main" id="{D76FD77C-5315-444B-ABD7-F408DDF3822B}"/>
                </a:ext>
              </a:extLst>
            </p:cNvPr>
            <p:cNvSpPr/>
            <p:nvPr/>
          </p:nvSpPr>
          <p:spPr>
            <a:xfrm flipH="1">
              <a:off x="7679267" y="2082274"/>
              <a:ext cx="1769802" cy="56841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그 밖의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교육관련</a:t>
              </a:r>
            </a:p>
          </p:txBody>
        </p:sp>
        <p:cxnSp>
          <p:nvCxnSpPr>
            <p:cNvPr id="20" name="연결선: 꺾임 19">
              <a:extLst>
                <a:ext uri="{FF2B5EF4-FFF2-40B4-BE49-F238E27FC236}">
                  <a16:creationId xmlns:a16="http://schemas.microsoft.com/office/drawing/2014/main" id="{FB5606BB-FFBD-4612-B751-2C3019DECCB3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8642505" y="1614112"/>
              <a:ext cx="117728" cy="503681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사각형: 잘린 한쪽 모서리 25">
              <a:extLst>
                <a:ext uri="{FF2B5EF4-FFF2-40B4-BE49-F238E27FC236}">
                  <a16:creationId xmlns:a16="http://schemas.microsoft.com/office/drawing/2014/main" id="{FAEE959C-B749-4BFF-BF91-DA46B012C49E}"/>
                </a:ext>
              </a:extLst>
            </p:cNvPr>
            <p:cNvSpPr/>
            <p:nvPr/>
          </p:nvSpPr>
          <p:spPr>
            <a:xfrm rot="5400000">
              <a:off x="5867753" y="2450345"/>
              <a:ext cx="724275" cy="1622501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7" name="더하기 기호 26">
              <a:extLst>
                <a:ext uri="{FF2B5EF4-FFF2-40B4-BE49-F238E27FC236}">
                  <a16:creationId xmlns:a16="http://schemas.microsoft.com/office/drawing/2014/main" id="{E1E81BB3-9531-4785-BA08-9EBF56881550}"/>
                </a:ext>
              </a:extLst>
            </p:cNvPr>
            <p:cNvSpPr/>
            <p:nvPr/>
          </p:nvSpPr>
          <p:spPr>
            <a:xfrm>
              <a:off x="6976164" y="2948151"/>
              <a:ext cx="908192" cy="838854"/>
            </a:xfrm>
            <a:prstGeom prst="mathPlus">
              <a:avLst>
                <a:gd name="adj1" fmla="val 93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8" name="설명선: 위쪽 화살표 27">
              <a:extLst>
                <a:ext uri="{FF2B5EF4-FFF2-40B4-BE49-F238E27FC236}">
                  <a16:creationId xmlns:a16="http://schemas.microsoft.com/office/drawing/2014/main" id="{091C80D8-24F0-4F01-8EB8-2E4C99919D27}"/>
                </a:ext>
              </a:extLst>
            </p:cNvPr>
            <p:cNvSpPr/>
            <p:nvPr/>
          </p:nvSpPr>
          <p:spPr>
            <a:xfrm>
              <a:off x="7819377" y="2706155"/>
              <a:ext cx="1622502" cy="1024719"/>
            </a:xfrm>
            <a:prstGeom prst="up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학교안전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공제중앙회</a:t>
              </a:r>
            </a:p>
          </p:txBody>
        </p:sp>
        <p:sp>
          <p:nvSpPr>
            <p:cNvPr id="29" name="사각형: 모서리가 접힌 도형 28">
              <a:extLst>
                <a:ext uri="{FF2B5EF4-FFF2-40B4-BE49-F238E27FC236}">
                  <a16:creationId xmlns:a16="http://schemas.microsoft.com/office/drawing/2014/main" id="{197511BE-A384-4D3E-8294-FFB9C9D31A78}"/>
                </a:ext>
              </a:extLst>
            </p:cNvPr>
            <p:cNvSpPr/>
            <p:nvPr/>
          </p:nvSpPr>
          <p:spPr>
            <a:xfrm>
              <a:off x="5315469" y="4095285"/>
              <a:ext cx="1824126" cy="513279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식중독</a:t>
              </a:r>
            </a:p>
          </p:txBody>
        </p:sp>
        <p:sp>
          <p:nvSpPr>
            <p:cNvPr id="30" name="구름 29">
              <a:extLst>
                <a:ext uri="{FF2B5EF4-FFF2-40B4-BE49-F238E27FC236}">
                  <a16:creationId xmlns:a16="http://schemas.microsoft.com/office/drawing/2014/main" id="{5C663EE8-B012-42EA-B0A0-0C3084571455}"/>
                </a:ext>
              </a:extLst>
            </p:cNvPr>
            <p:cNvSpPr/>
            <p:nvPr/>
          </p:nvSpPr>
          <p:spPr>
            <a:xfrm rot="20721866">
              <a:off x="5234971" y="4905187"/>
              <a:ext cx="1776921" cy="56385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일사병</a:t>
              </a:r>
            </a:p>
          </p:txBody>
        </p:sp>
        <p:sp>
          <p:nvSpPr>
            <p:cNvPr id="33" name="화살표: 왼쪽/오른쪽/위쪽/아래쪽 32">
              <a:extLst>
                <a:ext uri="{FF2B5EF4-FFF2-40B4-BE49-F238E27FC236}">
                  <a16:creationId xmlns:a16="http://schemas.microsoft.com/office/drawing/2014/main" id="{B97AF3DE-869E-47E8-B173-A35300ABEB34}"/>
                </a:ext>
              </a:extLst>
            </p:cNvPr>
            <p:cNvSpPr/>
            <p:nvPr/>
          </p:nvSpPr>
          <p:spPr>
            <a:xfrm>
              <a:off x="7259314" y="3772353"/>
              <a:ext cx="2189755" cy="1080190"/>
            </a:xfrm>
            <a:prstGeom prst="quadArrow">
              <a:avLst>
                <a:gd name="adj1" fmla="val 45000"/>
                <a:gd name="adj2" fmla="val 21650"/>
                <a:gd name="adj3" fmla="val 283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학교배상책임</a:t>
              </a:r>
            </a:p>
          </p:txBody>
        </p:sp>
        <p:sp>
          <p:nvSpPr>
            <p:cNvPr id="34" name="사각형: 잘린 대각선 방향 모서리 33">
              <a:extLst>
                <a:ext uri="{FF2B5EF4-FFF2-40B4-BE49-F238E27FC236}">
                  <a16:creationId xmlns:a16="http://schemas.microsoft.com/office/drawing/2014/main" id="{FC645211-1820-413E-A5D0-D9DF67FFCE74}"/>
                </a:ext>
              </a:extLst>
            </p:cNvPr>
            <p:cNvSpPr/>
            <p:nvPr/>
          </p:nvSpPr>
          <p:spPr>
            <a:xfrm>
              <a:off x="7313347" y="4855564"/>
              <a:ext cx="2038657" cy="529236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청소년수련시설</a:t>
              </a:r>
            </a:p>
          </p:txBody>
        </p:sp>
        <p:sp>
          <p:nvSpPr>
            <p:cNvPr id="35" name="사각형: 잘린 대각선 방향 모서리 34">
              <a:extLst>
                <a:ext uri="{FF2B5EF4-FFF2-40B4-BE49-F238E27FC236}">
                  <a16:creationId xmlns:a16="http://schemas.microsoft.com/office/drawing/2014/main" id="{92272814-A221-4A1A-9C02-6EA10EA2D5DD}"/>
                </a:ext>
              </a:extLst>
            </p:cNvPr>
            <p:cNvSpPr/>
            <p:nvPr/>
          </p:nvSpPr>
          <p:spPr>
            <a:xfrm flipH="1">
              <a:off x="7606250" y="5362068"/>
              <a:ext cx="1452849" cy="529236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청소년단체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2FD38C-5D7D-4593-BA47-0793FECAB43A}"/>
                </a:ext>
              </a:extLst>
            </p:cNvPr>
            <p:cNvSpPr txBox="1"/>
            <p:nvPr/>
          </p:nvSpPr>
          <p:spPr>
            <a:xfrm>
              <a:off x="5613612" y="2938429"/>
              <a:ext cx="1107996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학교안전</a:t>
              </a:r>
              <a:endParaRPr lang="en-US" altLang="ko-KR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공제회</a:t>
              </a:r>
              <a:endParaRPr lang="en-US" altLang="ko-KR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9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161</Words>
  <Application>Microsoft Office PowerPoint</Application>
  <PresentationFormat>A4 용지(210x297mm)</PresentationFormat>
  <Paragraphs>69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Ⅰ. 학교안전사고의 의미</vt:lpstr>
      <vt:lpstr>Ⅱ. 배상책임 보험금 청구절차</vt:lpstr>
      <vt:lpstr>Ⅲ. 학교안전사고 통계</vt:lpstr>
      <vt:lpstr>Ⅳ. 학교안전사고 처리절차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혜정</dc:creator>
  <cp:lastModifiedBy>최 혜정</cp:lastModifiedBy>
  <cp:revision>6</cp:revision>
  <dcterms:created xsi:type="dcterms:W3CDTF">2021-07-19T03:58:17Z</dcterms:created>
  <dcterms:modified xsi:type="dcterms:W3CDTF">2021-07-19T04:47:33Z</dcterms:modified>
</cp:coreProperties>
</file>