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140" y="-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sz="2400" dirty="0">
                <a:latin typeface="궁서" pitchFamily="18" charset="-127"/>
                <a:ea typeface="궁서" pitchFamily="18" charset="-127"/>
              </a:rPr>
              <a:t>온실가스 배출량 비교 현황</a:t>
            </a:r>
          </a:p>
        </c:rich>
      </c:tx>
      <c:layout/>
      <c:overlay val="0"/>
      <c:spPr>
        <a:solidFill>
          <a:schemeClr val="bg1"/>
        </a:solidFill>
        <a:ln>
          <a:solidFill>
            <a:srgbClr val="000000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순배출량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2014년</c:v>
                </c:pt>
                <c:pt idx="1">
                  <c:v>2015년</c:v>
                </c:pt>
                <c:pt idx="2">
                  <c:v>2016년</c:v>
                </c:pt>
                <c:pt idx="3">
                  <c:v>2017년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548.79999999999995</c:v>
                </c:pt>
                <c:pt idx="1">
                  <c:v>559</c:v>
                </c:pt>
                <c:pt idx="2">
                  <c:v>562.4</c:v>
                </c:pt>
                <c:pt idx="3">
                  <c:v>568.4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359616"/>
        <c:axId val="1706456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총배출량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2014년</c:v>
                </c:pt>
                <c:pt idx="1">
                  <c:v>2015년</c:v>
                </c:pt>
                <c:pt idx="2">
                  <c:v>2016년</c:v>
                </c:pt>
                <c:pt idx="3">
                  <c:v>2017년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582.6</c:v>
                </c:pt>
                <c:pt idx="1">
                  <c:v>590.4</c:v>
                </c:pt>
                <c:pt idx="2">
                  <c:v>594.4</c:v>
                </c:pt>
                <c:pt idx="3">
                  <c:v>599.5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927808"/>
        <c:axId val="42560896"/>
      </c:lineChart>
      <c:catAx>
        <c:axId val="181359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0645696"/>
        <c:crosses val="autoZero"/>
        <c:auto val="1"/>
        <c:lblAlgn val="ctr"/>
        <c:lblOffset val="100"/>
        <c:noMultiLvlLbl val="0"/>
      </c:catAx>
      <c:valAx>
        <c:axId val="170645696"/>
        <c:scaling>
          <c:orientation val="minMax"/>
          <c:max val="1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81359616"/>
        <c:crosses val="autoZero"/>
        <c:crossBetween val="between"/>
        <c:majorUnit val="250"/>
      </c:valAx>
      <c:valAx>
        <c:axId val="42560896"/>
        <c:scaling>
          <c:orientation val="minMax"/>
          <c:max val="1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215927808"/>
        <c:crosses val="max"/>
        <c:crossBetween val="between"/>
        <c:majorUnit val="250"/>
      </c:valAx>
      <c:catAx>
        <c:axId val="215927808"/>
        <c:scaling>
          <c:orientation val="minMax"/>
        </c:scaling>
        <c:delete val="1"/>
        <c:axPos val="b"/>
        <c:majorTickMark val="out"/>
        <c:minorTickMark val="none"/>
        <c:tickLblPos val="nextTo"/>
        <c:crossAx val="42560896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rgbClr val="000000"/>
      </a:solidFill>
    </a:ln>
  </c:spPr>
  <c:txPr>
    <a:bodyPr/>
    <a:lstStyle/>
    <a:p>
      <a:pPr>
        <a:defRPr sz="1800">
          <a:latin typeface="굴림" pitchFamily="50" charset="-127"/>
          <a:ea typeface="굴림" pitchFamily="50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6A489-A7DE-4070-A61C-DFE0F37A12FC}" type="doc">
      <dgm:prSet loTypeId="urn:microsoft.com/office/officeart/2005/8/layout/gear1" loCatId="process" qsTypeId="urn:microsoft.com/office/officeart/2005/8/quickstyle/3d5" qsCatId="3D" csTypeId="urn:microsoft.com/office/officeart/2005/8/colors/accent1_2" csCatId="accent1" phldr="1"/>
      <dgm:spPr/>
    </dgm:pt>
    <dgm:pt modelId="{3A9ED2C6-B696-4107-B59F-BB6F3954D597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해양</a:t>
          </a:r>
          <a:endParaRPr lang="en-US" altLang="ko-KR" sz="1800" dirty="0" smtClean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변화</a:t>
          </a:r>
          <a:endParaRPr lang="ko-KR" altLang="en-US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240DB6EB-D961-4380-8366-5DB1C1593923}" type="parTrans" cxnId="{AD685CDD-06E5-4F51-94B6-31A93AA3096A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FB4D7444-6770-4F34-9733-55A279E94F28}" type="sibTrans" cxnId="{AD685CDD-06E5-4F51-94B6-31A93AA3096A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26CFF6BB-BB7A-4BFE-B19F-C051DEF78634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지표</a:t>
          </a:r>
          <a:endParaRPr lang="en-US" altLang="ko-KR" sz="1800" dirty="0" smtClean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변화</a:t>
          </a:r>
          <a:endParaRPr lang="ko-KR" altLang="en-US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C5D642D4-F4F0-43CC-B18E-1CB16A400F24}" type="parTrans" cxnId="{A5B8EC9D-55E9-42EE-9A13-A8803D4B4D4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55ED1238-3D01-424B-AE3B-433D731916A4}" type="sibTrans" cxnId="{A5B8EC9D-55E9-42EE-9A13-A8803D4B4D4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8B81401A-DE36-4FF4-B600-223DFA25184E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상태</a:t>
          </a:r>
          <a:endParaRPr lang="en-US" altLang="ko-KR" sz="1800" dirty="0" smtClean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변화</a:t>
          </a:r>
          <a:endParaRPr lang="ko-KR" altLang="en-US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F94952CC-98B5-40C2-B29C-D936715A5889}" type="parTrans" cxnId="{37F0E2AF-9443-4ECB-BD68-A0F2300F4811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DC907815-15BC-46ED-8636-830E808997E5}" type="sibTrans" cxnId="{37F0E2AF-9443-4ECB-BD68-A0F2300F4811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F464DE3D-DAFE-4D3B-8115-81A801E4B135}" type="pres">
      <dgm:prSet presAssocID="{4AB6A489-A7DE-4070-A61C-DFE0F37A12F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6F1EB47-8254-42A8-A850-6A5C4CDA4653}" type="pres">
      <dgm:prSet presAssocID="{3A9ED2C6-B696-4107-B59F-BB6F3954D597}" presName="gear1" presStyleLbl="node1" presStyleIdx="0" presStyleCnt="3">
        <dgm:presLayoutVars>
          <dgm:chMax val="1"/>
          <dgm:bulletEnabled val="1"/>
        </dgm:presLayoutVars>
      </dgm:prSet>
      <dgm:spPr/>
    </dgm:pt>
    <dgm:pt modelId="{A1DA18E5-0755-4004-AC2C-4CF17B8B707C}" type="pres">
      <dgm:prSet presAssocID="{3A9ED2C6-B696-4107-B59F-BB6F3954D597}" presName="gear1srcNode" presStyleLbl="node1" presStyleIdx="0" presStyleCnt="3"/>
      <dgm:spPr/>
    </dgm:pt>
    <dgm:pt modelId="{2D0437F5-1190-4D4B-B9D5-F003CDF6BF11}" type="pres">
      <dgm:prSet presAssocID="{3A9ED2C6-B696-4107-B59F-BB6F3954D597}" presName="gear1dstNode" presStyleLbl="node1" presStyleIdx="0" presStyleCnt="3"/>
      <dgm:spPr/>
    </dgm:pt>
    <dgm:pt modelId="{B45A12E5-7353-48EB-9D85-F1060BB8D151}" type="pres">
      <dgm:prSet presAssocID="{26CFF6BB-BB7A-4BFE-B19F-C051DEF78634}" presName="gear2" presStyleLbl="node1" presStyleIdx="1" presStyleCnt="3">
        <dgm:presLayoutVars>
          <dgm:chMax val="1"/>
          <dgm:bulletEnabled val="1"/>
        </dgm:presLayoutVars>
      </dgm:prSet>
      <dgm:spPr/>
    </dgm:pt>
    <dgm:pt modelId="{AD283737-5460-42D7-A391-4B90AB44BE97}" type="pres">
      <dgm:prSet presAssocID="{26CFF6BB-BB7A-4BFE-B19F-C051DEF78634}" presName="gear2srcNode" presStyleLbl="node1" presStyleIdx="1" presStyleCnt="3"/>
      <dgm:spPr/>
    </dgm:pt>
    <dgm:pt modelId="{BD4817CA-0CAF-42B9-814E-D648FA52F605}" type="pres">
      <dgm:prSet presAssocID="{26CFF6BB-BB7A-4BFE-B19F-C051DEF78634}" presName="gear2dstNode" presStyleLbl="node1" presStyleIdx="1" presStyleCnt="3"/>
      <dgm:spPr/>
    </dgm:pt>
    <dgm:pt modelId="{ABA30381-3386-4570-8CEC-B3F0A6FA3AD1}" type="pres">
      <dgm:prSet presAssocID="{8B81401A-DE36-4FF4-B600-223DFA25184E}" presName="gear3" presStyleLbl="node1" presStyleIdx="2" presStyleCnt="3"/>
      <dgm:spPr/>
    </dgm:pt>
    <dgm:pt modelId="{EA9D65B3-3A7B-4B52-8859-64763383F214}" type="pres">
      <dgm:prSet presAssocID="{8B81401A-DE36-4FF4-B600-223DFA25184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1FEB116-AFA6-404A-AD2A-EA6000819615}" type="pres">
      <dgm:prSet presAssocID="{8B81401A-DE36-4FF4-B600-223DFA25184E}" presName="gear3srcNode" presStyleLbl="node1" presStyleIdx="2" presStyleCnt="3"/>
      <dgm:spPr/>
    </dgm:pt>
    <dgm:pt modelId="{EAF2B5CA-D9C3-4C44-8858-644871FDC237}" type="pres">
      <dgm:prSet presAssocID="{8B81401A-DE36-4FF4-B600-223DFA25184E}" presName="gear3dstNode" presStyleLbl="node1" presStyleIdx="2" presStyleCnt="3"/>
      <dgm:spPr/>
    </dgm:pt>
    <dgm:pt modelId="{41367617-A700-4A77-AF4A-533E39D162A6}" type="pres">
      <dgm:prSet presAssocID="{FB4D7444-6770-4F34-9733-55A279E94F28}" presName="connector1" presStyleLbl="sibTrans2D1" presStyleIdx="0" presStyleCnt="3"/>
      <dgm:spPr/>
    </dgm:pt>
    <dgm:pt modelId="{44CC1087-7138-42B6-BB07-4935E808C0CE}" type="pres">
      <dgm:prSet presAssocID="{55ED1238-3D01-424B-AE3B-433D731916A4}" presName="connector2" presStyleLbl="sibTrans2D1" presStyleIdx="1" presStyleCnt="3"/>
      <dgm:spPr/>
    </dgm:pt>
    <dgm:pt modelId="{0AEBA26B-CE24-4D70-A26C-C7A517C3B1A4}" type="pres">
      <dgm:prSet presAssocID="{DC907815-15BC-46ED-8636-830E808997E5}" presName="connector3" presStyleLbl="sibTrans2D1" presStyleIdx="2" presStyleCnt="3"/>
      <dgm:spPr/>
    </dgm:pt>
  </dgm:ptLst>
  <dgm:cxnLst>
    <dgm:cxn modelId="{A5B8EC9D-55E9-42EE-9A13-A8803D4B4D43}" srcId="{4AB6A489-A7DE-4070-A61C-DFE0F37A12FC}" destId="{26CFF6BB-BB7A-4BFE-B19F-C051DEF78634}" srcOrd="1" destOrd="0" parTransId="{C5D642D4-F4F0-43CC-B18E-1CB16A400F24}" sibTransId="{55ED1238-3D01-424B-AE3B-433D731916A4}"/>
    <dgm:cxn modelId="{609BF580-EC3F-417B-9FAA-A0368B5CFD33}" type="presOf" srcId="{3A9ED2C6-B696-4107-B59F-BB6F3954D597}" destId="{56F1EB47-8254-42A8-A850-6A5C4CDA4653}" srcOrd="0" destOrd="0" presId="urn:microsoft.com/office/officeart/2005/8/layout/gear1"/>
    <dgm:cxn modelId="{D4259129-3F53-422E-8173-9DB9B97EC3E0}" type="presOf" srcId="{8B81401A-DE36-4FF4-B600-223DFA25184E}" destId="{EAF2B5CA-D9C3-4C44-8858-644871FDC237}" srcOrd="3" destOrd="0" presId="urn:microsoft.com/office/officeart/2005/8/layout/gear1"/>
    <dgm:cxn modelId="{0B8AB655-9CFB-4DF0-869E-710597338B6B}" type="presOf" srcId="{3A9ED2C6-B696-4107-B59F-BB6F3954D597}" destId="{A1DA18E5-0755-4004-AC2C-4CF17B8B707C}" srcOrd="1" destOrd="0" presId="urn:microsoft.com/office/officeart/2005/8/layout/gear1"/>
    <dgm:cxn modelId="{E8255932-3EA5-428E-A8D6-6953B2BEB5DE}" type="presOf" srcId="{8B81401A-DE36-4FF4-B600-223DFA25184E}" destId="{EA9D65B3-3A7B-4B52-8859-64763383F214}" srcOrd="1" destOrd="0" presId="urn:microsoft.com/office/officeart/2005/8/layout/gear1"/>
    <dgm:cxn modelId="{AD685CDD-06E5-4F51-94B6-31A93AA3096A}" srcId="{4AB6A489-A7DE-4070-A61C-DFE0F37A12FC}" destId="{3A9ED2C6-B696-4107-B59F-BB6F3954D597}" srcOrd="0" destOrd="0" parTransId="{240DB6EB-D961-4380-8366-5DB1C1593923}" sibTransId="{FB4D7444-6770-4F34-9733-55A279E94F28}"/>
    <dgm:cxn modelId="{E8D64985-16E8-4BAB-87C5-B191F9E29333}" type="presOf" srcId="{4AB6A489-A7DE-4070-A61C-DFE0F37A12FC}" destId="{F464DE3D-DAFE-4D3B-8115-81A801E4B135}" srcOrd="0" destOrd="0" presId="urn:microsoft.com/office/officeart/2005/8/layout/gear1"/>
    <dgm:cxn modelId="{B232D982-6123-48FB-9871-E297CDA7E2E2}" type="presOf" srcId="{8B81401A-DE36-4FF4-B600-223DFA25184E}" destId="{ABA30381-3386-4570-8CEC-B3F0A6FA3AD1}" srcOrd="0" destOrd="0" presId="urn:microsoft.com/office/officeart/2005/8/layout/gear1"/>
    <dgm:cxn modelId="{3D0CC450-D188-412C-9A7D-B6A62F5663C1}" type="presOf" srcId="{26CFF6BB-BB7A-4BFE-B19F-C051DEF78634}" destId="{B45A12E5-7353-48EB-9D85-F1060BB8D151}" srcOrd="0" destOrd="0" presId="urn:microsoft.com/office/officeart/2005/8/layout/gear1"/>
    <dgm:cxn modelId="{5E423F4F-034F-4399-BF84-EA8E66E0EF6B}" type="presOf" srcId="{26CFF6BB-BB7A-4BFE-B19F-C051DEF78634}" destId="{BD4817CA-0CAF-42B9-814E-D648FA52F605}" srcOrd="2" destOrd="0" presId="urn:microsoft.com/office/officeart/2005/8/layout/gear1"/>
    <dgm:cxn modelId="{315D6420-AF93-41B2-B501-FFF4861CA2A3}" type="presOf" srcId="{8B81401A-DE36-4FF4-B600-223DFA25184E}" destId="{61FEB116-AFA6-404A-AD2A-EA6000819615}" srcOrd="2" destOrd="0" presId="urn:microsoft.com/office/officeart/2005/8/layout/gear1"/>
    <dgm:cxn modelId="{37F0E2AF-9443-4ECB-BD68-A0F2300F4811}" srcId="{4AB6A489-A7DE-4070-A61C-DFE0F37A12FC}" destId="{8B81401A-DE36-4FF4-B600-223DFA25184E}" srcOrd="2" destOrd="0" parTransId="{F94952CC-98B5-40C2-B29C-D936715A5889}" sibTransId="{DC907815-15BC-46ED-8636-830E808997E5}"/>
    <dgm:cxn modelId="{2B0268E6-9937-4E0E-BB3A-624DDE7ECF23}" type="presOf" srcId="{FB4D7444-6770-4F34-9733-55A279E94F28}" destId="{41367617-A700-4A77-AF4A-533E39D162A6}" srcOrd="0" destOrd="0" presId="urn:microsoft.com/office/officeart/2005/8/layout/gear1"/>
    <dgm:cxn modelId="{6E173E84-4BD4-45C5-9F50-60593463713C}" type="presOf" srcId="{DC907815-15BC-46ED-8636-830E808997E5}" destId="{0AEBA26B-CE24-4D70-A26C-C7A517C3B1A4}" srcOrd="0" destOrd="0" presId="urn:microsoft.com/office/officeart/2005/8/layout/gear1"/>
    <dgm:cxn modelId="{C4750095-7BAC-4E06-8E46-3CE958921947}" type="presOf" srcId="{26CFF6BB-BB7A-4BFE-B19F-C051DEF78634}" destId="{AD283737-5460-42D7-A391-4B90AB44BE97}" srcOrd="1" destOrd="0" presId="urn:microsoft.com/office/officeart/2005/8/layout/gear1"/>
    <dgm:cxn modelId="{A43033E5-7E3A-421F-B133-7C72FBA7197F}" type="presOf" srcId="{3A9ED2C6-B696-4107-B59F-BB6F3954D597}" destId="{2D0437F5-1190-4D4B-B9D5-F003CDF6BF11}" srcOrd="2" destOrd="0" presId="urn:microsoft.com/office/officeart/2005/8/layout/gear1"/>
    <dgm:cxn modelId="{8A314CC4-EF9D-44F0-896D-A26F2AF53711}" type="presOf" srcId="{55ED1238-3D01-424B-AE3B-433D731916A4}" destId="{44CC1087-7138-42B6-BB07-4935E808C0CE}" srcOrd="0" destOrd="0" presId="urn:microsoft.com/office/officeart/2005/8/layout/gear1"/>
    <dgm:cxn modelId="{A1B6D94A-99DA-4947-B1D8-D08E3D67F3DA}" type="presParOf" srcId="{F464DE3D-DAFE-4D3B-8115-81A801E4B135}" destId="{56F1EB47-8254-42A8-A850-6A5C4CDA4653}" srcOrd="0" destOrd="0" presId="urn:microsoft.com/office/officeart/2005/8/layout/gear1"/>
    <dgm:cxn modelId="{9D401B28-02FB-4D99-8BDC-A6166A7BDB37}" type="presParOf" srcId="{F464DE3D-DAFE-4D3B-8115-81A801E4B135}" destId="{A1DA18E5-0755-4004-AC2C-4CF17B8B707C}" srcOrd="1" destOrd="0" presId="urn:microsoft.com/office/officeart/2005/8/layout/gear1"/>
    <dgm:cxn modelId="{69653E47-0CC9-4A68-A25D-86CBE25D9296}" type="presParOf" srcId="{F464DE3D-DAFE-4D3B-8115-81A801E4B135}" destId="{2D0437F5-1190-4D4B-B9D5-F003CDF6BF11}" srcOrd="2" destOrd="0" presId="urn:microsoft.com/office/officeart/2005/8/layout/gear1"/>
    <dgm:cxn modelId="{74ED9AF6-5AC0-44E6-9E3E-96F3C075C00A}" type="presParOf" srcId="{F464DE3D-DAFE-4D3B-8115-81A801E4B135}" destId="{B45A12E5-7353-48EB-9D85-F1060BB8D151}" srcOrd="3" destOrd="0" presId="urn:microsoft.com/office/officeart/2005/8/layout/gear1"/>
    <dgm:cxn modelId="{65C32321-7E24-46BB-B1B4-A6BC73ED64C3}" type="presParOf" srcId="{F464DE3D-DAFE-4D3B-8115-81A801E4B135}" destId="{AD283737-5460-42D7-A391-4B90AB44BE97}" srcOrd="4" destOrd="0" presId="urn:microsoft.com/office/officeart/2005/8/layout/gear1"/>
    <dgm:cxn modelId="{B77A8011-1BB2-49C6-AE12-4B4F8235674C}" type="presParOf" srcId="{F464DE3D-DAFE-4D3B-8115-81A801E4B135}" destId="{BD4817CA-0CAF-42B9-814E-D648FA52F605}" srcOrd="5" destOrd="0" presId="urn:microsoft.com/office/officeart/2005/8/layout/gear1"/>
    <dgm:cxn modelId="{AD7E23C0-DB41-4DE3-BD91-C8D997FD95F7}" type="presParOf" srcId="{F464DE3D-DAFE-4D3B-8115-81A801E4B135}" destId="{ABA30381-3386-4570-8CEC-B3F0A6FA3AD1}" srcOrd="6" destOrd="0" presId="urn:microsoft.com/office/officeart/2005/8/layout/gear1"/>
    <dgm:cxn modelId="{6695D5D0-DEEC-43AE-AFDE-881C674F5E26}" type="presParOf" srcId="{F464DE3D-DAFE-4D3B-8115-81A801E4B135}" destId="{EA9D65B3-3A7B-4B52-8859-64763383F214}" srcOrd="7" destOrd="0" presId="urn:microsoft.com/office/officeart/2005/8/layout/gear1"/>
    <dgm:cxn modelId="{7A2BFE31-2A41-4839-86E8-289D84E0100F}" type="presParOf" srcId="{F464DE3D-DAFE-4D3B-8115-81A801E4B135}" destId="{61FEB116-AFA6-404A-AD2A-EA6000819615}" srcOrd="8" destOrd="0" presId="urn:microsoft.com/office/officeart/2005/8/layout/gear1"/>
    <dgm:cxn modelId="{928E9889-38C9-4C06-8784-AC1484E4A32B}" type="presParOf" srcId="{F464DE3D-DAFE-4D3B-8115-81A801E4B135}" destId="{EAF2B5CA-D9C3-4C44-8858-644871FDC237}" srcOrd="9" destOrd="0" presId="urn:microsoft.com/office/officeart/2005/8/layout/gear1"/>
    <dgm:cxn modelId="{B0D14A80-EBD7-4A76-A58F-7FD832A0AE63}" type="presParOf" srcId="{F464DE3D-DAFE-4D3B-8115-81A801E4B135}" destId="{41367617-A700-4A77-AF4A-533E39D162A6}" srcOrd="10" destOrd="0" presId="urn:microsoft.com/office/officeart/2005/8/layout/gear1"/>
    <dgm:cxn modelId="{98FC989D-7633-47C3-A28D-E2CAEC0F5BF8}" type="presParOf" srcId="{F464DE3D-DAFE-4D3B-8115-81A801E4B135}" destId="{44CC1087-7138-42B6-BB07-4935E808C0CE}" srcOrd="11" destOrd="0" presId="urn:microsoft.com/office/officeart/2005/8/layout/gear1"/>
    <dgm:cxn modelId="{353E8908-D657-4184-87C2-A1A920D1DFC8}" type="presParOf" srcId="{F464DE3D-DAFE-4D3B-8115-81A801E4B135}" destId="{0AEBA26B-CE24-4D70-A26C-C7A517C3B1A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69A6D6-EE22-4AC4-9A93-32EE42DF8AC5}" type="doc">
      <dgm:prSet loTypeId="urn:microsoft.com/office/officeart/2005/8/layout/hChevron3" loCatId="process" qsTypeId="urn:microsoft.com/office/officeart/2005/8/quickstyle/3d3" qsCatId="3D" csTypeId="urn:microsoft.com/office/officeart/2005/8/colors/accent1_2" csCatId="accent1" phldr="1"/>
      <dgm:spPr/>
    </dgm:pt>
    <dgm:pt modelId="{C9322B21-0D90-49F9-B6FB-0A294FB83463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토양</a:t>
          </a:r>
          <a:endParaRPr lang="ko-KR" altLang="en-US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7FA86AEF-62F2-41D0-89AB-520CABB0806B}" type="parTrans" cxnId="{94847D4E-05AE-4EEF-89EF-E27B74AE3217}">
      <dgm:prSet/>
      <dgm:spPr/>
      <dgm:t>
        <a:bodyPr/>
        <a:lstStyle/>
        <a:p>
          <a:pPr latinLnBrk="1"/>
          <a:endParaRPr lang="ko-KR" altLang="en-US"/>
        </a:p>
      </dgm:t>
    </dgm:pt>
    <dgm:pt modelId="{BDD0691B-5821-4FF1-9D8F-025DDFCC4C4C}" type="sibTrans" cxnId="{94847D4E-05AE-4EEF-89EF-E27B74AE3217}">
      <dgm:prSet/>
      <dgm:spPr/>
      <dgm:t>
        <a:bodyPr/>
        <a:lstStyle/>
        <a:p>
          <a:pPr latinLnBrk="1"/>
          <a:endParaRPr lang="ko-KR" altLang="en-US"/>
        </a:p>
      </dgm:t>
    </dgm:pt>
    <dgm:pt modelId="{4A14FA9F-F68C-4974-92A2-B0221AC7BFFA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생물권</a:t>
          </a:r>
          <a:endParaRPr lang="en-US" altLang="ko-KR" sz="1800" dirty="0" smtClean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  <a:p>
          <a:pPr latinLnBrk="1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상호작용</a:t>
          </a:r>
          <a:endParaRPr lang="ko-KR" altLang="en-US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gm:t>
    </dgm:pt>
    <dgm:pt modelId="{2D9B08C1-B251-4A45-988E-6B75EFEBB425}" type="parTrans" cxnId="{64080A8D-295B-4EBB-B83B-4B5327B81AD1}">
      <dgm:prSet/>
      <dgm:spPr/>
      <dgm:t>
        <a:bodyPr/>
        <a:lstStyle/>
        <a:p>
          <a:pPr latinLnBrk="1"/>
          <a:endParaRPr lang="ko-KR" altLang="en-US"/>
        </a:p>
      </dgm:t>
    </dgm:pt>
    <dgm:pt modelId="{785428A4-1660-406E-95EE-514289ED7117}" type="sibTrans" cxnId="{64080A8D-295B-4EBB-B83B-4B5327B81AD1}">
      <dgm:prSet/>
      <dgm:spPr/>
      <dgm:t>
        <a:bodyPr/>
        <a:lstStyle/>
        <a:p>
          <a:pPr latinLnBrk="1"/>
          <a:endParaRPr lang="ko-KR" altLang="en-US"/>
        </a:p>
      </dgm:t>
    </dgm:pt>
    <dgm:pt modelId="{AFB49874-7383-4719-B554-D25E54E08191}" type="pres">
      <dgm:prSet presAssocID="{DD69A6D6-EE22-4AC4-9A93-32EE42DF8AC5}" presName="Name0" presStyleCnt="0">
        <dgm:presLayoutVars>
          <dgm:dir/>
          <dgm:resizeHandles val="exact"/>
        </dgm:presLayoutVars>
      </dgm:prSet>
      <dgm:spPr/>
    </dgm:pt>
    <dgm:pt modelId="{7702DCCA-8AFF-46B9-8D0E-66EF83CE839A}" type="pres">
      <dgm:prSet presAssocID="{C9322B21-0D90-49F9-B6FB-0A294FB83463}" presName="parTxOnly" presStyleLbl="node1" presStyleIdx="0" presStyleCnt="2">
        <dgm:presLayoutVars>
          <dgm:bulletEnabled val="1"/>
        </dgm:presLayoutVars>
      </dgm:prSet>
      <dgm:spPr/>
    </dgm:pt>
    <dgm:pt modelId="{C4CDA04F-68C4-4B1C-86F0-1CD93C18AAD5}" type="pres">
      <dgm:prSet presAssocID="{BDD0691B-5821-4FF1-9D8F-025DDFCC4C4C}" presName="parSpace" presStyleCnt="0"/>
      <dgm:spPr/>
    </dgm:pt>
    <dgm:pt modelId="{A3CC488E-C6BF-4876-BB4E-0D5F66FA8A62}" type="pres">
      <dgm:prSet presAssocID="{4A14FA9F-F68C-4974-92A2-B0221AC7BFFA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14508432-79E4-47C6-B0F5-3157785CD215}" type="presOf" srcId="{C9322B21-0D90-49F9-B6FB-0A294FB83463}" destId="{7702DCCA-8AFF-46B9-8D0E-66EF83CE839A}" srcOrd="0" destOrd="0" presId="urn:microsoft.com/office/officeart/2005/8/layout/hChevron3"/>
    <dgm:cxn modelId="{94847D4E-05AE-4EEF-89EF-E27B74AE3217}" srcId="{DD69A6D6-EE22-4AC4-9A93-32EE42DF8AC5}" destId="{C9322B21-0D90-49F9-B6FB-0A294FB83463}" srcOrd="0" destOrd="0" parTransId="{7FA86AEF-62F2-41D0-89AB-520CABB0806B}" sibTransId="{BDD0691B-5821-4FF1-9D8F-025DDFCC4C4C}"/>
    <dgm:cxn modelId="{64080A8D-295B-4EBB-B83B-4B5327B81AD1}" srcId="{DD69A6D6-EE22-4AC4-9A93-32EE42DF8AC5}" destId="{4A14FA9F-F68C-4974-92A2-B0221AC7BFFA}" srcOrd="1" destOrd="0" parTransId="{2D9B08C1-B251-4A45-988E-6B75EFEBB425}" sibTransId="{785428A4-1660-406E-95EE-514289ED7117}"/>
    <dgm:cxn modelId="{2F0ED823-BA4F-4941-8099-CC826142C6C8}" type="presOf" srcId="{DD69A6D6-EE22-4AC4-9A93-32EE42DF8AC5}" destId="{AFB49874-7383-4719-B554-D25E54E08191}" srcOrd="0" destOrd="0" presId="urn:microsoft.com/office/officeart/2005/8/layout/hChevron3"/>
    <dgm:cxn modelId="{279C00A0-3D31-45CD-830D-168AA633C3C8}" type="presOf" srcId="{4A14FA9F-F68C-4974-92A2-B0221AC7BFFA}" destId="{A3CC488E-C6BF-4876-BB4E-0D5F66FA8A62}" srcOrd="0" destOrd="0" presId="urn:microsoft.com/office/officeart/2005/8/layout/hChevron3"/>
    <dgm:cxn modelId="{1F215065-3C78-4E7B-A1F0-CF024C557AD5}" type="presParOf" srcId="{AFB49874-7383-4719-B554-D25E54E08191}" destId="{7702DCCA-8AFF-46B9-8D0E-66EF83CE839A}" srcOrd="0" destOrd="0" presId="urn:microsoft.com/office/officeart/2005/8/layout/hChevron3"/>
    <dgm:cxn modelId="{71FB45D7-B5BF-4DF4-A5AD-7B7749E1E0D2}" type="presParOf" srcId="{AFB49874-7383-4719-B554-D25E54E08191}" destId="{C4CDA04F-68C4-4B1C-86F0-1CD93C18AAD5}" srcOrd="1" destOrd="0" presId="urn:microsoft.com/office/officeart/2005/8/layout/hChevron3"/>
    <dgm:cxn modelId="{329D833C-4540-48B4-BFAB-29B0FA85A3F5}" type="presParOf" srcId="{AFB49874-7383-4719-B554-D25E54E08191}" destId="{A3CC488E-C6BF-4876-BB4E-0D5F66FA8A62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1EB47-8254-42A8-A850-6A5C4CDA4653}">
      <dsp:nvSpPr>
        <dsp:cNvPr id="0" name=""/>
        <dsp:cNvSpPr/>
      </dsp:nvSpPr>
      <dsp:spPr>
        <a:xfrm>
          <a:off x="1799624" y="1231336"/>
          <a:ext cx="1504967" cy="150496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해양</a:t>
          </a:r>
          <a:endParaRPr lang="en-US" altLang="ko-KR" sz="1800" kern="1200" dirty="0" smtClean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변화</a:t>
          </a:r>
          <a:endParaRPr lang="ko-KR" altLang="en-US" sz="1800" kern="12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sp:txBody>
      <dsp:txXfrm>
        <a:off x="2102189" y="1583867"/>
        <a:ext cx="899837" cy="773584"/>
      </dsp:txXfrm>
    </dsp:sp>
    <dsp:sp modelId="{B45A12E5-7353-48EB-9D85-F1060BB8D151}">
      <dsp:nvSpPr>
        <dsp:cNvPr id="0" name=""/>
        <dsp:cNvSpPr/>
      </dsp:nvSpPr>
      <dsp:spPr>
        <a:xfrm>
          <a:off x="924007" y="875617"/>
          <a:ext cx="1094521" cy="109452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지표</a:t>
          </a:r>
          <a:endParaRPr lang="en-US" altLang="ko-KR" sz="1800" kern="1200" dirty="0" smtClean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변화</a:t>
          </a:r>
          <a:endParaRPr lang="ko-KR" altLang="en-US" sz="1800" kern="12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sp:txBody>
      <dsp:txXfrm>
        <a:off x="1199556" y="1152831"/>
        <a:ext cx="543423" cy="540093"/>
      </dsp:txXfrm>
    </dsp:sp>
    <dsp:sp modelId="{ABA30381-3386-4570-8CEC-B3F0A6FA3AD1}">
      <dsp:nvSpPr>
        <dsp:cNvPr id="0" name=""/>
        <dsp:cNvSpPr/>
      </dsp:nvSpPr>
      <dsp:spPr>
        <a:xfrm rot="20700000">
          <a:off x="1537051" y="120509"/>
          <a:ext cx="1072407" cy="10724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상태</a:t>
          </a:r>
          <a:endParaRPr lang="en-US" altLang="ko-KR" sz="1800" kern="1200" dirty="0" smtClean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변화</a:t>
          </a:r>
          <a:endParaRPr lang="ko-KR" altLang="en-US" sz="1800" kern="12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sp:txBody>
      <dsp:txXfrm rot="-20700000">
        <a:off x="1772261" y="355719"/>
        <a:ext cx="601986" cy="601986"/>
      </dsp:txXfrm>
    </dsp:sp>
    <dsp:sp modelId="{41367617-A700-4A77-AF4A-533E39D162A6}">
      <dsp:nvSpPr>
        <dsp:cNvPr id="0" name=""/>
        <dsp:cNvSpPr/>
      </dsp:nvSpPr>
      <dsp:spPr>
        <a:xfrm>
          <a:off x="1668628" y="1012794"/>
          <a:ext cx="1926358" cy="1926358"/>
        </a:xfrm>
        <a:prstGeom prst="circularArrow">
          <a:avLst>
            <a:gd name="adj1" fmla="val 4687"/>
            <a:gd name="adj2" fmla="val 299029"/>
            <a:gd name="adj3" fmla="val 2466870"/>
            <a:gd name="adj4" fmla="val 1597187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C1087-7138-42B6-BB07-4935E808C0CE}">
      <dsp:nvSpPr>
        <dsp:cNvPr id="0" name=""/>
        <dsp:cNvSpPr/>
      </dsp:nvSpPr>
      <dsp:spPr>
        <a:xfrm>
          <a:off x="730169" y="639698"/>
          <a:ext cx="1399619" cy="13996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BA26B-CE24-4D70-A26C-C7A517C3B1A4}">
      <dsp:nvSpPr>
        <dsp:cNvPr id="0" name=""/>
        <dsp:cNvSpPr/>
      </dsp:nvSpPr>
      <dsp:spPr>
        <a:xfrm>
          <a:off x="1288992" y="-108131"/>
          <a:ext cx="1509071" cy="15090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2DCCA-8AFF-46B9-8D0E-66EF83CE839A}">
      <dsp:nvSpPr>
        <dsp:cNvPr id="0" name=""/>
        <dsp:cNvSpPr/>
      </dsp:nvSpPr>
      <dsp:spPr>
        <a:xfrm>
          <a:off x="2503" y="637171"/>
          <a:ext cx="1777416" cy="7109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토양</a:t>
          </a:r>
          <a:endParaRPr lang="ko-KR" altLang="en-US" sz="1800" kern="12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sp:txBody>
      <dsp:txXfrm>
        <a:off x="2503" y="637171"/>
        <a:ext cx="1599675" cy="710966"/>
      </dsp:txXfrm>
    </dsp:sp>
    <dsp:sp modelId="{A3CC488E-C6BF-4876-BB4E-0D5F66FA8A62}">
      <dsp:nvSpPr>
        <dsp:cNvPr id="0" name=""/>
        <dsp:cNvSpPr/>
      </dsp:nvSpPr>
      <dsp:spPr>
        <a:xfrm>
          <a:off x="1424436" y="637171"/>
          <a:ext cx="1777416" cy="7109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생물권</a:t>
          </a:r>
          <a:endParaRPr lang="en-US" altLang="ko-KR" sz="1800" kern="1200" dirty="0" smtClean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상호작용</a:t>
          </a:r>
          <a:endParaRPr lang="ko-KR" altLang="en-US" sz="1800" kern="12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dsp:txBody>
      <dsp:txXfrm>
        <a:off x="1779919" y="637171"/>
        <a:ext cx="1066450" cy="710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02B60-8673-414E-90DC-39042FA3D49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161D3-B828-46E9-8D7C-5C8EAFF78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66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869C-133B-4DAD-9613-F98F95B2EF63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85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90C4-6517-456A-B3DF-21D4ADECD848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80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A27B-4FD0-48A8-A67C-6D2D335E6EBA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76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A24-3766-47B6-B0AC-8C8E26D0FF73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16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5DA-28B0-4CDB-A82B-50DCC6039C60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77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712-D616-41AB-A477-87B17EB90884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22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120-C7EF-44BF-A4C6-7C812C51ADCD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6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C9B-3DBB-4C9F-932F-72272F67B3F9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98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1769-3E98-4EEE-9739-996F876DF82B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50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54AA-F6BC-4F8C-8730-D9B9FB854494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4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F55A-C9E3-421B-9EA9-38F73332079D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36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-26077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2FA4-49C0-4340-BA5A-D17DD27DDB1C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DCF08D27-66F8-4D21-A15E-0A9B3FD4B3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906000" cy="8822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9906000" cy="692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5949280"/>
            <a:ext cx="199098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4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도넛 5"/>
          <p:cNvSpPr/>
          <p:nvPr/>
        </p:nvSpPr>
        <p:spPr>
          <a:xfrm rot="16200000">
            <a:off x="2108684" y="728700"/>
            <a:ext cx="2664296" cy="3312368"/>
          </a:xfrm>
          <a:custGeom>
            <a:avLst/>
            <a:gdLst>
              <a:gd name="connsiteX0" fmla="*/ 0 w 1944216"/>
              <a:gd name="connsiteY0" fmla="*/ 1260140 h 2520280"/>
              <a:gd name="connsiteX1" fmla="*/ 972108 w 1944216"/>
              <a:gd name="connsiteY1" fmla="*/ 0 h 2520280"/>
              <a:gd name="connsiteX2" fmla="*/ 1944216 w 1944216"/>
              <a:gd name="connsiteY2" fmla="*/ 1260140 h 2520280"/>
              <a:gd name="connsiteX3" fmla="*/ 972108 w 1944216"/>
              <a:gd name="connsiteY3" fmla="*/ 2520280 h 2520280"/>
              <a:gd name="connsiteX4" fmla="*/ 0 w 1944216"/>
              <a:gd name="connsiteY4" fmla="*/ 1260140 h 2520280"/>
              <a:gd name="connsiteX5" fmla="*/ 486054 w 1944216"/>
              <a:gd name="connsiteY5" fmla="*/ 1260140 h 2520280"/>
              <a:gd name="connsiteX6" fmla="*/ 972108 w 1944216"/>
              <a:gd name="connsiteY6" fmla="*/ 2034226 h 2520280"/>
              <a:gd name="connsiteX7" fmla="*/ 1458162 w 1944216"/>
              <a:gd name="connsiteY7" fmla="*/ 1260140 h 2520280"/>
              <a:gd name="connsiteX8" fmla="*/ 972108 w 1944216"/>
              <a:gd name="connsiteY8" fmla="*/ 486054 h 2520280"/>
              <a:gd name="connsiteX9" fmla="*/ 486054 w 1944216"/>
              <a:gd name="connsiteY9" fmla="*/ 1260140 h 2520280"/>
              <a:gd name="connsiteX0" fmla="*/ 0 w 1944216"/>
              <a:gd name="connsiteY0" fmla="*/ 1260140 h 2520280"/>
              <a:gd name="connsiteX1" fmla="*/ 972108 w 1944216"/>
              <a:gd name="connsiteY1" fmla="*/ 0 h 2520280"/>
              <a:gd name="connsiteX2" fmla="*/ 1944216 w 1944216"/>
              <a:gd name="connsiteY2" fmla="*/ 1260140 h 2520280"/>
              <a:gd name="connsiteX3" fmla="*/ 972108 w 1944216"/>
              <a:gd name="connsiteY3" fmla="*/ 2520280 h 2520280"/>
              <a:gd name="connsiteX4" fmla="*/ 0 w 1944216"/>
              <a:gd name="connsiteY4" fmla="*/ 1260140 h 2520280"/>
              <a:gd name="connsiteX5" fmla="*/ 486054 w 1944216"/>
              <a:gd name="connsiteY5" fmla="*/ 1260140 h 2520280"/>
              <a:gd name="connsiteX6" fmla="*/ 972108 w 1944216"/>
              <a:gd name="connsiteY6" fmla="*/ 2034226 h 2520280"/>
              <a:gd name="connsiteX7" fmla="*/ 697874 w 1944216"/>
              <a:gd name="connsiteY7" fmla="*/ 1270414 h 2520280"/>
              <a:gd name="connsiteX8" fmla="*/ 972108 w 1944216"/>
              <a:gd name="connsiteY8" fmla="*/ 486054 h 2520280"/>
              <a:gd name="connsiteX9" fmla="*/ 486054 w 1944216"/>
              <a:gd name="connsiteY9" fmla="*/ 1260140 h 252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4216" h="2520280">
                <a:moveTo>
                  <a:pt x="0" y="1260140"/>
                </a:moveTo>
                <a:cubicBezTo>
                  <a:pt x="0" y="564184"/>
                  <a:pt x="435228" y="0"/>
                  <a:pt x="972108" y="0"/>
                </a:cubicBezTo>
                <a:cubicBezTo>
                  <a:pt x="1508988" y="0"/>
                  <a:pt x="1944216" y="564184"/>
                  <a:pt x="1944216" y="1260140"/>
                </a:cubicBezTo>
                <a:cubicBezTo>
                  <a:pt x="1944216" y="1956096"/>
                  <a:pt x="1508988" y="2520280"/>
                  <a:pt x="972108" y="2520280"/>
                </a:cubicBezTo>
                <a:cubicBezTo>
                  <a:pt x="435228" y="2520280"/>
                  <a:pt x="0" y="1956096"/>
                  <a:pt x="0" y="1260140"/>
                </a:cubicBezTo>
                <a:close/>
                <a:moveTo>
                  <a:pt x="486054" y="1260140"/>
                </a:moveTo>
                <a:cubicBezTo>
                  <a:pt x="486054" y="1687656"/>
                  <a:pt x="936805" y="2032514"/>
                  <a:pt x="972108" y="2034226"/>
                </a:cubicBezTo>
                <a:cubicBezTo>
                  <a:pt x="1007411" y="2035938"/>
                  <a:pt x="697874" y="1697930"/>
                  <a:pt x="697874" y="1270414"/>
                </a:cubicBezTo>
                <a:cubicBezTo>
                  <a:pt x="697874" y="842898"/>
                  <a:pt x="1007411" y="487766"/>
                  <a:pt x="972108" y="486054"/>
                </a:cubicBezTo>
                <a:cubicBezTo>
                  <a:pt x="936805" y="484342"/>
                  <a:pt x="486054" y="832624"/>
                  <a:pt x="486054" y="126014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도넛 5"/>
          <p:cNvSpPr/>
          <p:nvPr/>
        </p:nvSpPr>
        <p:spPr>
          <a:xfrm rot="4499307" flipH="1">
            <a:off x="5421052" y="1326483"/>
            <a:ext cx="1944216" cy="2304256"/>
          </a:xfrm>
          <a:custGeom>
            <a:avLst/>
            <a:gdLst>
              <a:gd name="connsiteX0" fmla="*/ 0 w 1944216"/>
              <a:gd name="connsiteY0" fmla="*/ 1260140 h 2520280"/>
              <a:gd name="connsiteX1" fmla="*/ 972108 w 1944216"/>
              <a:gd name="connsiteY1" fmla="*/ 0 h 2520280"/>
              <a:gd name="connsiteX2" fmla="*/ 1944216 w 1944216"/>
              <a:gd name="connsiteY2" fmla="*/ 1260140 h 2520280"/>
              <a:gd name="connsiteX3" fmla="*/ 972108 w 1944216"/>
              <a:gd name="connsiteY3" fmla="*/ 2520280 h 2520280"/>
              <a:gd name="connsiteX4" fmla="*/ 0 w 1944216"/>
              <a:gd name="connsiteY4" fmla="*/ 1260140 h 2520280"/>
              <a:gd name="connsiteX5" fmla="*/ 486054 w 1944216"/>
              <a:gd name="connsiteY5" fmla="*/ 1260140 h 2520280"/>
              <a:gd name="connsiteX6" fmla="*/ 972108 w 1944216"/>
              <a:gd name="connsiteY6" fmla="*/ 2034226 h 2520280"/>
              <a:gd name="connsiteX7" fmla="*/ 1458162 w 1944216"/>
              <a:gd name="connsiteY7" fmla="*/ 1260140 h 2520280"/>
              <a:gd name="connsiteX8" fmla="*/ 972108 w 1944216"/>
              <a:gd name="connsiteY8" fmla="*/ 486054 h 2520280"/>
              <a:gd name="connsiteX9" fmla="*/ 486054 w 1944216"/>
              <a:gd name="connsiteY9" fmla="*/ 1260140 h 2520280"/>
              <a:gd name="connsiteX0" fmla="*/ 0 w 1944216"/>
              <a:gd name="connsiteY0" fmla="*/ 1260140 h 2520280"/>
              <a:gd name="connsiteX1" fmla="*/ 972108 w 1944216"/>
              <a:gd name="connsiteY1" fmla="*/ 0 h 2520280"/>
              <a:gd name="connsiteX2" fmla="*/ 1944216 w 1944216"/>
              <a:gd name="connsiteY2" fmla="*/ 1260140 h 2520280"/>
              <a:gd name="connsiteX3" fmla="*/ 972108 w 1944216"/>
              <a:gd name="connsiteY3" fmla="*/ 2520280 h 2520280"/>
              <a:gd name="connsiteX4" fmla="*/ 0 w 1944216"/>
              <a:gd name="connsiteY4" fmla="*/ 1260140 h 2520280"/>
              <a:gd name="connsiteX5" fmla="*/ 486054 w 1944216"/>
              <a:gd name="connsiteY5" fmla="*/ 1260140 h 2520280"/>
              <a:gd name="connsiteX6" fmla="*/ 972108 w 1944216"/>
              <a:gd name="connsiteY6" fmla="*/ 2034226 h 2520280"/>
              <a:gd name="connsiteX7" fmla="*/ 697874 w 1944216"/>
              <a:gd name="connsiteY7" fmla="*/ 1270414 h 2520280"/>
              <a:gd name="connsiteX8" fmla="*/ 972108 w 1944216"/>
              <a:gd name="connsiteY8" fmla="*/ 486054 h 2520280"/>
              <a:gd name="connsiteX9" fmla="*/ 486054 w 1944216"/>
              <a:gd name="connsiteY9" fmla="*/ 1260140 h 252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4216" h="2520280">
                <a:moveTo>
                  <a:pt x="0" y="1260140"/>
                </a:moveTo>
                <a:cubicBezTo>
                  <a:pt x="0" y="564184"/>
                  <a:pt x="435228" y="0"/>
                  <a:pt x="972108" y="0"/>
                </a:cubicBezTo>
                <a:cubicBezTo>
                  <a:pt x="1508988" y="0"/>
                  <a:pt x="1944216" y="564184"/>
                  <a:pt x="1944216" y="1260140"/>
                </a:cubicBezTo>
                <a:cubicBezTo>
                  <a:pt x="1944216" y="1956096"/>
                  <a:pt x="1508988" y="2520280"/>
                  <a:pt x="972108" y="2520280"/>
                </a:cubicBezTo>
                <a:cubicBezTo>
                  <a:pt x="435228" y="2520280"/>
                  <a:pt x="0" y="1956096"/>
                  <a:pt x="0" y="1260140"/>
                </a:cubicBezTo>
                <a:close/>
                <a:moveTo>
                  <a:pt x="486054" y="1260140"/>
                </a:moveTo>
                <a:cubicBezTo>
                  <a:pt x="486054" y="1687656"/>
                  <a:pt x="936805" y="2032514"/>
                  <a:pt x="972108" y="2034226"/>
                </a:cubicBezTo>
                <a:cubicBezTo>
                  <a:pt x="1007411" y="2035938"/>
                  <a:pt x="697874" y="1697930"/>
                  <a:pt x="697874" y="1270414"/>
                </a:cubicBezTo>
                <a:cubicBezTo>
                  <a:pt x="697874" y="842898"/>
                  <a:pt x="1007411" y="487766"/>
                  <a:pt x="972108" y="486054"/>
                </a:cubicBezTo>
                <a:cubicBezTo>
                  <a:pt x="936805" y="484342"/>
                  <a:pt x="486054" y="832624"/>
                  <a:pt x="486054" y="126014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352601" y="4005064"/>
            <a:ext cx="6837466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Climatic </a:t>
            </a:r>
            <a:r>
              <a:rPr lang="en-US" altLang="ko-KR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Cgange</a:t>
            </a:r>
            <a:r>
              <a:rPr lang="en-US" altLang="ko-KR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 Information</a:t>
            </a:r>
            <a:endParaRPr lang="en-US" altLang="ko-K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5877272"/>
            <a:ext cx="212725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1496616" y="1484784"/>
            <a:ext cx="53285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기후변화 요인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순서도: 화면 표시 4"/>
          <p:cNvSpPr/>
          <p:nvPr/>
        </p:nvSpPr>
        <p:spPr>
          <a:xfrm rot="9894946">
            <a:off x="1121954" y="1466708"/>
            <a:ext cx="1085207" cy="7920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2965" y="1646288"/>
            <a:ext cx="40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1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496616" y="2564904"/>
            <a:ext cx="53285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온실가스의 종류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순서도: 화면 표시 7"/>
          <p:cNvSpPr/>
          <p:nvPr/>
        </p:nvSpPr>
        <p:spPr>
          <a:xfrm rot="9894946">
            <a:off x="1121954" y="2546828"/>
            <a:ext cx="1085207" cy="7920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2965" y="2726408"/>
            <a:ext cx="40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2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96616" y="3643960"/>
            <a:ext cx="53285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국내 온실가스 배출 현황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순서도: 화면 표시 10"/>
          <p:cNvSpPr/>
          <p:nvPr/>
        </p:nvSpPr>
        <p:spPr>
          <a:xfrm rot="9894946">
            <a:off x="1121954" y="3625884"/>
            <a:ext cx="1085207" cy="7920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2965" y="3805464"/>
            <a:ext cx="40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3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96616" y="4797152"/>
            <a:ext cx="53285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기후 시스템과 지구 온난화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순서도: 화면 표시 13"/>
          <p:cNvSpPr/>
          <p:nvPr/>
        </p:nvSpPr>
        <p:spPr>
          <a:xfrm rot="9894946">
            <a:off x="1121954" y="4779076"/>
            <a:ext cx="1085207" cy="79208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2965" y="4958656"/>
            <a:ext cx="40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4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9" r="40986" b="31548"/>
          <a:stretch/>
        </p:blipFill>
        <p:spPr>
          <a:xfrm>
            <a:off x="6930519" y="3466477"/>
            <a:ext cx="2968307" cy="24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기후변화 요인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601716" cy="23328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"/>
            </a:pPr>
            <a:r>
              <a:rPr lang="en-US" altLang="ko-KR" sz="2400" b="1" dirty="0" smtClean="0"/>
              <a:t>Natural causes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 smtClean="0"/>
              <a:t>Some famous examples of atmospheric change caused by external factors</a:t>
            </a:r>
            <a:endParaRPr lang="ko-KR" altLang="en-US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95300" y="3933057"/>
            <a:ext cx="726601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"/>
            </a:pPr>
            <a:r>
              <a:rPr lang="ko-KR" altLang="en-US" sz="2400" b="1" dirty="0" smtClean="0"/>
              <a:t>인위적인 원인</a:t>
            </a:r>
            <a:endParaRPr lang="en-US" altLang="ko-KR" sz="24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dirty="0" smtClean="0"/>
              <a:t>인간 활동은 대기 구성 성분에 영향을 주는 온실가스와 </a:t>
            </a:r>
            <a:r>
              <a:rPr lang="ko-KR" altLang="en-US" sz="2000" dirty="0" err="1" smtClean="0"/>
              <a:t>에어로솔을</a:t>
            </a:r>
            <a:r>
              <a:rPr lang="ko-KR" altLang="en-US" sz="2000" dirty="0" smtClean="0"/>
              <a:t> 생산함</a:t>
            </a:r>
            <a:endParaRPr lang="ko-KR" altLang="en-US" sz="2000" dirty="0"/>
          </a:p>
        </p:txBody>
      </p:sp>
      <p:pic>
        <p:nvPicPr>
          <p:cNvPr id="7" name="동영상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93160" y="1916832"/>
            <a:ext cx="2225452" cy="1669089"/>
          </a:xfrm>
        </p:spPr>
      </p:pic>
    </p:spTree>
    <p:extLst>
      <p:ext uri="{BB962C8B-B14F-4D97-AF65-F5344CB8AC3E}">
        <p14:creationId xmlns:p14="http://schemas.microsoft.com/office/powerpoint/2010/main" val="38021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온실가스의 종류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87852" y="2132856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문서 5"/>
          <p:cNvSpPr/>
          <p:nvPr/>
        </p:nvSpPr>
        <p:spPr>
          <a:xfrm>
            <a:off x="2587852" y="2132856"/>
            <a:ext cx="2160240" cy="57606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이산화탄소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48092" y="2132856"/>
            <a:ext cx="223083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문서 8"/>
          <p:cNvSpPr/>
          <p:nvPr/>
        </p:nvSpPr>
        <p:spPr>
          <a:xfrm flipH="1">
            <a:off x="4748092" y="2132856"/>
            <a:ext cx="2240536" cy="54366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97 w 21697"/>
              <a:gd name="connsiteY0" fmla="*/ 0 h 20385"/>
              <a:gd name="connsiteX1" fmla="*/ 21697 w 21697"/>
              <a:gd name="connsiteY1" fmla="*/ 0 h 20385"/>
              <a:gd name="connsiteX2" fmla="*/ 21697 w 21697"/>
              <a:gd name="connsiteY2" fmla="*/ 17322 h 20385"/>
              <a:gd name="connsiteX3" fmla="*/ 0 w 21697"/>
              <a:gd name="connsiteY3" fmla="*/ 19078 h 20385"/>
              <a:gd name="connsiteX4" fmla="*/ 97 w 21697"/>
              <a:gd name="connsiteY4" fmla="*/ 0 h 2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7" h="20385">
                <a:moveTo>
                  <a:pt x="97" y="0"/>
                </a:moveTo>
                <a:lnTo>
                  <a:pt x="21697" y="0"/>
                </a:lnTo>
                <a:lnTo>
                  <a:pt x="21697" y="17322"/>
                </a:lnTo>
                <a:cubicBezTo>
                  <a:pt x="10897" y="17322"/>
                  <a:pt x="10800" y="22828"/>
                  <a:pt x="0" y="19078"/>
                </a:cubicBezTo>
                <a:cubicBezTo>
                  <a:pt x="32" y="12719"/>
                  <a:pt x="65" y="6359"/>
                  <a:pt x="9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메탄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978926" y="2132856"/>
            <a:ext cx="22222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문서 8"/>
          <p:cNvSpPr/>
          <p:nvPr/>
        </p:nvSpPr>
        <p:spPr>
          <a:xfrm>
            <a:off x="6978926" y="2132856"/>
            <a:ext cx="2212566" cy="54366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97 w 21697"/>
              <a:gd name="connsiteY0" fmla="*/ 0 h 20385"/>
              <a:gd name="connsiteX1" fmla="*/ 21697 w 21697"/>
              <a:gd name="connsiteY1" fmla="*/ 0 h 20385"/>
              <a:gd name="connsiteX2" fmla="*/ 21697 w 21697"/>
              <a:gd name="connsiteY2" fmla="*/ 17322 h 20385"/>
              <a:gd name="connsiteX3" fmla="*/ 0 w 21697"/>
              <a:gd name="connsiteY3" fmla="*/ 19078 h 20385"/>
              <a:gd name="connsiteX4" fmla="*/ 97 w 21697"/>
              <a:gd name="connsiteY4" fmla="*/ 0 h 2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7" h="20385">
                <a:moveTo>
                  <a:pt x="97" y="0"/>
                </a:moveTo>
                <a:lnTo>
                  <a:pt x="21697" y="0"/>
                </a:lnTo>
                <a:lnTo>
                  <a:pt x="21697" y="17322"/>
                </a:lnTo>
                <a:cubicBezTo>
                  <a:pt x="10897" y="17322"/>
                  <a:pt x="10800" y="22828"/>
                  <a:pt x="0" y="19078"/>
                </a:cubicBezTo>
                <a:cubicBezTo>
                  <a:pt x="32" y="12719"/>
                  <a:pt x="65" y="6359"/>
                  <a:pt x="9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이산화질소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20552" y="2924944"/>
            <a:ext cx="166730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배출원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20552" y="3538853"/>
            <a:ext cx="166730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특</a:t>
            </a:r>
            <a:r>
              <a: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징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0552" y="4186925"/>
            <a:ext cx="166730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기타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온실가</a:t>
            </a:r>
            <a:r>
              <a: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스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920552" y="4842110"/>
            <a:ext cx="166730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온실가스</a:t>
            </a:r>
            <a:r>
              <a: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란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20293"/>
              </p:ext>
            </p:extLst>
          </p:nvPr>
        </p:nvGraphicFramePr>
        <p:xfrm>
          <a:off x="2576736" y="2924944"/>
          <a:ext cx="6603999" cy="2560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01333"/>
                <a:gridCol w="2201333"/>
                <a:gridCol w="2201333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화석연료 연소 시 탄소와 산소 결함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음식물 쓰레기 부패 가축의 배설물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석탄 채광 시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연료 고온 연소 시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온실가스 전체 중 </a:t>
                      </a:r>
                      <a:r>
                        <a:rPr lang="en-US" altLang="ko-KR" dirty="0" smtClean="0"/>
                        <a:t>80%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차지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단위당 온실효과가 이산화탄소의 </a:t>
                      </a:r>
                      <a:r>
                        <a:rPr lang="en-US" altLang="ko-KR" dirty="0" smtClean="0"/>
                        <a:t>20</a:t>
                      </a:r>
                      <a:r>
                        <a:rPr lang="ko-KR" altLang="en-US" dirty="0" smtClean="0"/>
                        <a:t>배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무색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웃음가스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외과수술 마취제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수소불화탄소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냉장고에어컨냉매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과불화탄소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도금산업의 세정용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육불화황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전기제품 절연체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대기를 구성하는 기체들 중 온실효과를 일으키는 기체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제</a:t>
                      </a:r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차 당사국총회에서 </a:t>
                      </a:r>
                      <a:r>
                        <a:rPr lang="en-US" altLang="ko-KR" dirty="0" smtClean="0"/>
                        <a:t>6</a:t>
                      </a:r>
                      <a:r>
                        <a:rPr lang="ko-KR" altLang="en-US" dirty="0" smtClean="0"/>
                        <a:t>대 온실효과로 지정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9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국내 온실가스 배출 현황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3644783768"/>
              </p:ext>
            </p:extLst>
          </p:nvPr>
        </p:nvGraphicFramePr>
        <p:xfrm>
          <a:off x="848544" y="1227666"/>
          <a:ext cx="8352928" cy="457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모서리가 둥근 직사각형 7"/>
          <p:cNvSpPr/>
          <p:nvPr/>
        </p:nvSpPr>
        <p:spPr>
          <a:xfrm>
            <a:off x="4953000" y="2132856"/>
            <a:ext cx="2160240" cy="432048"/>
          </a:xfrm>
          <a:prstGeom prst="roundRect">
            <a:avLst>
              <a:gd name="adj" fmla="val 50000"/>
            </a:avLst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배출량 증가 추세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98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기후 시스템과 지구 온난화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D27-66F8-4D21-A15E-0A9B3FD4B3F1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200472" y="1268760"/>
            <a:ext cx="4248472" cy="5009645"/>
            <a:chOff x="200472" y="1268760"/>
            <a:chExt cx="4248472" cy="5009645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776536" y="1772816"/>
              <a:ext cx="3672408" cy="4176464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빗면 4"/>
            <p:cNvSpPr/>
            <p:nvPr/>
          </p:nvSpPr>
          <p:spPr>
            <a:xfrm>
              <a:off x="1208584" y="1268760"/>
              <a:ext cx="2736304" cy="648072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기후 시스템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graphicFrame>
          <p:nvGraphicFramePr>
            <p:cNvPr id="14" name="다이어그램 13"/>
            <p:cNvGraphicFramePr/>
            <p:nvPr>
              <p:extLst>
                <p:ext uri="{D42A27DB-BD31-4B8C-83A1-F6EECF244321}">
                  <p14:modId xmlns:p14="http://schemas.microsoft.com/office/powerpoint/2010/main" val="42177425"/>
                </p:ext>
              </p:extLst>
            </p:nvPr>
          </p:nvGraphicFramePr>
          <p:xfrm>
            <a:off x="200472" y="1916832"/>
            <a:ext cx="3872880" cy="27363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6" name="다이어그램 15"/>
            <p:cNvGraphicFramePr/>
            <p:nvPr>
              <p:extLst>
                <p:ext uri="{D42A27DB-BD31-4B8C-83A1-F6EECF244321}">
                  <p14:modId xmlns:p14="http://schemas.microsoft.com/office/powerpoint/2010/main" val="4240121191"/>
                </p:ext>
              </p:extLst>
            </p:nvPr>
          </p:nvGraphicFramePr>
          <p:xfrm>
            <a:off x="1064568" y="4293096"/>
            <a:ext cx="3204356" cy="19853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46" name="그룹 45"/>
          <p:cNvGrpSpPr/>
          <p:nvPr/>
        </p:nvGrpSpPr>
        <p:grpSpPr>
          <a:xfrm>
            <a:off x="5601072" y="1268760"/>
            <a:ext cx="3960440" cy="4680520"/>
            <a:chOff x="5601072" y="1268760"/>
            <a:chExt cx="3960440" cy="4680520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5601072" y="1772816"/>
              <a:ext cx="3960440" cy="4176464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9" name="빗면 18"/>
            <p:cNvSpPr/>
            <p:nvPr/>
          </p:nvSpPr>
          <p:spPr>
            <a:xfrm>
              <a:off x="6454857" y="1268760"/>
              <a:ext cx="2353549" cy="648072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지구 온난화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0" name="해 19"/>
            <p:cNvSpPr/>
            <p:nvPr/>
          </p:nvSpPr>
          <p:spPr>
            <a:xfrm>
              <a:off x="7263900" y="2060848"/>
              <a:ext cx="864096" cy="720080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1" name="달 20"/>
            <p:cNvSpPr/>
            <p:nvPr/>
          </p:nvSpPr>
          <p:spPr>
            <a:xfrm rot="16200000">
              <a:off x="7293260" y="1520788"/>
              <a:ext cx="576064" cy="2808312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2" name="아래쪽 화살표 21"/>
            <p:cNvSpPr/>
            <p:nvPr/>
          </p:nvSpPr>
          <p:spPr>
            <a:xfrm>
              <a:off x="5915734" y="3242276"/>
              <a:ext cx="1008112" cy="19981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지표면가열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8" name="달 27"/>
            <p:cNvSpPr/>
            <p:nvPr/>
          </p:nvSpPr>
          <p:spPr>
            <a:xfrm rot="16200000" flipH="1">
              <a:off x="7447691" y="3840486"/>
              <a:ext cx="496515" cy="1309430"/>
            </a:xfrm>
            <a:prstGeom prst="moon">
              <a:avLst>
                <a:gd name="adj" fmla="val 299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9" name="달 28"/>
            <p:cNvSpPr/>
            <p:nvPr/>
          </p:nvSpPr>
          <p:spPr>
            <a:xfrm rot="16200000" flipH="1">
              <a:off x="7447691" y="4038869"/>
              <a:ext cx="496515" cy="1415812"/>
            </a:xfrm>
            <a:prstGeom prst="moon">
              <a:avLst>
                <a:gd name="adj" fmla="val 299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1" name="달 30"/>
            <p:cNvSpPr/>
            <p:nvPr/>
          </p:nvSpPr>
          <p:spPr>
            <a:xfrm rot="16200000" flipH="1">
              <a:off x="7447691" y="4222934"/>
              <a:ext cx="496515" cy="1544204"/>
            </a:xfrm>
            <a:prstGeom prst="moon">
              <a:avLst>
                <a:gd name="adj" fmla="val 299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3" name="순서도: 지연 32"/>
            <p:cNvSpPr/>
            <p:nvPr/>
          </p:nvSpPr>
          <p:spPr>
            <a:xfrm rot="16200000">
              <a:off x="7358475" y="4190958"/>
              <a:ext cx="448091" cy="278052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적외선 방출</a:t>
              </a:r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6" name="아래쪽 화살표 35"/>
            <p:cNvSpPr/>
            <p:nvPr/>
          </p:nvSpPr>
          <p:spPr>
            <a:xfrm flipV="1">
              <a:off x="8398230" y="3242276"/>
              <a:ext cx="1008112" cy="19981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705510" y="3847129"/>
              <a:ext cx="461665" cy="12961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ko-KR" altLang="en-US" dirty="0" err="1" smtClean="0">
                  <a:latin typeface="돋움" pitchFamily="50" charset="-127"/>
                  <a:ea typeface="돋움" pitchFamily="50" charset="-127"/>
                </a:rPr>
                <a:t>적외복사</a:t>
              </a:r>
              <a:endParaRPr lang="ko-KR" altLang="en-US" dirty="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41233" y="3356992"/>
              <a:ext cx="1201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지구</a:t>
              </a:r>
              <a:r>
                <a:rPr lang="en-US" altLang="ko-KR" dirty="0" smtClean="0">
                  <a:latin typeface="돋움" pitchFamily="50" charset="-127"/>
                  <a:ea typeface="돋움" pitchFamily="50" charset="-127"/>
                </a:rPr>
                <a:t>/</a:t>
              </a:r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반사</a:t>
              </a:r>
              <a:endParaRPr lang="en-US" altLang="ko-KR" dirty="0" smtClean="0">
                <a:latin typeface="돋움" pitchFamily="50" charset="-127"/>
                <a:ea typeface="돋움" pitchFamily="50" charset="-127"/>
              </a:endParaRPr>
            </a:p>
            <a:p>
              <a:pPr algn="ctr"/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대</a:t>
              </a:r>
              <a:r>
                <a:rPr lang="ko-KR" altLang="en-US" dirty="0">
                  <a:latin typeface="돋움" pitchFamily="50" charset="-127"/>
                  <a:ea typeface="돋움" pitchFamily="50" charset="-127"/>
                </a:rPr>
                <a:t>기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134331">
              <a:off x="6273660" y="2086277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태양</a:t>
              </a:r>
              <a:endParaRPr lang="en-US" altLang="ko-KR" dirty="0" smtClean="0">
                <a:latin typeface="돋움" pitchFamily="50" charset="-127"/>
                <a:ea typeface="돋움" pitchFamily="50" charset="-127"/>
              </a:endParaRPr>
            </a:p>
            <a:p>
              <a:pPr algn="ctr"/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복</a:t>
              </a:r>
              <a:r>
                <a:rPr lang="ko-KR" altLang="en-US" dirty="0">
                  <a:latin typeface="돋움" pitchFamily="50" charset="-127"/>
                  <a:ea typeface="돋움" pitchFamily="50" charset="-127"/>
                </a:rPr>
                <a:t>사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20146187">
              <a:off x="8208513" y="2086277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온실</a:t>
              </a:r>
              <a:endParaRPr lang="en-US" altLang="ko-KR" dirty="0" smtClean="0">
                <a:latin typeface="돋움" pitchFamily="50" charset="-127"/>
                <a:ea typeface="돋움" pitchFamily="50" charset="-127"/>
              </a:endParaRPr>
            </a:p>
            <a:p>
              <a:pPr algn="ctr"/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가</a:t>
              </a:r>
              <a:r>
                <a:rPr lang="ko-KR" altLang="en-US" dirty="0">
                  <a:latin typeface="돋움" pitchFamily="50" charset="-127"/>
                  <a:ea typeface="돋움" pitchFamily="50" charset="-127"/>
                </a:rPr>
                <a:t>스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9663408">
              <a:off x="5684485" y="5172506"/>
              <a:ext cx="707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흡수</a:t>
              </a:r>
              <a:endParaRPr lang="ko-KR" altLang="en-US" dirty="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452443">
              <a:off x="8853038" y="5272010"/>
              <a:ext cx="707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돋움" pitchFamily="50" charset="-127"/>
                  <a:ea typeface="돋움" pitchFamily="50" charset="-127"/>
                </a:rPr>
                <a:t>방</a:t>
              </a:r>
              <a:r>
                <a:rPr lang="ko-KR" altLang="en-US" dirty="0">
                  <a:latin typeface="돋움" pitchFamily="50" charset="-127"/>
                  <a:ea typeface="돋움" pitchFamily="50" charset="-127"/>
                </a:rPr>
                <a:t>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6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166</Words>
  <Application>Microsoft Office PowerPoint</Application>
  <PresentationFormat>A4 용지(210x297mm)</PresentationFormat>
  <Paragraphs>71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기후변화 요인</vt:lpstr>
      <vt:lpstr>온실가스의 종류</vt:lpstr>
      <vt:lpstr>국내 온실가스 배출 현황</vt:lpstr>
      <vt:lpstr>기후 시스템과 지구 온난화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신현지</dc:creator>
  <cp:lastModifiedBy>신현지</cp:lastModifiedBy>
  <cp:revision>38</cp:revision>
  <dcterms:created xsi:type="dcterms:W3CDTF">2020-06-09T15:08:32Z</dcterms:created>
  <dcterms:modified xsi:type="dcterms:W3CDTF">2020-06-11T14:41:25Z</dcterms:modified>
</cp:coreProperties>
</file>