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8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r>
              <a:rPr lang="ko-KR" sz="2000">
                <a:latin typeface="굴림" panose="020B0600000101010101" pitchFamily="50" charset="-127"/>
                <a:ea typeface="굴림" panose="020B0600000101010101" pitchFamily="50" charset="-127"/>
              </a:rPr>
              <a:t>성별 및 식품군별 평균 섭취량</a:t>
            </a:r>
            <a:r>
              <a:rPr lang="en-US" sz="200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sz="2000">
                <a:latin typeface="굴림" panose="020B0600000101010101" pitchFamily="50" charset="-127"/>
                <a:ea typeface="굴림" panose="020B0600000101010101" pitchFamily="50" charset="-127"/>
              </a:rPr>
              <a:t>단위</a:t>
            </a:r>
            <a:r>
              <a:rPr lang="en-US" sz="2000">
                <a:latin typeface="굴림" panose="020B0600000101010101" pitchFamily="50" charset="-127"/>
                <a:ea typeface="굴림" panose="020B0600000101010101" pitchFamily="50" charset="-127"/>
              </a:rPr>
              <a:t>:g)</a:t>
            </a:r>
            <a:endParaRPr lang="ko-KR" sz="2000">
              <a:latin typeface="굴림" panose="020B0600000101010101" pitchFamily="50" charset="-127"/>
              <a:ea typeface="굴림" panose="020B0600000101010101" pitchFamily="50" charset="-127"/>
            </a:endParaRPr>
          </a:p>
        </c:rich>
      </c:tx>
      <c:overlay val="0"/>
      <c:spPr>
        <a:solidFill>
          <a:schemeClr val="bg1"/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남자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곡류</c:v>
                </c:pt>
                <c:pt idx="1">
                  <c:v>채소류</c:v>
                </c:pt>
                <c:pt idx="2">
                  <c:v>과실류</c:v>
                </c:pt>
                <c:pt idx="3">
                  <c:v>육류</c:v>
                </c:pt>
                <c:pt idx="4">
                  <c:v>어패류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322</c:v>
                </c:pt>
                <c:pt idx="1">
                  <c:v>319</c:v>
                </c:pt>
                <c:pt idx="2">
                  <c:v>176</c:v>
                </c:pt>
                <c:pt idx="3">
                  <c:v>150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5-4141-AABB-CA0B78F90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2802415"/>
        <c:axId val="2122801583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여자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E5-4141-AABB-CA0B78F909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곡류</c:v>
                </c:pt>
                <c:pt idx="1">
                  <c:v>채소류</c:v>
                </c:pt>
                <c:pt idx="2">
                  <c:v>과실류</c:v>
                </c:pt>
                <c:pt idx="3">
                  <c:v>육류</c:v>
                </c:pt>
                <c:pt idx="4">
                  <c:v>어패류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249</c:v>
                </c:pt>
                <c:pt idx="1">
                  <c:v>241</c:v>
                </c:pt>
                <c:pt idx="2">
                  <c:v>205</c:v>
                </c:pt>
                <c:pt idx="3">
                  <c:v>85</c:v>
                </c:pt>
                <c:pt idx="4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E5-4141-AABB-CA0B78F90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651711"/>
        <c:axId val="2122925583"/>
      </c:lineChart>
      <c:catAx>
        <c:axId val="2122802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2122801583"/>
        <c:crosses val="autoZero"/>
        <c:auto val="1"/>
        <c:lblAlgn val="ctr"/>
        <c:lblOffset val="100"/>
        <c:noMultiLvlLbl val="0"/>
      </c:catAx>
      <c:valAx>
        <c:axId val="21228015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2122802415"/>
        <c:crosses val="autoZero"/>
        <c:crossBetween val="between"/>
      </c:valAx>
      <c:valAx>
        <c:axId val="2122925583"/>
        <c:scaling>
          <c:orientation val="minMax"/>
          <c:max val="3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2118651711"/>
        <c:crosses val="max"/>
        <c:crossBetween val="between"/>
        <c:minorUnit val="100"/>
      </c:valAx>
      <c:catAx>
        <c:axId val="211865171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2925583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50B59-4457-4A97-8170-D83E700D593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52949FE-EA30-4A5B-9075-CEFE38FA5D26}">
      <dgm:prSet phldrT="[텍스트]"/>
      <dgm:spPr/>
      <dgm:t>
        <a:bodyPr/>
        <a:lstStyle/>
        <a:p>
          <a:pPr latinLnBrk="1"/>
          <a:r>
            <a:rPr lang="ko-KR" altLang="en-US" dirty="0" smtClean="0"/>
            <a:t>피부</a:t>
          </a:r>
          <a:endParaRPr lang="ko-KR" altLang="en-US" dirty="0"/>
        </a:p>
      </dgm:t>
    </dgm:pt>
    <dgm:pt modelId="{760092EA-F171-4DE7-BFBB-BCC591511522}" type="parTrans" cxnId="{1B5919C9-D937-4843-A155-BDF6A802637F}">
      <dgm:prSet/>
      <dgm:spPr/>
      <dgm:t>
        <a:bodyPr/>
        <a:lstStyle/>
        <a:p>
          <a:pPr latinLnBrk="1"/>
          <a:endParaRPr lang="ko-KR" altLang="en-US"/>
        </a:p>
      </dgm:t>
    </dgm:pt>
    <dgm:pt modelId="{F1349A3D-FEB3-41B4-B00F-01038D01E3B2}" type="sibTrans" cxnId="{1B5919C9-D937-4843-A155-BDF6A802637F}">
      <dgm:prSet/>
      <dgm:spPr/>
      <dgm:t>
        <a:bodyPr/>
        <a:lstStyle/>
        <a:p>
          <a:pPr latinLnBrk="1"/>
          <a:endParaRPr lang="ko-KR" altLang="en-US"/>
        </a:p>
      </dgm:t>
    </dgm:pt>
    <dgm:pt modelId="{AAB9AC4D-9062-402F-BEAE-ED9AB7AEB151}">
      <dgm:prSet phldrT="[텍스트]"/>
      <dgm:spPr/>
      <dgm:t>
        <a:bodyPr/>
        <a:lstStyle/>
        <a:p>
          <a:pPr latinLnBrk="1"/>
          <a:r>
            <a:rPr lang="ko-KR" altLang="en-US" dirty="0" smtClean="0"/>
            <a:t>머리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err="1" smtClean="0"/>
            <a:t>카락</a:t>
          </a:r>
          <a:endParaRPr lang="ko-KR" altLang="en-US" dirty="0"/>
        </a:p>
      </dgm:t>
    </dgm:pt>
    <dgm:pt modelId="{FB5F9E08-6105-4546-ABBC-27D7DB93D45D}" type="parTrans" cxnId="{E99813A6-E311-4607-81D6-0FEA3C3AADC4}">
      <dgm:prSet/>
      <dgm:spPr/>
      <dgm:t>
        <a:bodyPr/>
        <a:lstStyle/>
        <a:p>
          <a:pPr latinLnBrk="1"/>
          <a:endParaRPr lang="ko-KR" altLang="en-US"/>
        </a:p>
      </dgm:t>
    </dgm:pt>
    <dgm:pt modelId="{041D47C3-0353-412D-A42B-59B51A82E442}" type="sibTrans" cxnId="{E99813A6-E311-4607-81D6-0FEA3C3AADC4}">
      <dgm:prSet/>
      <dgm:spPr/>
      <dgm:t>
        <a:bodyPr/>
        <a:lstStyle/>
        <a:p>
          <a:pPr latinLnBrk="1"/>
          <a:endParaRPr lang="ko-KR" altLang="en-US"/>
        </a:p>
      </dgm:t>
    </dgm:pt>
    <dgm:pt modelId="{FA36D4CB-BEF4-4828-BB76-0352EEED1775}">
      <dgm:prSet phldrT="[텍스트]"/>
      <dgm:spPr/>
      <dgm:t>
        <a:bodyPr/>
        <a:lstStyle/>
        <a:p>
          <a:pPr latinLnBrk="1"/>
          <a:r>
            <a:rPr lang="ko-KR" altLang="en-US" dirty="0" smtClean="0"/>
            <a:t>손톱</a:t>
          </a:r>
          <a:endParaRPr lang="ko-KR" altLang="en-US" dirty="0"/>
        </a:p>
      </dgm:t>
    </dgm:pt>
    <dgm:pt modelId="{D8DFBDA6-9190-499B-938B-ADE42DD6E9FB}" type="parTrans" cxnId="{3F4F6752-5B7A-472E-A339-A772B917CB85}">
      <dgm:prSet/>
      <dgm:spPr/>
      <dgm:t>
        <a:bodyPr/>
        <a:lstStyle/>
        <a:p>
          <a:pPr latinLnBrk="1"/>
          <a:endParaRPr lang="ko-KR" altLang="en-US"/>
        </a:p>
      </dgm:t>
    </dgm:pt>
    <dgm:pt modelId="{EBE93DE4-E284-44F7-9345-FCF22BB47475}" type="sibTrans" cxnId="{3F4F6752-5B7A-472E-A339-A772B917CB85}">
      <dgm:prSet/>
      <dgm:spPr/>
      <dgm:t>
        <a:bodyPr/>
        <a:lstStyle/>
        <a:p>
          <a:pPr latinLnBrk="1"/>
          <a:endParaRPr lang="ko-KR" altLang="en-US"/>
        </a:p>
      </dgm:t>
    </dgm:pt>
    <dgm:pt modelId="{2F69A3FE-CE86-4E6A-BC03-75D3D170A4D2}">
      <dgm:prSet phldrT="[텍스트]"/>
      <dgm:spPr/>
      <dgm:t>
        <a:bodyPr/>
        <a:lstStyle/>
        <a:p>
          <a:pPr latinLnBrk="1"/>
          <a:r>
            <a:rPr lang="ko-KR" altLang="en-US" dirty="0" smtClean="0"/>
            <a:t>발톱</a:t>
          </a:r>
          <a:endParaRPr lang="ko-KR" altLang="en-US" dirty="0"/>
        </a:p>
      </dgm:t>
    </dgm:pt>
    <dgm:pt modelId="{155D5AC9-4C8C-4D87-82EC-2C656F431F38}" type="parTrans" cxnId="{45FDC520-03C7-4109-BF4A-2DE174729A74}">
      <dgm:prSet/>
      <dgm:spPr/>
      <dgm:t>
        <a:bodyPr/>
        <a:lstStyle/>
        <a:p>
          <a:pPr latinLnBrk="1"/>
          <a:endParaRPr lang="ko-KR" altLang="en-US"/>
        </a:p>
      </dgm:t>
    </dgm:pt>
    <dgm:pt modelId="{0F0AF9E3-BEB9-4834-9585-27B055C92935}" type="sibTrans" cxnId="{45FDC520-03C7-4109-BF4A-2DE174729A74}">
      <dgm:prSet/>
      <dgm:spPr/>
      <dgm:t>
        <a:bodyPr/>
        <a:lstStyle/>
        <a:p>
          <a:pPr latinLnBrk="1"/>
          <a:endParaRPr lang="ko-KR" altLang="en-US"/>
        </a:p>
      </dgm:t>
    </dgm:pt>
    <dgm:pt modelId="{0BB9751C-E773-417E-BA4C-F5380C479087}" type="pres">
      <dgm:prSet presAssocID="{07250B59-4457-4A97-8170-D83E700D593D}" presName="CompostProcess" presStyleCnt="0">
        <dgm:presLayoutVars>
          <dgm:dir/>
          <dgm:resizeHandles val="exact"/>
        </dgm:presLayoutVars>
      </dgm:prSet>
      <dgm:spPr/>
    </dgm:pt>
    <dgm:pt modelId="{CCDC0C3A-B27E-4C67-97AE-CB9D81B9FA24}" type="pres">
      <dgm:prSet presAssocID="{07250B59-4457-4A97-8170-D83E700D593D}" presName="arrow" presStyleLbl="bgShp" presStyleIdx="0" presStyleCnt="1"/>
      <dgm:spPr/>
    </dgm:pt>
    <dgm:pt modelId="{03BBE5E5-FDBF-47BC-B68F-43FCA47F6287}" type="pres">
      <dgm:prSet presAssocID="{07250B59-4457-4A97-8170-D83E700D593D}" presName="linearProcess" presStyleCnt="0"/>
      <dgm:spPr/>
    </dgm:pt>
    <dgm:pt modelId="{59C3B05A-9141-49D8-BF2C-81EE99AAC49B}" type="pres">
      <dgm:prSet presAssocID="{552949FE-EA30-4A5B-9075-CEFE38FA5D2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4A545F-6A5A-4E05-B070-896A389F4CCF}" type="pres">
      <dgm:prSet presAssocID="{F1349A3D-FEB3-41B4-B00F-01038D01E3B2}" presName="sibTrans" presStyleCnt="0"/>
      <dgm:spPr/>
    </dgm:pt>
    <dgm:pt modelId="{075BAFCE-31E7-4395-A265-22627FDFA6DF}" type="pres">
      <dgm:prSet presAssocID="{AAB9AC4D-9062-402F-BEAE-ED9AB7AEB15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2E3AA3-9B0F-433E-9567-18A6666BEDEC}" type="pres">
      <dgm:prSet presAssocID="{041D47C3-0353-412D-A42B-59B51A82E442}" presName="sibTrans" presStyleCnt="0"/>
      <dgm:spPr/>
    </dgm:pt>
    <dgm:pt modelId="{3E0DA539-2B9E-48F7-8521-B095693924BD}" type="pres">
      <dgm:prSet presAssocID="{FA36D4CB-BEF4-4828-BB76-0352EEED177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1A24906-9D92-4C1D-92F6-B6AD34E7A03E}" type="pres">
      <dgm:prSet presAssocID="{EBE93DE4-E284-44F7-9345-FCF22BB47475}" presName="sibTrans" presStyleCnt="0"/>
      <dgm:spPr/>
    </dgm:pt>
    <dgm:pt modelId="{95E3C126-5F01-4C0E-9DDA-622DB1BD81FE}" type="pres">
      <dgm:prSet presAssocID="{2F69A3FE-CE86-4E6A-BC03-75D3D170A4D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F7E072D-9C7C-4CA1-B9CD-446550635C68}" type="presOf" srcId="{AAB9AC4D-9062-402F-BEAE-ED9AB7AEB151}" destId="{075BAFCE-31E7-4395-A265-22627FDFA6DF}" srcOrd="0" destOrd="0" presId="urn:microsoft.com/office/officeart/2005/8/layout/hProcess9"/>
    <dgm:cxn modelId="{EFCCB6AB-CA18-46BD-9281-8630B75FB9CF}" type="presOf" srcId="{2F69A3FE-CE86-4E6A-BC03-75D3D170A4D2}" destId="{95E3C126-5F01-4C0E-9DDA-622DB1BD81FE}" srcOrd="0" destOrd="0" presId="urn:microsoft.com/office/officeart/2005/8/layout/hProcess9"/>
    <dgm:cxn modelId="{E015BC46-D188-425B-8CAB-B321A30C86C9}" type="presOf" srcId="{FA36D4CB-BEF4-4828-BB76-0352EEED1775}" destId="{3E0DA539-2B9E-48F7-8521-B095693924BD}" srcOrd="0" destOrd="0" presId="urn:microsoft.com/office/officeart/2005/8/layout/hProcess9"/>
    <dgm:cxn modelId="{622239AC-6346-4C9F-99F8-23E6C25C09C8}" type="presOf" srcId="{07250B59-4457-4A97-8170-D83E700D593D}" destId="{0BB9751C-E773-417E-BA4C-F5380C479087}" srcOrd="0" destOrd="0" presId="urn:microsoft.com/office/officeart/2005/8/layout/hProcess9"/>
    <dgm:cxn modelId="{45FDC520-03C7-4109-BF4A-2DE174729A74}" srcId="{07250B59-4457-4A97-8170-D83E700D593D}" destId="{2F69A3FE-CE86-4E6A-BC03-75D3D170A4D2}" srcOrd="3" destOrd="0" parTransId="{155D5AC9-4C8C-4D87-82EC-2C656F431F38}" sibTransId="{0F0AF9E3-BEB9-4834-9585-27B055C92935}"/>
    <dgm:cxn modelId="{E3A09418-5F0C-4DCF-89C4-DAFB8364E7D7}" type="presOf" srcId="{552949FE-EA30-4A5B-9075-CEFE38FA5D26}" destId="{59C3B05A-9141-49D8-BF2C-81EE99AAC49B}" srcOrd="0" destOrd="0" presId="urn:microsoft.com/office/officeart/2005/8/layout/hProcess9"/>
    <dgm:cxn modelId="{3F4F6752-5B7A-472E-A339-A772B917CB85}" srcId="{07250B59-4457-4A97-8170-D83E700D593D}" destId="{FA36D4CB-BEF4-4828-BB76-0352EEED1775}" srcOrd="2" destOrd="0" parTransId="{D8DFBDA6-9190-499B-938B-ADE42DD6E9FB}" sibTransId="{EBE93DE4-E284-44F7-9345-FCF22BB47475}"/>
    <dgm:cxn modelId="{E99813A6-E311-4607-81D6-0FEA3C3AADC4}" srcId="{07250B59-4457-4A97-8170-D83E700D593D}" destId="{AAB9AC4D-9062-402F-BEAE-ED9AB7AEB151}" srcOrd="1" destOrd="0" parTransId="{FB5F9E08-6105-4546-ABBC-27D7DB93D45D}" sibTransId="{041D47C3-0353-412D-A42B-59B51A82E442}"/>
    <dgm:cxn modelId="{1B5919C9-D937-4843-A155-BDF6A802637F}" srcId="{07250B59-4457-4A97-8170-D83E700D593D}" destId="{552949FE-EA30-4A5B-9075-CEFE38FA5D26}" srcOrd="0" destOrd="0" parTransId="{760092EA-F171-4DE7-BFBB-BCC591511522}" sibTransId="{F1349A3D-FEB3-41B4-B00F-01038D01E3B2}"/>
    <dgm:cxn modelId="{E09EA136-53BA-45D4-98C1-8501674619E5}" type="presParOf" srcId="{0BB9751C-E773-417E-BA4C-F5380C479087}" destId="{CCDC0C3A-B27E-4C67-97AE-CB9D81B9FA24}" srcOrd="0" destOrd="0" presId="urn:microsoft.com/office/officeart/2005/8/layout/hProcess9"/>
    <dgm:cxn modelId="{E71B32F4-2D93-4C9E-839D-B1C7CB649373}" type="presParOf" srcId="{0BB9751C-E773-417E-BA4C-F5380C479087}" destId="{03BBE5E5-FDBF-47BC-B68F-43FCA47F6287}" srcOrd="1" destOrd="0" presId="urn:microsoft.com/office/officeart/2005/8/layout/hProcess9"/>
    <dgm:cxn modelId="{A0296886-AF2D-404E-8111-684F9A25574B}" type="presParOf" srcId="{03BBE5E5-FDBF-47BC-B68F-43FCA47F6287}" destId="{59C3B05A-9141-49D8-BF2C-81EE99AAC49B}" srcOrd="0" destOrd="0" presId="urn:microsoft.com/office/officeart/2005/8/layout/hProcess9"/>
    <dgm:cxn modelId="{7A2C43E3-5043-4AE4-82DA-5D8BD5224C48}" type="presParOf" srcId="{03BBE5E5-FDBF-47BC-B68F-43FCA47F6287}" destId="{B74A545F-6A5A-4E05-B070-896A389F4CCF}" srcOrd="1" destOrd="0" presId="urn:microsoft.com/office/officeart/2005/8/layout/hProcess9"/>
    <dgm:cxn modelId="{DC6A8722-E4F7-477B-823B-01DCA92C2489}" type="presParOf" srcId="{03BBE5E5-FDBF-47BC-B68F-43FCA47F6287}" destId="{075BAFCE-31E7-4395-A265-22627FDFA6DF}" srcOrd="2" destOrd="0" presId="urn:microsoft.com/office/officeart/2005/8/layout/hProcess9"/>
    <dgm:cxn modelId="{CE8C823D-E98E-4CB0-A5AE-C7D67480B4C0}" type="presParOf" srcId="{03BBE5E5-FDBF-47BC-B68F-43FCA47F6287}" destId="{EC2E3AA3-9B0F-433E-9567-18A6666BEDEC}" srcOrd="3" destOrd="0" presId="urn:microsoft.com/office/officeart/2005/8/layout/hProcess9"/>
    <dgm:cxn modelId="{B7DAEE29-B0C5-48EA-9563-6D7CCA0214F8}" type="presParOf" srcId="{03BBE5E5-FDBF-47BC-B68F-43FCA47F6287}" destId="{3E0DA539-2B9E-48F7-8521-B095693924BD}" srcOrd="4" destOrd="0" presId="urn:microsoft.com/office/officeart/2005/8/layout/hProcess9"/>
    <dgm:cxn modelId="{F2023EA5-0783-4EBB-BB3E-A9165B98796C}" type="presParOf" srcId="{03BBE5E5-FDBF-47BC-B68F-43FCA47F6287}" destId="{51A24906-9D92-4C1D-92F6-B6AD34E7A03E}" srcOrd="5" destOrd="0" presId="urn:microsoft.com/office/officeart/2005/8/layout/hProcess9"/>
    <dgm:cxn modelId="{47FE805D-67D6-4584-9C1B-7B14B5225071}" type="presParOf" srcId="{03BBE5E5-FDBF-47BC-B68F-43FCA47F6287}" destId="{95E3C126-5F01-4C0E-9DDA-622DB1BD81F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B1664-F804-4FF2-91FE-2756DC0A84D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D3E9968-1233-439D-9E8B-B10DF9CC8E05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골격계</a:t>
          </a:r>
          <a:endParaRPr lang="ko-KR" altLang="en-US" dirty="0"/>
        </a:p>
      </dgm:t>
    </dgm:pt>
    <dgm:pt modelId="{1F6E99F1-BC27-4C88-AC56-FA1AC1B7A879}" type="parTrans" cxnId="{F1C3D256-7FE4-4E85-B4E7-00FD36DCAF21}">
      <dgm:prSet/>
      <dgm:spPr/>
      <dgm:t>
        <a:bodyPr/>
        <a:lstStyle/>
        <a:p>
          <a:pPr latinLnBrk="1"/>
          <a:endParaRPr lang="ko-KR" altLang="en-US"/>
        </a:p>
      </dgm:t>
    </dgm:pt>
    <dgm:pt modelId="{097CCACA-E3AF-46BB-9F8E-AEB6FDBB9FB6}" type="sibTrans" cxnId="{F1C3D256-7FE4-4E85-B4E7-00FD36DCAF21}">
      <dgm:prSet/>
      <dgm:spPr/>
      <dgm:t>
        <a:bodyPr/>
        <a:lstStyle/>
        <a:p>
          <a:pPr latinLnBrk="1"/>
          <a:endParaRPr lang="ko-KR" altLang="en-US"/>
        </a:p>
      </dgm:t>
    </dgm:pt>
    <dgm:pt modelId="{DFBE21EA-A236-40B1-8A38-11F3D403A97B}">
      <dgm:prSet phldrT="[텍스트]"/>
      <dgm:spPr/>
      <dgm:t>
        <a:bodyPr/>
        <a:lstStyle/>
        <a:p>
          <a:pPr latinLnBrk="1"/>
          <a:r>
            <a:rPr lang="ko-KR" altLang="en-US" dirty="0" smtClean="0"/>
            <a:t>뼈</a:t>
          </a:r>
          <a:endParaRPr lang="ko-KR" altLang="en-US" dirty="0"/>
        </a:p>
      </dgm:t>
    </dgm:pt>
    <dgm:pt modelId="{FF105B66-DA15-4A2C-B197-BF97305B345A}" type="parTrans" cxnId="{113B06B6-745E-4D7F-BB89-4540D92D2A51}">
      <dgm:prSet/>
      <dgm:spPr/>
      <dgm:t>
        <a:bodyPr/>
        <a:lstStyle/>
        <a:p>
          <a:pPr latinLnBrk="1"/>
          <a:endParaRPr lang="ko-KR" altLang="en-US"/>
        </a:p>
      </dgm:t>
    </dgm:pt>
    <dgm:pt modelId="{C14342DC-E6D5-4AA9-B25B-B5F9A1C0CC6D}" type="sibTrans" cxnId="{113B06B6-745E-4D7F-BB89-4540D92D2A51}">
      <dgm:prSet/>
      <dgm:spPr/>
      <dgm:t>
        <a:bodyPr/>
        <a:lstStyle/>
        <a:p>
          <a:pPr latinLnBrk="1"/>
          <a:endParaRPr lang="ko-KR" altLang="en-US"/>
        </a:p>
      </dgm:t>
    </dgm:pt>
    <dgm:pt modelId="{07E00D0B-5E00-4939-A5F1-D582C1051FBF}">
      <dgm:prSet phldrT="[텍스트]"/>
      <dgm:spPr/>
      <dgm:t>
        <a:bodyPr/>
        <a:lstStyle/>
        <a:p>
          <a:pPr latinLnBrk="1"/>
          <a:r>
            <a:rPr lang="ko-KR" altLang="en-US" dirty="0" smtClean="0"/>
            <a:t>연골</a:t>
          </a:r>
          <a:endParaRPr lang="ko-KR" altLang="en-US" dirty="0"/>
        </a:p>
      </dgm:t>
    </dgm:pt>
    <dgm:pt modelId="{61F3734D-5128-4A20-9A17-26818DF6C806}" type="parTrans" cxnId="{855DE933-E12B-4365-BDF6-17DCE627431A}">
      <dgm:prSet/>
      <dgm:spPr/>
      <dgm:t>
        <a:bodyPr/>
        <a:lstStyle/>
        <a:p>
          <a:pPr latinLnBrk="1"/>
          <a:endParaRPr lang="ko-KR" altLang="en-US"/>
        </a:p>
      </dgm:t>
    </dgm:pt>
    <dgm:pt modelId="{6D6E2DBB-E852-4657-A936-04F5D5A20AB7}" type="sibTrans" cxnId="{855DE933-E12B-4365-BDF6-17DCE627431A}">
      <dgm:prSet/>
      <dgm:spPr/>
      <dgm:t>
        <a:bodyPr/>
        <a:lstStyle/>
        <a:p>
          <a:pPr latinLnBrk="1"/>
          <a:endParaRPr lang="ko-KR" altLang="en-US"/>
        </a:p>
      </dgm:t>
    </dgm:pt>
    <dgm:pt modelId="{AB40881D-9461-466A-844B-5E463A3CCB5E}">
      <dgm:prSet phldrT="[텍스트]"/>
      <dgm:spPr/>
      <dgm:t>
        <a:bodyPr/>
        <a:lstStyle/>
        <a:p>
          <a:pPr latinLnBrk="1"/>
          <a:r>
            <a:rPr lang="ko-KR" altLang="en-US" dirty="0" smtClean="0"/>
            <a:t>관절</a:t>
          </a:r>
          <a:endParaRPr lang="ko-KR" altLang="en-US" dirty="0"/>
        </a:p>
      </dgm:t>
    </dgm:pt>
    <dgm:pt modelId="{98938571-753A-4AD8-993D-1D5E30D22DD8}" type="parTrans" cxnId="{233EC174-6A25-4EBA-BE35-03B1F5713325}">
      <dgm:prSet/>
      <dgm:spPr/>
      <dgm:t>
        <a:bodyPr/>
        <a:lstStyle/>
        <a:p>
          <a:pPr latinLnBrk="1"/>
          <a:endParaRPr lang="ko-KR" altLang="en-US"/>
        </a:p>
      </dgm:t>
    </dgm:pt>
    <dgm:pt modelId="{43DFC64D-965C-49BB-81E6-D63110E5786D}" type="sibTrans" cxnId="{233EC174-6A25-4EBA-BE35-03B1F5713325}">
      <dgm:prSet/>
      <dgm:spPr/>
      <dgm:t>
        <a:bodyPr/>
        <a:lstStyle/>
        <a:p>
          <a:pPr latinLnBrk="1"/>
          <a:endParaRPr lang="ko-KR" altLang="en-US"/>
        </a:p>
      </dgm:t>
    </dgm:pt>
    <dgm:pt modelId="{C09C2AC0-C733-4245-BB42-3A4E50A95B90}">
      <dgm:prSet phldrT="[텍스트]"/>
      <dgm:spPr/>
      <dgm:t>
        <a:bodyPr/>
        <a:lstStyle/>
        <a:p>
          <a:pPr latinLnBrk="1"/>
          <a:r>
            <a:rPr lang="ko-KR" altLang="en-US" dirty="0" smtClean="0"/>
            <a:t>혈구 생산</a:t>
          </a:r>
          <a:endParaRPr lang="ko-KR" altLang="en-US" dirty="0"/>
        </a:p>
      </dgm:t>
    </dgm:pt>
    <dgm:pt modelId="{A34B9BF2-3708-4CF5-84FD-878F9B05CFD3}" type="parTrans" cxnId="{BD44EE97-B876-4F5A-8227-2ADA34E3CB51}">
      <dgm:prSet/>
      <dgm:spPr/>
      <dgm:t>
        <a:bodyPr/>
        <a:lstStyle/>
        <a:p>
          <a:pPr latinLnBrk="1"/>
          <a:endParaRPr lang="ko-KR" altLang="en-US"/>
        </a:p>
      </dgm:t>
    </dgm:pt>
    <dgm:pt modelId="{09A8AD9B-3508-4C5F-92B4-470DDF14D386}" type="sibTrans" cxnId="{BD44EE97-B876-4F5A-8227-2ADA34E3CB51}">
      <dgm:prSet/>
      <dgm:spPr/>
      <dgm:t>
        <a:bodyPr/>
        <a:lstStyle/>
        <a:p>
          <a:pPr latinLnBrk="1"/>
          <a:endParaRPr lang="ko-KR" altLang="en-US"/>
        </a:p>
      </dgm:t>
    </dgm:pt>
    <dgm:pt modelId="{EB605834-5FC7-42A4-86CB-EE93230D0F56}" type="pres">
      <dgm:prSet presAssocID="{A76B1664-F804-4FF2-91FE-2756DC0A84D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CC4ADD-3E56-4475-9F6B-48E917B9BC42}" type="pres">
      <dgm:prSet presAssocID="{A76B1664-F804-4FF2-91FE-2756DC0A84D2}" presName="matrix" presStyleCnt="0"/>
      <dgm:spPr/>
    </dgm:pt>
    <dgm:pt modelId="{85A830BA-3DAD-4155-B53B-B5D8DCFD2B9B}" type="pres">
      <dgm:prSet presAssocID="{A76B1664-F804-4FF2-91FE-2756DC0A84D2}" presName="tile1" presStyleLbl="node1" presStyleIdx="0" presStyleCnt="4" custScaleX="101184" custLinFactNeighborX="6797" custLinFactNeighborY="-10866"/>
      <dgm:spPr/>
      <dgm:t>
        <a:bodyPr/>
        <a:lstStyle/>
        <a:p>
          <a:pPr latinLnBrk="1"/>
          <a:endParaRPr lang="ko-KR" altLang="en-US"/>
        </a:p>
      </dgm:t>
    </dgm:pt>
    <dgm:pt modelId="{CDBB1EEA-E1A2-413C-85B7-0DBD66676A77}" type="pres">
      <dgm:prSet presAssocID="{A76B1664-F804-4FF2-91FE-2756DC0A84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0FF3CE-70BD-4212-8AB5-D779A7C09F7D}" type="pres">
      <dgm:prSet presAssocID="{A76B1664-F804-4FF2-91FE-2756DC0A84D2}" presName="tile2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7669C316-3B1C-42F5-8B22-BFE69BF5D1FA}" type="pres">
      <dgm:prSet presAssocID="{A76B1664-F804-4FF2-91FE-2756DC0A84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191C11-D953-47BA-99C6-5E70B62928D2}" type="pres">
      <dgm:prSet presAssocID="{A76B1664-F804-4FF2-91FE-2756DC0A84D2}" presName="tile3" presStyleLbl="node1" presStyleIdx="2" presStyleCnt="4" custLinFactNeighborX="6797" custLinFactNeighborY="1121"/>
      <dgm:spPr/>
      <dgm:t>
        <a:bodyPr/>
        <a:lstStyle/>
        <a:p>
          <a:pPr latinLnBrk="1"/>
          <a:endParaRPr lang="ko-KR" altLang="en-US"/>
        </a:p>
      </dgm:t>
    </dgm:pt>
    <dgm:pt modelId="{E632FEFF-989F-453D-98AB-7DD42F54CBBE}" type="pres">
      <dgm:prSet presAssocID="{A76B1664-F804-4FF2-91FE-2756DC0A84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C7C820-EA1E-493C-BEBF-321A70EA2A3C}" type="pres">
      <dgm:prSet presAssocID="{A76B1664-F804-4FF2-91FE-2756DC0A84D2}" presName="tile4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F1D28ED5-2234-4E77-B3E8-4A3619CFCBC0}" type="pres">
      <dgm:prSet presAssocID="{A76B1664-F804-4FF2-91FE-2756DC0A84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86C29E-83B5-4A8F-8C9D-7F25AA213B3B}" type="pres">
      <dgm:prSet presAssocID="{A76B1664-F804-4FF2-91FE-2756DC0A84D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B9C95BF-E54F-4276-8956-8416A9EFD345}" type="presOf" srcId="{A76B1664-F804-4FF2-91FE-2756DC0A84D2}" destId="{EB605834-5FC7-42A4-86CB-EE93230D0F56}" srcOrd="0" destOrd="0" presId="urn:microsoft.com/office/officeart/2005/8/layout/matrix1"/>
    <dgm:cxn modelId="{F20E9476-E752-4BEE-9CEC-E08ACC659CDF}" type="presOf" srcId="{07E00D0B-5E00-4939-A5F1-D582C1051FBF}" destId="{7669C316-3B1C-42F5-8B22-BFE69BF5D1FA}" srcOrd="1" destOrd="0" presId="urn:microsoft.com/office/officeart/2005/8/layout/matrix1"/>
    <dgm:cxn modelId="{4885FF83-7B81-4CFA-8669-D8A7ACCAFFC6}" type="presOf" srcId="{DFBE21EA-A236-40B1-8A38-11F3D403A97B}" destId="{CDBB1EEA-E1A2-413C-85B7-0DBD66676A77}" srcOrd="1" destOrd="0" presId="urn:microsoft.com/office/officeart/2005/8/layout/matrix1"/>
    <dgm:cxn modelId="{855DE933-E12B-4365-BDF6-17DCE627431A}" srcId="{2D3E9968-1233-439D-9E8B-B10DF9CC8E05}" destId="{07E00D0B-5E00-4939-A5F1-D582C1051FBF}" srcOrd="1" destOrd="0" parTransId="{61F3734D-5128-4A20-9A17-26818DF6C806}" sibTransId="{6D6E2DBB-E852-4657-A936-04F5D5A20AB7}"/>
    <dgm:cxn modelId="{D03197E9-D079-4C78-BF8F-2EB27766AD33}" type="presOf" srcId="{DFBE21EA-A236-40B1-8A38-11F3D403A97B}" destId="{85A830BA-3DAD-4155-B53B-B5D8DCFD2B9B}" srcOrd="0" destOrd="0" presId="urn:microsoft.com/office/officeart/2005/8/layout/matrix1"/>
    <dgm:cxn modelId="{113B06B6-745E-4D7F-BB89-4540D92D2A51}" srcId="{2D3E9968-1233-439D-9E8B-B10DF9CC8E05}" destId="{DFBE21EA-A236-40B1-8A38-11F3D403A97B}" srcOrd="0" destOrd="0" parTransId="{FF105B66-DA15-4A2C-B197-BF97305B345A}" sibTransId="{C14342DC-E6D5-4AA9-B25B-B5F9A1C0CC6D}"/>
    <dgm:cxn modelId="{1D826288-D9A0-4126-8DF1-2999D3A8F27B}" type="presOf" srcId="{AB40881D-9461-466A-844B-5E463A3CCB5E}" destId="{E632FEFF-989F-453D-98AB-7DD42F54CBBE}" srcOrd="1" destOrd="0" presId="urn:microsoft.com/office/officeart/2005/8/layout/matrix1"/>
    <dgm:cxn modelId="{5101D7E6-4C16-41D9-9146-3DAB6B44C515}" type="presOf" srcId="{C09C2AC0-C733-4245-BB42-3A4E50A95B90}" destId="{F1D28ED5-2234-4E77-B3E8-4A3619CFCBC0}" srcOrd="1" destOrd="0" presId="urn:microsoft.com/office/officeart/2005/8/layout/matrix1"/>
    <dgm:cxn modelId="{47E981FF-BC92-4556-BE5D-44D05A4A4351}" type="presOf" srcId="{2D3E9968-1233-439D-9E8B-B10DF9CC8E05}" destId="{1286C29E-83B5-4A8F-8C9D-7F25AA213B3B}" srcOrd="0" destOrd="0" presId="urn:microsoft.com/office/officeart/2005/8/layout/matrix1"/>
    <dgm:cxn modelId="{7B6F9886-B44B-4669-A505-C61E45F936E3}" type="presOf" srcId="{07E00D0B-5E00-4939-A5F1-D582C1051FBF}" destId="{2C0FF3CE-70BD-4212-8AB5-D779A7C09F7D}" srcOrd="0" destOrd="0" presId="urn:microsoft.com/office/officeart/2005/8/layout/matrix1"/>
    <dgm:cxn modelId="{F1C3D256-7FE4-4E85-B4E7-00FD36DCAF21}" srcId="{A76B1664-F804-4FF2-91FE-2756DC0A84D2}" destId="{2D3E9968-1233-439D-9E8B-B10DF9CC8E05}" srcOrd="0" destOrd="0" parTransId="{1F6E99F1-BC27-4C88-AC56-FA1AC1B7A879}" sibTransId="{097CCACA-E3AF-46BB-9F8E-AEB6FDBB9FB6}"/>
    <dgm:cxn modelId="{73203614-667C-4EA9-8B3C-1E614E388984}" type="presOf" srcId="{AB40881D-9461-466A-844B-5E463A3CCB5E}" destId="{45191C11-D953-47BA-99C6-5E70B62928D2}" srcOrd="0" destOrd="0" presId="urn:microsoft.com/office/officeart/2005/8/layout/matrix1"/>
    <dgm:cxn modelId="{304FEC06-2ADB-4F63-8196-915149CEF942}" type="presOf" srcId="{C09C2AC0-C733-4245-BB42-3A4E50A95B90}" destId="{B7C7C820-EA1E-493C-BEBF-321A70EA2A3C}" srcOrd="0" destOrd="0" presId="urn:microsoft.com/office/officeart/2005/8/layout/matrix1"/>
    <dgm:cxn modelId="{BD44EE97-B876-4F5A-8227-2ADA34E3CB51}" srcId="{2D3E9968-1233-439D-9E8B-B10DF9CC8E05}" destId="{C09C2AC0-C733-4245-BB42-3A4E50A95B90}" srcOrd="3" destOrd="0" parTransId="{A34B9BF2-3708-4CF5-84FD-878F9B05CFD3}" sibTransId="{09A8AD9B-3508-4C5F-92B4-470DDF14D386}"/>
    <dgm:cxn modelId="{233EC174-6A25-4EBA-BE35-03B1F5713325}" srcId="{2D3E9968-1233-439D-9E8B-B10DF9CC8E05}" destId="{AB40881D-9461-466A-844B-5E463A3CCB5E}" srcOrd="2" destOrd="0" parTransId="{98938571-753A-4AD8-993D-1D5E30D22DD8}" sibTransId="{43DFC64D-965C-49BB-81E6-D63110E5786D}"/>
    <dgm:cxn modelId="{7542870F-6CB8-4FF1-8BC9-2E717885A683}" type="presParOf" srcId="{EB605834-5FC7-42A4-86CB-EE93230D0F56}" destId="{67CC4ADD-3E56-4475-9F6B-48E917B9BC42}" srcOrd="0" destOrd="0" presId="urn:microsoft.com/office/officeart/2005/8/layout/matrix1"/>
    <dgm:cxn modelId="{4D7FDB53-9C65-44D1-8C65-05F80C9787F2}" type="presParOf" srcId="{67CC4ADD-3E56-4475-9F6B-48E917B9BC42}" destId="{85A830BA-3DAD-4155-B53B-B5D8DCFD2B9B}" srcOrd="0" destOrd="0" presId="urn:microsoft.com/office/officeart/2005/8/layout/matrix1"/>
    <dgm:cxn modelId="{3A20FBBD-4ADE-4721-A344-A56A91A7DAC4}" type="presParOf" srcId="{67CC4ADD-3E56-4475-9F6B-48E917B9BC42}" destId="{CDBB1EEA-E1A2-413C-85B7-0DBD66676A77}" srcOrd="1" destOrd="0" presId="urn:microsoft.com/office/officeart/2005/8/layout/matrix1"/>
    <dgm:cxn modelId="{59BD61B7-0D5F-4E88-A60B-A277385242DC}" type="presParOf" srcId="{67CC4ADD-3E56-4475-9F6B-48E917B9BC42}" destId="{2C0FF3CE-70BD-4212-8AB5-D779A7C09F7D}" srcOrd="2" destOrd="0" presId="urn:microsoft.com/office/officeart/2005/8/layout/matrix1"/>
    <dgm:cxn modelId="{5039BA32-7460-48D5-8D49-7C3A062F5BB6}" type="presParOf" srcId="{67CC4ADD-3E56-4475-9F6B-48E917B9BC42}" destId="{7669C316-3B1C-42F5-8B22-BFE69BF5D1FA}" srcOrd="3" destOrd="0" presId="urn:microsoft.com/office/officeart/2005/8/layout/matrix1"/>
    <dgm:cxn modelId="{300396ED-38D6-4CC9-AA67-424D41203236}" type="presParOf" srcId="{67CC4ADD-3E56-4475-9F6B-48E917B9BC42}" destId="{45191C11-D953-47BA-99C6-5E70B62928D2}" srcOrd="4" destOrd="0" presId="urn:microsoft.com/office/officeart/2005/8/layout/matrix1"/>
    <dgm:cxn modelId="{3F0792D7-C1C0-4B68-9993-489FE197E453}" type="presParOf" srcId="{67CC4ADD-3E56-4475-9F6B-48E917B9BC42}" destId="{E632FEFF-989F-453D-98AB-7DD42F54CBBE}" srcOrd="5" destOrd="0" presId="urn:microsoft.com/office/officeart/2005/8/layout/matrix1"/>
    <dgm:cxn modelId="{3B25C590-4273-47F6-8A5B-D4C768BF3734}" type="presParOf" srcId="{67CC4ADD-3E56-4475-9F6B-48E917B9BC42}" destId="{B7C7C820-EA1E-493C-BEBF-321A70EA2A3C}" srcOrd="6" destOrd="0" presId="urn:microsoft.com/office/officeart/2005/8/layout/matrix1"/>
    <dgm:cxn modelId="{751046DF-752E-40CF-9983-0B32F07B8FAB}" type="presParOf" srcId="{67CC4ADD-3E56-4475-9F6B-48E917B9BC42}" destId="{F1D28ED5-2234-4E77-B3E8-4A3619CFCBC0}" srcOrd="7" destOrd="0" presId="urn:microsoft.com/office/officeart/2005/8/layout/matrix1"/>
    <dgm:cxn modelId="{2C13FA3D-3789-4FEB-935E-B19A9E318A8B}" type="presParOf" srcId="{EB605834-5FC7-42A4-86CB-EE93230D0F56}" destId="{1286C29E-83B5-4A8F-8C9D-7F25AA213B3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C0C3A-B27E-4C67-97AE-CB9D81B9FA24}">
      <dsp:nvSpPr>
        <dsp:cNvPr id="0" name=""/>
        <dsp:cNvSpPr/>
      </dsp:nvSpPr>
      <dsp:spPr>
        <a:xfrm>
          <a:off x="202105" y="0"/>
          <a:ext cx="2290525" cy="14905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3B05A-9141-49D8-BF2C-81EE99AAC49B}">
      <dsp:nvSpPr>
        <dsp:cNvPr id="0" name=""/>
        <dsp:cNvSpPr/>
      </dsp:nvSpPr>
      <dsp:spPr>
        <a:xfrm>
          <a:off x="1414" y="447178"/>
          <a:ext cx="643716" cy="5962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피부</a:t>
          </a:r>
          <a:endParaRPr lang="ko-KR" altLang="en-US" sz="1100" kern="1200" dirty="0"/>
        </a:p>
      </dsp:txBody>
      <dsp:txXfrm>
        <a:off x="30520" y="476284"/>
        <a:ext cx="585504" cy="538026"/>
      </dsp:txXfrm>
    </dsp:sp>
    <dsp:sp modelId="{075BAFCE-31E7-4395-A265-22627FDFA6DF}">
      <dsp:nvSpPr>
        <dsp:cNvPr id="0" name=""/>
        <dsp:cNvSpPr/>
      </dsp:nvSpPr>
      <dsp:spPr>
        <a:xfrm>
          <a:off x="684144" y="447178"/>
          <a:ext cx="643716" cy="5962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머리</a:t>
          </a:r>
          <a:r>
            <a:rPr lang="en-US" altLang="ko-KR" sz="1100" kern="1200" dirty="0" smtClean="0"/>
            <a:t/>
          </a:r>
          <a:br>
            <a:rPr lang="en-US" altLang="ko-KR" sz="1100" kern="1200" dirty="0" smtClean="0"/>
          </a:br>
          <a:r>
            <a:rPr lang="ko-KR" altLang="en-US" sz="1100" kern="1200" dirty="0" err="1" smtClean="0"/>
            <a:t>카락</a:t>
          </a:r>
          <a:endParaRPr lang="ko-KR" altLang="en-US" sz="1100" kern="1200" dirty="0"/>
        </a:p>
      </dsp:txBody>
      <dsp:txXfrm>
        <a:off x="713250" y="476284"/>
        <a:ext cx="585504" cy="538026"/>
      </dsp:txXfrm>
    </dsp:sp>
    <dsp:sp modelId="{3E0DA539-2B9E-48F7-8521-B095693924BD}">
      <dsp:nvSpPr>
        <dsp:cNvPr id="0" name=""/>
        <dsp:cNvSpPr/>
      </dsp:nvSpPr>
      <dsp:spPr>
        <a:xfrm>
          <a:off x="1366874" y="447178"/>
          <a:ext cx="643716" cy="5962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손톱</a:t>
          </a:r>
          <a:endParaRPr lang="ko-KR" altLang="en-US" sz="1100" kern="1200" dirty="0"/>
        </a:p>
      </dsp:txBody>
      <dsp:txXfrm>
        <a:off x="1395980" y="476284"/>
        <a:ext cx="585504" cy="538026"/>
      </dsp:txXfrm>
    </dsp:sp>
    <dsp:sp modelId="{95E3C126-5F01-4C0E-9DDA-622DB1BD81FE}">
      <dsp:nvSpPr>
        <dsp:cNvPr id="0" name=""/>
        <dsp:cNvSpPr/>
      </dsp:nvSpPr>
      <dsp:spPr>
        <a:xfrm>
          <a:off x="2049604" y="447178"/>
          <a:ext cx="643716" cy="5962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발톱</a:t>
          </a:r>
          <a:endParaRPr lang="ko-KR" altLang="en-US" sz="1100" kern="1200" dirty="0"/>
        </a:p>
      </dsp:txBody>
      <dsp:txXfrm>
        <a:off x="2078710" y="476284"/>
        <a:ext cx="585504" cy="538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830BA-3DAD-4155-B53B-B5D8DCFD2B9B}">
      <dsp:nvSpPr>
        <dsp:cNvPr id="0" name=""/>
        <dsp:cNvSpPr/>
      </dsp:nvSpPr>
      <dsp:spPr>
        <a:xfrm rot="16200000">
          <a:off x="441492" y="-346848"/>
          <a:ext cx="779376" cy="147307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뼈</a:t>
          </a:r>
          <a:endParaRPr lang="ko-KR" altLang="en-US" sz="1200" kern="1200" dirty="0"/>
        </a:p>
      </dsp:txBody>
      <dsp:txXfrm rot="5400000">
        <a:off x="94644" y="0"/>
        <a:ext cx="1473072" cy="584532"/>
      </dsp:txXfrm>
    </dsp:sp>
    <dsp:sp modelId="{2C0FF3CE-70BD-4212-8AB5-D779A7C09F7D}">
      <dsp:nvSpPr>
        <dsp:cNvPr id="0" name=""/>
        <dsp:cNvSpPr/>
      </dsp:nvSpPr>
      <dsp:spPr>
        <a:xfrm>
          <a:off x="1460144" y="0"/>
          <a:ext cx="1455835" cy="77937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연골</a:t>
          </a:r>
          <a:endParaRPr lang="ko-KR" altLang="en-US" sz="1200" kern="1200" dirty="0"/>
        </a:p>
      </dsp:txBody>
      <dsp:txXfrm>
        <a:off x="1460144" y="0"/>
        <a:ext cx="1455835" cy="584532"/>
      </dsp:txXfrm>
    </dsp:sp>
    <dsp:sp modelId="{45191C11-D953-47BA-99C6-5E70B62928D2}">
      <dsp:nvSpPr>
        <dsp:cNvPr id="0" name=""/>
        <dsp:cNvSpPr/>
      </dsp:nvSpPr>
      <dsp:spPr>
        <a:xfrm rot="10800000">
          <a:off x="103262" y="779376"/>
          <a:ext cx="1455835" cy="77937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관절</a:t>
          </a:r>
          <a:endParaRPr lang="ko-KR" altLang="en-US" sz="1200" kern="1200" dirty="0"/>
        </a:p>
      </dsp:txBody>
      <dsp:txXfrm rot="10800000">
        <a:off x="103262" y="974220"/>
        <a:ext cx="1455835" cy="584532"/>
      </dsp:txXfrm>
    </dsp:sp>
    <dsp:sp modelId="{B7C7C820-EA1E-493C-BEBF-321A70EA2A3C}">
      <dsp:nvSpPr>
        <dsp:cNvPr id="0" name=""/>
        <dsp:cNvSpPr/>
      </dsp:nvSpPr>
      <dsp:spPr>
        <a:xfrm rot="5400000">
          <a:off x="1798374" y="441146"/>
          <a:ext cx="779376" cy="145583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혈구 생산</a:t>
          </a:r>
          <a:endParaRPr lang="ko-KR" altLang="en-US" sz="1200" kern="1200" dirty="0"/>
        </a:p>
      </dsp:txBody>
      <dsp:txXfrm rot="-5400000">
        <a:off x="1460145" y="974219"/>
        <a:ext cx="1455835" cy="584532"/>
      </dsp:txXfrm>
    </dsp:sp>
    <dsp:sp modelId="{1286C29E-83B5-4A8F-8C9D-7F25AA213B3B}">
      <dsp:nvSpPr>
        <dsp:cNvPr id="0" name=""/>
        <dsp:cNvSpPr/>
      </dsp:nvSpPr>
      <dsp:spPr>
        <a:xfrm>
          <a:off x="1019084" y="584532"/>
          <a:ext cx="873501" cy="38968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err="1" smtClean="0"/>
            <a:t>골격계</a:t>
          </a:r>
          <a:endParaRPr lang="ko-KR" altLang="en-US" sz="1200" kern="1200" dirty="0"/>
        </a:p>
      </dsp:txBody>
      <dsp:txXfrm>
        <a:off x="1038107" y="603555"/>
        <a:ext cx="835455" cy="351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594F-CA4E-4169-90D9-3C765BB57CC9}" type="datetimeFigureOut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032D0-DCA3-459D-AA97-8A00155208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9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4E04-AD2E-43C1-816D-0FCD982ABAA6}" type="datetime1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1D2-8188-4DF1-BB70-DFB6565B8B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990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7C7D-4E73-4921-AF51-B67E99D7685C}" type="datetime1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1D2-8188-4DF1-BB70-DFB6565B8B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041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FF10-74C7-4B8E-9C2B-8858288C4BEC}" type="datetime1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1D2-8188-4DF1-BB70-DFB6565B8B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42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075" y="0"/>
            <a:ext cx="8543925" cy="757881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 편집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0079-7C44-452F-9803-AEDDD04FC6C8}" type="datetime1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1D2-8188-4DF1-BB70-DFB6565B8BAF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4" y="6063693"/>
            <a:ext cx="1127168" cy="766335"/>
          </a:xfrm>
          <a:prstGeom prst="rect">
            <a:avLst/>
          </a:prstGeom>
        </p:spPr>
      </p:pic>
      <p:sp>
        <p:nvSpPr>
          <p:cNvPr id="11" name="직사각형 10"/>
          <p:cNvSpPr/>
          <p:nvPr userDrawn="1"/>
        </p:nvSpPr>
        <p:spPr>
          <a:xfrm>
            <a:off x="0" y="365128"/>
            <a:ext cx="9906000" cy="3927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각형 11"/>
          <p:cNvSpPr/>
          <p:nvPr userDrawn="1"/>
        </p:nvSpPr>
        <p:spPr>
          <a:xfrm flipH="1">
            <a:off x="2014151" y="0"/>
            <a:ext cx="7891849" cy="75788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008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E923-B60C-445D-9945-223D95693CDB}" type="datetime1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1D2-8188-4DF1-BB70-DFB6565B8B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773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2B08-7F64-479C-AFD4-2644E6DEB0F6}" type="datetime1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1D2-8188-4DF1-BB70-DFB6565B8B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39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2691-1E2E-4CFE-B7CC-6B3311F9F045}" type="datetime1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1D2-8188-4DF1-BB70-DFB6565B8B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98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FFD0-67C8-4C84-A2F1-E0F95714C7F3}" type="datetime1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1D2-8188-4DF1-BB70-DFB6565B8B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45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E9FB-5620-444A-96D9-17F352902CE4}" type="datetime1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1D2-8188-4DF1-BB70-DFB6565B8B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083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E0A8-4A66-4D3F-A7E6-33D0AAE4B0C7}" type="datetime1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1D2-8188-4DF1-BB70-DFB6565B8B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949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A400-CE9E-4859-86AD-9243CE7CBD0E}" type="datetime1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1D2-8188-4DF1-BB70-DFB6565B8B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7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2CA7A-7004-4854-92A5-291E64BC6A4F}" type="datetime1">
              <a:rPr lang="ko-KR" altLang="en-US" smtClean="0"/>
              <a:t>2021-03-18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6B1D2-8188-4DF1-BB70-DFB6565B8B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4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444836" y="0"/>
            <a:ext cx="4461164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205346" y="2801081"/>
            <a:ext cx="7495310" cy="923330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altLang="ko-KR" sz="5400" b="1" dirty="0" smtClean="0">
                <a:ln w="0"/>
                <a:latin typeface="굴림" panose="020B0600000101010101" pitchFamily="50" charset="-127"/>
                <a:ea typeface="굴림" panose="020B0600000101010101" pitchFamily="50" charset="-127"/>
              </a:rPr>
              <a:t>About The Human Body</a:t>
            </a:r>
            <a:endParaRPr lang="en-US" altLang="ko-KR" sz="5400" b="1" cap="none" spc="0" dirty="0">
              <a:ln w="0"/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6" y="160933"/>
            <a:ext cx="2035059" cy="66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1D2-8188-4DF1-BB70-DFB6565B8BAF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543695" y="1571106"/>
            <a:ext cx="6681267" cy="241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6" name="배지 5"/>
          <p:cNvSpPr/>
          <p:nvPr/>
        </p:nvSpPr>
        <p:spPr>
          <a:xfrm>
            <a:off x="2427316" y="1155470"/>
            <a:ext cx="764771" cy="656705"/>
          </a:xfrm>
          <a:prstGeom prst="plaqu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endParaRPr lang="ko-KR" alt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2087" y="1115329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인체의 이해</a:t>
            </a:r>
            <a:endParaRPr lang="ko-KR" alt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43695" y="2723729"/>
            <a:ext cx="6681267" cy="241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9" name="배지 8"/>
          <p:cNvSpPr/>
          <p:nvPr/>
        </p:nvSpPr>
        <p:spPr>
          <a:xfrm>
            <a:off x="2427316" y="2308093"/>
            <a:ext cx="764771" cy="656705"/>
          </a:xfrm>
          <a:prstGeom prst="plaqu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2</a:t>
            </a:r>
            <a:endParaRPr lang="ko-KR" alt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2087" y="2278188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인체의 구성</a:t>
            </a:r>
            <a:endParaRPr lang="ko-KR" alt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43695" y="3876352"/>
            <a:ext cx="6681267" cy="241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2" name="배지 11"/>
          <p:cNvSpPr/>
          <p:nvPr/>
        </p:nvSpPr>
        <p:spPr>
          <a:xfrm>
            <a:off x="2427316" y="3460716"/>
            <a:ext cx="764771" cy="656705"/>
          </a:xfrm>
          <a:prstGeom prst="plaqu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endParaRPr lang="ko-KR" alt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2087" y="3420575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latin typeface="궁서" panose="02030600000101010101" pitchFamily="18" charset="-127"/>
                <a:ea typeface="궁서" panose="02030600000101010101" pitchFamily="18" charset="-127"/>
                <a:hlinkClick r:id="rId2" action="ppaction://hlinksldjump"/>
              </a:rPr>
              <a:t>식품군별</a:t>
            </a:r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  <a:hlinkClick r:id="rId2" action="ppaction://hlinksldjump"/>
              </a:rPr>
              <a:t> 평균 섭취량</a:t>
            </a:r>
            <a:endParaRPr lang="ko-KR" alt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543695" y="5028975"/>
            <a:ext cx="6681267" cy="241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5" name="배지 14"/>
          <p:cNvSpPr/>
          <p:nvPr/>
        </p:nvSpPr>
        <p:spPr>
          <a:xfrm>
            <a:off x="2427316" y="4613339"/>
            <a:ext cx="764771" cy="656705"/>
          </a:xfrm>
          <a:prstGeom prst="plaqu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궁서" panose="02030600000101010101" pitchFamily="18" charset="-127"/>
                <a:ea typeface="궁서" panose="02030600000101010101" pitchFamily="18" charset="-127"/>
              </a:rPr>
              <a:t>4</a:t>
            </a:r>
            <a:endParaRPr lang="ko-KR" alt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2087" y="4573198"/>
            <a:ext cx="398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인체 기관계의 조직 및 기능</a:t>
            </a:r>
            <a:endParaRPr lang="ko-KR" altLang="en-US" sz="24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15" r="50203" b="3792"/>
          <a:stretch/>
        </p:blipFill>
        <p:spPr>
          <a:xfrm>
            <a:off x="375018" y="4368112"/>
            <a:ext cx="1702811" cy="15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인체의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0712" y="1002665"/>
            <a:ext cx="7249304" cy="198991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Human Body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The organ systems of the body include the musculoskeletal, cardiovascular, digestive, endocrine and reproductive system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1D2-8188-4DF1-BB70-DFB6565B8BAF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40711" y="3396731"/>
            <a:ext cx="8604277" cy="2039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인체의 의미와 특징</a:t>
            </a:r>
            <a:endParaRPr lang="en-US" altLang="ko-KR" sz="2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조직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기관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기관계로 구성된 인간의 신체적 구조를 지칭</a:t>
            </a:r>
            <a:endParaRPr lang="en-US" altLang="ko-KR" sz="20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살아 있는 세포와 </a:t>
            </a:r>
            <a:r>
              <a:rPr lang="ko-KR" altLang="en-US" sz="20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세포외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물질이 기본 조직을 이루며</a:t>
            </a:r>
            <a:r>
              <a:rPr lang="en-US" altLang="ko-KR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조직은 기능적 단위를 형성하여 기관을 구성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동영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97585" y="1677709"/>
            <a:ext cx="1778924" cy="131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3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인체의 구성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967303"/>
              </p:ext>
            </p:extLst>
          </p:nvPr>
        </p:nvGraphicFramePr>
        <p:xfrm>
          <a:off x="1454726" y="1825625"/>
          <a:ext cx="8221287" cy="385196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172096">
                  <a:extLst>
                    <a:ext uri="{9D8B030D-6E8A-4147-A177-3AD203B41FA5}">
                      <a16:colId xmlns:a16="http://schemas.microsoft.com/office/drawing/2014/main" val="2296769716"/>
                    </a:ext>
                  </a:extLst>
                </a:gridCol>
                <a:gridCol w="3782291">
                  <a:extLst>
                    <a:ext uri="{9D8B030D-6E8A-4147-A177-3AD203B41FA5}">
                      <a16:colId xmlns:a16="http://schemas.microsoft.com/office/drawing/2014/main" val="2047067230"/>
                    </a:ext>
                  </a:extLst>
                </a:gridCol>
                <a:gridCol w="3266900">
                  <a:extLst>
                    <a:ext uri="{9D8B030D-6E8A-4147-A177-3AD203B41FA5}">
                      <a16:colId xmlns:a16="http://schemas.microsoft.com/office/drawing/2014/main" val="1132264249"/>
                    </a:ext>
                  </a:extLst>
                </a:gridCol>
              </a:tblGrid>
              <a:tr h="9262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근육조직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개체의 움직임 조절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골격근육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심장근육</a:t>
                      </a:r>
                      <a:endParaRPr lang="en-US" altLang="ko-KR" sz="180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err="1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내장근육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013936"/>
                  </a:ext>
                </a:extLst>
              </a:tr>
              <a:tr h="5366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신경조직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세포활동의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조절과 통제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중추신경계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말초신경계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2814750"/>
                  </a:ext>
                </a:extLst>
              </a:tr>
              <a:tr h="9262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소화계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음식물의 흡수와 이동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구강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인두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식도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소장과 대장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항문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5114863"/>
                  </a:ext>
                </a:extLst>
              </a:tr>
              <a:tr h="9262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호흡계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산소 흡입과 </a:t>
                      </a:r>
                      <a:endParaRPr lang="en-US" altLang="ko-KR" sz="180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이산화탄소 배출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허파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기도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호흡근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1800" dirty="0" err="1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가슴우리와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가로막</a:t>
                      </a:r>
                      <a:endParaRPr lang="en-US" altLang="ko-KR" sz="180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9725125"/>
                  </a:ext>
                </a:extLst>
              </a:tr>
              <a:tr h="5366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순환계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혈액의 순환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심장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혈액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혈관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sz="1800" dirty="0" err="1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림프계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93741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1D2-8188-4DF1-BB70-DFB6565B8BAF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10" name="양쪽 모서리가 잘린 사각형 9"/>
          <p:cNvSpPr/>
          <p:nvPr/>
        </p:nvSpPr>
        <p:spPr>
          <a:xfrm>
            <a:off x="1454726" y="1296785"/>
            <a:ext cx="1188721" cy="52884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양쪽 모서리가 잘린 사각형 10"/>
          <p:cNvSpPr/>
          <p:nvPr/>
        </p:nvSpPr>
        <p:spPr>
          <a:xfrm>
            <a:off x="2643447" y="1296785"/>
            <a:ext cx="3757353" cy="52884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2" name="양쪽 모서리가 잘린 사각형 11"/>
          <p:cNvSpPr/>
          <p:nvPr/>
        </p:nvSpPr>
        <p:spPr>
          <a:xfrm>
            <a:off x="6400799" y="1296785"/>
            <a:ext cx="3275214" cy="52884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4" name="육각형 13"/>
          <p:cNvSpPr/>
          <p:nvPr/>
        </p:nvSpPr>
        <p:spPr>
          <a:xfrm>
            <a:off x="1454725" y="1296785"/>
            <a:ext cx="1188721" cy="52884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구분</a:t>
            </a:r>
            <a:endParaRPr lang="ko-KR" altLang="en-US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5" name="육각형 14"/>
          <p:cNvSpPr/>
          <p:nvPr/>
        </p:nvSpPr>
        <p:spPr>
          <a:xfrm>
            <a:off x="2643446" y="1296785"/>
            <a:ext cx="3757352" cy="52884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역할</a:t>
            </a:r>
            <a:endParaRPr lang="ko-KR" altLang="en-US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6" name="육각형 15"/>
          <p:cNvSpPr/>
          <p:nvPr/>
        </p:nvSpPr>
        <p:spPr>
          <a:xfrm>
            <a:off x="6400797" y="1296785"/>
            <a:ext cx="3275215" cy="52884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구조</a:t>
            </a:r>
            <a:endParaRPr lang="ko-KR" altLang="en-US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7" name="순서도: 수동 입력 16"/>
          <p:cNvSpPr/>
          <p:nvPr/>
        </p:nvSpPr>
        <p:spPr>
          <a:xfrm>
            <a:off x="532015" y="1825625"/>
            <a:ext cx="922709" cy="1457902"/>
          </a:xfrm>
          <a:prstGeom prst="flowChartManualInp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조직</a:t>
            </a:r>
            <a:endParaRPr lang="ko-KR" altLang="en-US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8" name="순서도: 수동 입력 17"/>
          <p:cNvSpPr/>
          <p:nvPr/>
        </p:nvSpPr>
        <p:spPr>
          <a:xfrm>
            <a:off x="532015" y="3283526"/>
            <a:ext cx="922709" cy="2394067"/>
          </a:xfrm>
          <a:prstGeom prst="flowChartManualInp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돋움" panose="020B0600000101010101" pitchFamily="50" charset="-127"/>
                <a:ea typeface="돋움" panose="020B0600000101010101" pitchFamily="50" charset="-127"/>
              </a:rPr>
              <a:t>기관</a:t>
            </a:r>
            <a:endParaRPr lang="ko-KR" altLang="en-US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18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err="1" smtClean="0"/>
              <a:t>식품군별</a:t>
            </a:r>
            <a:r>
              <a:rPr lang="ko-KR" altLang="en-US" dirty="0" smtClean="0"/>
              <a:t> 평균 섭취량</a:t>
            </a:r>
            <a:endParaRPr lang="ko-KR" altLang="en-US" dirty="0"/>
          </a:p>
        </p:txBody>
      </p:sp>
      <p:graphicFrame>
        <p:nvGraphicFramePr>
          <p:cNvPr id="10" name="내용 개체 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597679"/>
              </p:ext>
            </p:extLst>
          </p:nvPr>
        </p:nvGraphicFramePr>
        <p:xfrm>
          <a:off x="897169" y="1044228"/>
          <a:ext cx="8543925" cy="4874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1D2-8188-4DF1-BB70-DFB6565B8BAF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2" name="순서도: 수행의 시작/종료 11"/>
          <p:cNvSpPr/>
          <p:nvPr/>
        </p:nvSpPr>
        <p:spPr>
          <a:xfrm>
            <a:off x="6716683" y="2144684"/>
            <a:ext cx="2061557" cy="340822"/>
          </a:xfrm>
          <a:prstGeom prst="flowChartTermina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균형있는</a:t>
            </a:r>
            <a:r>
              <a:rPr lang="ko-KR" altLang="en-US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식생활</a:t>
            </a: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09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인체 기관계의 조직 및 기능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6B1D2-8188-4DF1-BB70-DFB6565B8BAF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40" name="그룹 39"/>
          <p:cNvGrpSpPr/>
          <p:nvPr/>
        </p:nvGrpSpPr>
        <p:grpSpPr>
          <a:xfrm>
            <a:off x="266008" y="1039091"/>
            <a:ext cx="4563688" cy="4829694"/>
            <a:chOff x="266008" y="1039091"/>
            <a:chExt cx="4563688" cy="4829694"/>
          </a:xfrm>
        </p:grpSpPr>
        <p:sp>
          <p:nvSpPr>
            <p:cNvPr id="16" name="한쪽 모서리가 둥근 사각형 15"/>
            <p:cNvSpPr/>
            <p:nvPr/>
          </p:nvSpPr>
          <p:spPr>
            <a:xfrm>
              <a:off x="266008" y="1039091"/>
              <a:ext cx="4563688" cy="4829694"/>
            </a:xfrm>
            <a:prstGeom prst="round1Rect">
              <a:avLst>
                <a:gd name="adj" fmla="val 1649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" name="왼쪽/오른쪽/위쪽/아래쪽 설명선 7"/>
            <p:cNvSpPr/>
            <p:nvPr/>
          </p:nvSpPr>
          <p:spPr>
            <a:xfrm>
              <a:off x="813434" y="1188721"/>
              <a:ext cx="956125" cy="1446414"/>
            </a:xfrm>
            <a:prstGeom prst="quadArrowCallout">
              <a:avLst>
                <a:gd name="adj1" fmla="val 37030"/>
                <a:gd name="adj2" fmla="val 18515"/>
                <a:gd name="adj3" fmla="val 18515"/>
                <a:gd name="adj4" fmla="val 481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피부계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aphicFrame>
          <p:nvGraphicFramePr>
            <p:cNvPr id="9" name="다이어그램 8"/>
            <p:cNvGraphicFramePr/>
            <p:nvPr>
              <p:extLst>
                <p:ext uri="{D42A27DB-BD31-4B8C-83A1-F6EECF244321}">
                  <p14:modId xmlns:p14="http://schemas.microsoft.com/office/powerpoint/2010/main" val="1576908934"/>
                </p:ext>
              </p:extLst>
            </p:nvPr>
          </p:nvGraphicFramePr>
          <p:xfrm>
            <a:off x="1933632" y="1144539"/>
            <a:ext cx="2694736" cy="14905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오른쪽 화살표 설명선 9"/>
            <p:cNvSpPr/>
            <p:nvPr/>
          </p:nvSpPr>
          <p:spPr>
            <a:xfrm>
              <a:off x="595239" y="2840933"/>
              <a:ext cx="1076688" cy="1446415"/>
            </a:xfrm>
            <a:prstGeom prst="rightArrowCallout">
              <a:avLst>
                <a:gd name="adj1" fmla="val 50000"/>
                <a:gd name="adj2" fmla="val 25000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신체 의  보호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aphicFrame>
          <p:nvGraphicFramePr>
            <p:cNvPr id="11" name="다이어그램 10"/>
            <p:cNvGraphicFramePr/>
            <p:nvPr>
              <p:extLst>
                <p:ext uri="{D42A27DB-BD31-4B8C-83A1-F6EECF244321}">
                  <p14:modId xmlns:p14="http://schemas.microsoft.com/office/powerpoint/2010/main" val="3452651849"/>
                </p:ext>
              </p:extLst>
            </p:nvPr>
          </p:nvGraphicFramePr>
          <p:xfrm>
            <a:off x="1709189" y="2784765"/>
            <a:ext cx="2911671" cy="15587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2" name="순서도: 순차적 액세스 저장소 11"/>
            <p:cNvSpPr/>
            <p:nvPr/>
          </p:nvSpPr>
          <p:spPr>
            <a:xfrm>
              <a:off x="427772" y="5004262"/>
              <a:ext cx="1293623" cy="665018"/>
            </a:xfrm>
            <a:prstGeom prst="flowChartMagnetic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신경계</a:t>
              </a:r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3" name="한쪽 모서리가 잘린 사각형 12"/>
            <p:cNvSpPr/>
            <p:nvPr/>
          </p:nvSpPr>
          <p:spPr>
            <a:xfrm>
              <a:off x="1862052" y="4796444"/>
              <a:ext cx="1140922" cy="872836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뇌</a:t>
              </a:r>
              <a:r>
                <a:rPr lang="en-US" altLang="ko-KR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척수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4" name="한쪽 모서리가 잘린 사각형 13"/>
            <p:cNvSpPr/>
            <p:nvPr/>
          </p:nvSpPr>
          <p:spPr>
            <a:xfrm flipH="1">
              <a:off x="3215405" y="4796444"/>
              <a:ext cx="1455837" cy="872836"/>
            </a:xfrm>
            <a:prstGeom prst="snip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신경</a:t>
              </a:r>
              <a:r>
                <a:rPr lang="en-US" altLang="ko-KR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,</a:t>
              </a:r>
            </a:p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감각수용기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5230694" y="1039091"/>
            <a:ext cx="4563688" cy="4829694"/>
            <a:chOff x="5230694" y="1039091"/>
            <a:chExt cx="4563688" cy="4829694"/>
          </a:xfrm>
        </p:grpSpPr>
        <p:sp>
          <p:nvSpPr>
            <p:cNvPr id="26" name="한쪽 모서리가 둥근 사각형 25"/>
            <p:cNvSpPr/>
            <p:nvPr/>
          </p:nvSpPr>
          <p:spPr>
            <a:xfrm flipH="1">
              <a:off x="5230694" y="1039091"/>
              <a:ext cx="4563688" cy="4829694"/>
            </a:xfrm>
            <a:prstGeom prst="round1Rect">
              <a:avLst>
                <a:gd name="adj" fmla="val 16491"/>
              </a:avLst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8" name="한쪽 모서리가 둥근 사각형 17"/>
            <p:cNvSpPr/>
            <p:nvPr/>
          </p:nvSpPr>
          <p:spPr>
            <a:xfrm flipH="1" flipV="1">
              <a:off x="5561216" y="3059759"/>
              <a:ext cx="1454727" cy="490451"/>
            </a:xfrm>
            <a:prstGeom prst="round1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영양소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9" name="한쪽 모서리가 둥근 사각형 18"/>
            <p:cNvSpPr/>
            <p:nvPr/>
          </p:nvSpPr>
          <p:spPr>
            <a:xfrm flipV="1">
              <a:off x="8067501" y="3059758"/>
              <a:ext cx="1454727" cy="490451"/>
            </a:xfrm>
            <a:prstGeom prst="round1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노폐물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" name="평행 사변형 6"/>
            <p:cNvSpPr/>
            <p:nvPr/>
          </p:nvSpPr>
          <p:spPr>
            <a:xfrm>
              <a:off x="8163099" y="1624389"/>
              <a:ext cx="1263533" cy="91440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심장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7" name="평행 사변형 16"/>
            <p:cNvSpPr/>
            <p:nvPr/>
          </p:nvSpPr>
          <p:spPr>
            <a:xfrm flipH="1">
              <a:off x="5561216" y="1624389"/>
              <a:ext cx="1263533" cy="91440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혈관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" name="가로로 말린 두루마리 모양 2"/>
            <p:cNvSpPr/>
            <p:nvPr/>
          </p:nvSpPr>
          <p:spPr>
            <a:xfrm>
              <a:off x="6359237" y="1045943"/>
              <a:ext cx="2152996" cy="440574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순환기계</a:t>
              </a:r>
              <a:endParaRPr lang="ko-KR" altLang="en-US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" name="포인트가 6개인 별 4"/>
            <p:cNvSpPr/>
            <p:nvPr/>
          </p:nvSpPr>
          <p:spPr>
            <a:xfrm>
              <a:off x="6600306" y="1521192"/>
              <a:ext cx="1787236" cy="1120795"/>
            </a:xfrm>
            <a:prstGeom prst="star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심장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5" name="구름 14"/>
            <p:cNvSpPr/>
            <p:nvPr/>
          </p:nvSpPr>
          <p:spPr>
            <a:xfrm rot="20844326">
              <a:off x="6741622" y="2847785"/>
              <a:ext cx="1504604" cy="914400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가스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0" name="아래쪽 화살표 설명선 19"/>
            <p:cNvSpPr/>
            <p:nvPr/>
          </p:nvSpPr>
          <p:spPr>
            <a:xfrm>
              <a:off x="5644342" y="4080088"/>
              <a:ext cx="3782290" cy="548640"/>
            </a:xfrm>
            <a:prstGeom prst="downArrowCallout">
              <a:avLst>
                <a:gd name="adj1" fmla="val 52298"/>
                <a:gd name="adj2" fmla="val 26149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몸 전체의 호르몬 운반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1" name="순서도: 문서 20"/>
            <p:cNvSpPr/>
            <p:nvPr/>
          </p:nvSpPr>
          <p:spPr>
            <a:xfrm>
              <a:off x="5631872" y="4861485"/>
              <a:ext cx="1467197" cy="964276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면역</a:t>
              </a:r>
              <a:endPara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반응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2" name="십자형 21"/>
            <p:cNvSpPr/>
            <p:nvPr/>
          </p:nvSpPr>
          <p:spPr>
            <a:xfrm>
              <a:off x="8106899" y="4861485"/>
              <a:ext cx="1454727" cy="964276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체온</a:t>
              </a:r>
              <a:endPara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조절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cxnSp>
          <p:nvCxnSpPr>
            <p:cNvPr id="25" name="직선 화살표 연결선 24"/>
            <p:cNvCxnSpPr>
              <a:stCxn id="21" idx="3"/>
              <a:endCxn id="22" idx="1"/>
            </p:cNvCxnSpPr>
            <p:nvPr/>
          </p:nvCxnSpPr>
          <p:spPr>
            <a:xfrm>
              <a:off x="7099069" y="5343623"/>
              <a:ext cx="100783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790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199</Words>
  <Application>Microsoft Office PowerPoint</Application>
  <PresentationFormat>A4 용지(210x297mm)</PresentationFormat>
  <Paragraphs>77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1. 인체의 이해</vt:lpstr>
      <vt:lpstr>2. 인체의 구성</vt:lpstr>
      <vt:lpstr>3. 식품군별 평균 섭취량</vt:lpstr>
      <vt:lpstr>4. 인체 기관계의 조직 및 기능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SD</dc:creator>
  <cp:lastModifiedBy>SD</cp:lastModifiedBy>
  <cp:revision>18</cp:revision>
  <dcterms:created xsi:type="dcterms:W3CDTF">2021-03-12T11:46:56Z</dcterms:created>
  <dcterms:modified xsi:type="dcterms:W3CDTF">2021-03-17T16:10:21Z</dcterms:modified>
</cp:coreProperties>
</file>