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효과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C-4126-8B1E-3FB5B860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7801599"/>
        <c:axId val="182562715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C-4126-8B1E-3FB5B860B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BC-4126-8B1E-3FB5B860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720287"/>
        <c:axId val="1825629551"/>
      </c:lineChart>
      <c:catAx>
        <c:axId val="17778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825627151"/>
        <c:crosses val="autoZero"/>
        <c:auto val="1"/>
        <c:lblAlgn val="ctr"/>
        <c:lblOffset val="100"/>
        <c:noMultiLvlLbl val="0"/>
      </c:catAx>
      <c:valAx>
        <c:axId val="1825627151"/>
        <c:scaling>
          <c:orientation val="minMax"/>
          <c:max val="25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777801599"/>
        <c:crosses val="autoZero"/>
        <c:crossBetween val="between"/>
        <c:majorUnit val="500"/>
      </c:valAx>
      <c:valAx>
        <c:axId val="1825629551"/>
        <c:scaling>
          <c:orientation val="minMax"/>
          <c:max val="3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838720287"/>
        <c:crosses val="max"/>
        <c:crossBetween val="between"/>
        <c:majorUnit val="1000"/>
      </c:valAx>
      <c:catAx>
        <c:axId val="1838720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562955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D08A9-4637-4508-9656-4AC4269F95A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4324A099-5EB1-448C-9A97-53C3C76A2DEA}">
      <dgm:prSet phldrT="[텍스트]"/>
      <dgm:spPr/>
      <dgm:t>
        <a:bodyPr/>
        <a:lstStyle/>
        <a:p>
          <a:pPr latinLnBrk="1"/>
          <a:r>
            <a:rPr lang="ko-KR" altLang="en-US" dirty="0"/>
            <a:t>알고리즘</a:t>
          </a:r>
          <a:br>
            <a:rPr lang="en-US" altLang="ko-KR" dirty="0"/>
          </a:br>
          <a:r>
            <a:rPr lang="ko-KR" altLang="en-US" dirty="0"/>
            <a:t>작성</a:t>
          </a:r>
        </a:p>
      </dgm:t>
    </dgm:pt>
    <dgm:pt modelId="{DBC05944-A0DC-454D-8E4F-1F96B322D4DE}" type="parTrans" cxnId="{2484B389-C283-4F16-99E2-338965632282}">
      <dgm:prSet/>
      <dgm:spPr/>
      <dgm:t>
        <a:bodyPr/>
        <a:lstStyle/>
        <a:p>
          <a:pPr latinLnBrk="1"/>
          <a:endParaRPr lang="ko-KR" altLang="en-US"/>
        </a:p>
      </dgm:t>
    </dgm:pt>
    <dgm:pt modelId="{40562F30-E80E-4DF1-969D-76169B114AF7}" type="sibTrans" cxnId="{2484B389-C283-4F16-99E2-338965632282}">
      <dgm:prSet/>
      <dgm:spPr/>
      <dgm:t>
        <a:bodyPr/>
        <a:lstStyle/>
        <a:p>
          <a:pPr latinLnBrk="1"/>
          <a:endParaRPr lang="ko-KR" altLang="en-US"/>
        </a:p>
      </dgm:t>
    </dgm:pt>
    <dgm:pt modelId="{FBEABE41-F60E-4FF5-8957-C80F80E96E51}">
      <dgm:prSet phldrT="[텍스트]"/>
      <dgm:spPr/>
      <dgm:t>
        <a:bodyPr/>
        <a:lstStyle/>
        <a:p>
          <a:pPr latinLnBrk="1"/>
          <a:r>
            <a:rPr lang="ko-KR" altLang="en-US" dirty="0"/>
            <a:t>프로그램</a:t>
          </a:r>
          <a:br>
            <a:rPr lang="en-US" altLang="ko-KR" dirty="0"/>
          </a:br>
          <a:r>
            <a:rPr lang="ko-KR" altLang="en-US" dirty="0"/>
            <a:t>실행</a:t>
          </a:r>
        </a:p>
      </dgm:t>
    </dgm:pt>
    <dgm:pt modelId="{554B80C9-E41D-4D58-994E-24B34B0EA668}" type="parTrans" cxnId="{DD8FD315-9E50-42F8-88CB-3413F0C316CA}">
      <dgm:prSet/>
      <dgm:spPr/>
      <dgm:t>
        <a:bodyPr/>
        <a:lstStyle/>
        <a:p>
          <a:pPr latinLnBrk="1"/>
          <a:endParaRPr lang="ko-KR" altLang="en-US"/>
        </a:p>
      </dgm:t>
    </dgm:pt>
    <dgm:pt modelId="{E46C34AB-548A-42CA-9FE6-B2E06AB2B339}" type="sibTrans" cxnId="{DD8FD315-9E50-42F8-88CB-3413F0C316CA}">
      <dgm:prSet/>
      <dgm:spPr/>
      <dgm:t>
        <a:bodyPr/>
        <a:lstStyle/>
        <a:p>
          <a:pPr latinLnBrk="1"/>
          <a:endParaRPr lang="ko-KR" altLang="en-US"/>
        </a:p>
      </dgm:t>
    </dgm:pt>
    <dgm:pt modelId="{64F56E19-1007-422C-A926-FA570F315667}">
      <dgm:prSet phldrT="[텍스트]"/>
      <dgm:spPr/>
      <dgm:t>
        <a:bodyPr/>
        <a:lstStyle/>
        <a:p>
          <a:pPr latinLnBrk="1"/>
          <a:r>
            <a:rPr lang="ko-KR" altLang="en-US" dirty="0"/>
            <a:t>프로그램</a:t>
          </a:r>
          <a:br>
            <a:rPr lang="en-US" altLang="ko-KR" dirty="0"/>
          </a:br>
          <a:r>
            <a:rPr lang="ko-KR" altLang="en-US" dirty="0"/>
            <a:t>작성</a:t>
          </a:r>
        </a:p>
      </dgm:t>
    </dgm:pt>
    <dgm:pt modelId="{69A00952-8FBB-4649-8B72-82DE7E26617B}" type="parTrans" cxnId="{EE3F3053-6913-4855-9DCF-FFAEBB8634EE}">
      <dgm:prSet/>
      <dgm:spPr/>
      <dgm:t>
        <a:bodyPr/>
        <a:lstStyle/>
        <a:p>
          <a:pPr latinLnBrk="1"/>
          <a:endParaRPr lang="ko-KR" altLang="en-US"/>
        </a:p>
      </dgm:t>
    </dgm:pt>
    <dgm:pt modelId="{7F71345B-4F0F-471F-BC3B-F5460FBC339E}" type="sibTrans" cxnId="{EE3F3053-6913-4855-9DCF-FFAEBB8634EE}">
      <dgm:prSet/>
      <dgm:spPr/>
      <dgm:t>
        <a:bodyPr/>
        <a:lstStyle/>
        <a:p>
          <a:pPr latinLnBrk="1"/>
          <a:endParaRPr lang="ko-KR" altLang="en-US"/>
        </a:p>
      </dgm:t>
    </dgm:pt>
    <dgm:pt modelId="{864F7EDA-1618-47FC-95F7-D7B025BAE856}" type="pres">
      <dgm:prSet presAssocID="{AA7D08A9-4637-4508-9656-4AC4269F95A8}" presName="CompostProcess" presStyleCnt="0">
        <dgm:presLayoutVars>
          <dgm:dir/>
          <dgm:resizeHandles val="exact"/>
        </dgm:presLayoutVars>
      </dgm:prSet>
      <dgm:spPr/>
    </dgm:pt>
    <dgm:pt modelId="{2A2FCEEC-6ECF-4066-A7B4-20EC917ED9B8}" type="pres">
      <dgm:prSet presAssocID="{AA7D08A9-4637-4508-9656-4AC4269F95A8}" presName="arrow" presStyleLbl="bgShp" presStyleIdx="0" presStyleCnt="1"/>
      <dgm:spPr/>
    </dgm:pt>
    <dgm:pt modelId="{F0F8BD24-1094-4249-8DB6-38F33BD9BBCB}" type="pres">
      <dgm:prSet presAssocID="{AA7D08A9-4637-4508-9656-4AC4269F95A8}" presName="linearProcess" presStyleCnt="0"/>
      <dgm:spPr/>
    </dgm:pt>
    <dgm:pt modelId="{BA3811E9-4617-42F7-BB77-1CDA77351C41}" type="pres">
      <dgm:prSet presAssocID="{4324A099-5EB1-448C-9A97-53C3C76A2DEA}" presName="textNode" presStyleLbl="node1" presStyleIdx="0" presStyleCnt="3">
        <dgm:presLayoutVars>
          <dgm:bulletEnabled val="1"/>
        </dgm:presLayoutVars>
      </dgm:prSet>
      <dgm:spPr/>
    </dgm:pt>
    <dgm:pt modelId="{A2A35576-7A51-4CFD-8DBA-79E95359CB46}" type="pres">
      <dgm:prSet presAssocID="{40562F30-E80E-4DF1-969D-76169B114AF7}" presName="sibTrans" presStyleCnt="0"/>
      <dgm:spPr/>
    </dgm:pt>
    <dgm:pt modelId="{8471EE66-5AB9-470E-B9C5-6A649F6F370C}" type="pres">
      <dgm:prSet presAssocID="{64F56E19-1007-422C-A926-FA570F315667}" presName="textNode" presStyleLbl="node1" presStyleIdx="1" presStyleCnt="3">
        <dgm:presLayoutVars>
          <dgm:bulletEnabled val="1"/>
        </dgm:presLayoutVars>
      </dgm:prSet>
      <dgm:spPr/>
    </dgm:pt>
    <dgm:pt modelId="{C317DF60-40A5-474C-A76B-2E057584636B}" type="pres">
      <dgm:prSet presAssocID="{7F71345B-4F0F-471F-BC3B-F5460FBC339E}" presName="sibTrans" presStyleCnt="0"/>
      <dgm:spPr/>
    </dgm:pt>
    <dgm:pt modelId="{4DAF5AF8-3514-432D-B1A8-0612FF00E316}" type="pres">
      <dgm:prSet presAssocID="{FBEABE41-F60E-4FF5-8957-C80F80E96E5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DC3E013-C117-45AB-A500-94D4C48D8A37}" type="presOf" srcId="{4324A099-5EB1-448C-9A97-53C3C76A2DEA}" destId="{BA3811E9-4617-42F7-BB77-1CDA77351C41}" srcOrd="0" destOrd="0" presId="urn:microsoft.com/office/officeart/2005/8/layout/hProcess9"/>
    <dgm:cxn modelId="{DD8FD315-9E50-42F8-88CB-3413F0C316CA}" srcId="{AA7D08A9-4637-4508-9656-4AC4269F95A8}" destId="{FBEABE41-F60E-4FF5-8957-C80F80E96E51}" srcOrd="2" destOrd="0" parTransId="{554B80C9-E41D-4D58-994E-24B34B0EA668}" sibTransId="{E46C34AB-548A-42CA-9FE6-B2E06AB2B339}"/>
    <dgm:cxn modelId="{EE3F3053-6913-4855-9DCF-FFAEBB8634EE}" srcId="{AA7D08A9-4637-4508-9656-4AC4269F95A8}" destId="{64F56E19-1007-422C-A926-FA570F315667}" srcOrd="1" destOrd="0" parTransId="{69A00952-8FBB-4649-8B72-82DE7E26617B}" sibTransId="{7F71345B-4F0F-471F-BC3B-F5460FBC339E}"/>
    <dgm:cxn modelId="{20E9177B-B44C-406E-9530-FC19C0CBCF99}" type="presOf" srcId="{FBEABE41-F60E-4FF5-8957-C80F80E96E51}" destId="{4DAF5AF8-3514-432D-B1A8-0612FF00E316}" srcOrd="0" destOrd="0" presId="urn:microsoft.com/office/officeart/2005/8/layout/hProcess9"/>
    <dgm:cxn modelId="{2484B389-C283-4F16-99E2-338965632282}" srcId="{AA7D08A9-4637-4508-9656-4AC4269F95A8}" destId="{4324A099-5EB1-448C-9A97-53C3C76A2DEA}" srcOrd="0" destOrd="0" parTransId="{DBC05944-A0DC-454D-8E4F-1F96B322D4DE}" sibTransId="{40562F30-E80E-4DF1-969D-76169B114AF7}"/>
    <dgm:cxn modelId="{0CEE63BB-E169-4030-8F38-7952F3E3B8E2}" type="presOf" srcId="{64F56E19-1007-422C-A926-FA570F315667}" destId="{8471EE66-5AB9-470E-B9C5-6A649F6F370C}" srcOrd="0" destOrd="0" presId="urn:microsoft.com/office/officeart/2005/8/layout/hProcess9"/>
    <dgm:cxn modelId="{8633D0C1-4B7A-4169-BCB4-2F6A0A85A269}" type="presOf" srcId="{AA7D08A9-4637-4508-9656-4AC4269F95A8}" destId="{864F7EDA-1618-47FC-95F7-D7B025BAE856}" srcOrd="0" destOrd="0" presId="urn:microsoft.com/office/officeart/2005/8/layout/hProcess9"/>
    <dgm:cxn modelId="{F41FEC7F-29E4-4E90-9252-5E399998D163}" type="presParOf" srcId="{864F7EDA-1618-47FC-95F7-D7B025BAE856}" destId="{2A2FCEEC-6ECF-4066-A7B4-20EC917ED9B8}" srcOrd="0" destOrd="0" presId="urn:microsoft.com/office/officeart/2005/8/layout/hProcess9"/>
    <dgm:cxn modelId="{81C0A934-28F9-443F-92D0-EBE93A2EE498}" type="presParOf" srcId="{864F7EDA-1618-47FC-95F7-D7B025BAE856}" destId="{F0F8BD24-1094-4249-8DB6-38F33BD9BBCB}" srcOrd="1" destOrd="0" presId="urn:microsoft.com/office/officeart/2005/8/layout/hProcess9"/>
    <dgm:cxn modelId="{7F7F2C98-D0B6-477E-90A8-4585449E1EC9}" type="presParOf" srcId="{F0F8BD24-1094-4249-8DB6-38F33BD9BBCB}" destId="{BA3811E9-4617-42F7-BB77-1CDA77351C41}" srcOrd="0" destOrd="0" presId="urn:microsoft.com/office/officeart/2005/8/layout/hProcess9"/>
    <dgm:cxn modelId="{E87BA4F2-1D7B-43DD-898E-FCA7AD89B342}" type="presParOf" srcId="{F0F8BD24-1094-4249-8DB6-38F33BD9BBCB}" destId="{A2A35576-7A51-4CFD-8DBA-79E95359CB46}" srcOrd="1" destOrd="0" presId="urn:microsoft.com/office/officeart/2005/8/layout/hProcess9"/>
    <dgm:cxn modelId="{0C97D773-6DC6-420A-BBAA-FC6B224BFE88}" type="presParOf" srcId="{F0F8BD24-1094-4249-8DB6-38F33BD9BBCB}" destId="{8471EE66-5AB9-470E-B9C5-6A649F6F370C}" srcOrd="2" destOrd="0" presId="urn:microsoft.com/office/officeart/2005/8/layout/hProcess9"/>
    <dgm:cxn modelId="{27C4A561-51AA-4E68-9584-9CC371E47ACD}" type="presParOf" srcId="{F0F8BD24-1094-4249-8DB6-38F33BD9BBCB}" destId="{C317DF60-40A5-474C-A76B-2E057584636B}" srcOrd="3" destOrd="0" presId="urn:microsoft.com/office/officeart/2005/8/layout/hProcess9"/>
    <dgm:cxn modelId="{54C88C5E-76FE-4F82-A51C-EA49522E3151}" type="presParOf" srcId="{F0F8BD24-1094-4249-8DB6-38F33BD9BBCB}" destId="{4DAF5AF8-3514-432D-B1A8-0612FF00E31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FCEEC-6ECF-4066-A7B4-20EC917ED9B8}">
      <dsp:nvSpPr>
        <dsp:cNvPr id="0" name=""/>
        <dsp:cNvSpPr/>
      </dsp:nvSpPr>
      <dsp:spPr>
        <a:xfrm>
          <a:off x="347186" y="0"/>
          <a:ext cx="3934777" cy="184322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3811E9-4617-42F7-BB77-1CDA77351C41}">
      <dsp:nvSpPr>
        <dsp:cNvPr id="0" name=""/>
        <dsp:cNvSpPr/>
      </dsp:nvSpPr>
      <dsp:spPr>
        <a:xfrm>
          <a:off x="143869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알고리즘</a:t>
          </a:r>
          <a:br>
            <a:rPr lang="en-US" altLang="ko-KR" sz="1300" kern="1200" dirty="0"/>
          </a:br>
          <a:r>
            <a:rPr lang="ko-KR" altLang="en-US" sz="1300" kern="1200" dirty="0"/>
            <a:t>작성</a:t>
          </a:r>
        </a:p>
      </dsp:txBody>
      <dsp:txXfrm>
        <a:off x="179861" y="588960"/>
        <a:ext cx="1316761" cy="665306"/>
      </dsp:txXfrm>
    </dsp:sp>
    <dsp:sp modelId="{8471EE66-5AB9-470E-B9C5-6A649F6F370C}">
      <dsp:nvSpPr>
        <dsp:cNvPr id="0" name=""/>
        <dsp:cNvSpPr/>
      </dsp:nvSpPr>
      <dsp:spPr>
        <a:xfrm>
          <a:off x="1620202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프로그램</a:t>
          </a:r>
          <a:br>
            <a:rPr lang="en-US" altLang="ko-KR" sz="1300" kern="1200" dirty="0"/>
          </a:br>
          <a:r>
            <a:rPr lang="ko-KR" altLang="en-US" sz="1300" kern="1200" dirty="0"/>
            <a:t>작성</a:t>
          </a:r>
        </a:p>
      </dsp:txBody>
      <dsp:txXfrm>
        <a:off x="1656194" y="588960"/>
        <a:ext cx="1316761" cy="665306"/>
      </dsp:txXfrm>
    </dsp:sp>
    <dsp:sp modelId="{4DAF5AF8-3514-432D-B1A8-0612FF00E316}">
      <dsp:nvSpPr>
        <dsp:cNvPr id="0" name=""/>
        <dsp:cNvSpPr/>
      </dsp:nvSpPr>
      <dsp:spPr>
        <a:xfrm>
          <a:off x="3096535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프로그램</a:t>
          </a:r>
          <a:br>
            <a:rPr lang="en-US" altLang="ko-KR" sz="1300" kern="1200" dirty="0"/>
          </a:br>
          <a:r>
            <a:rPr lang="ko-KR" altLang="en-US" sz="1300" kern="1200" dirty="0"/>
            <a:t>실행</a:t>
          </a:r>
        </a:p>
      </dsp:txBody>
      <dsp:txXfrm>
        <a:off x="3132527" y="588960"/>
        <a:ext cx="1316761" cy="66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0.6451</cdr:x>
      <cdr:y>0.18479</cdr:y>
    </cdr:from>
    <cdr:to>
      <cdr:x>0.88998</cdr:x>
      <cdr:y>0.26716</cdr:y>
    </cdr:to>
    <cdr:sp macro="" textlink="">
      <cdr:nvSpPr>
        <cdr:cNvPr id="2" name="육각형 1">
          <a:extLst xmlns:a="http://schemas.openxmlformats.org/drawingml/2006/main">
            <a:ext uri="{FF2B5EF4-FFF2-40B4-BE49-F238E27FC236}">
              <a16:creationId xmlns:a16="http://schemas.microsoft.com/office/drawing/2014/main" id="{A158151A-5E71-C3F7-0D55-BD32845795FB}"/>
            </a:ext>
          </a:extLst>
        </cdr:cNvPr>
        <cdr:cNvSpPr/>
      </cdr:nvSpPr>
      <cdr:spPr>
        <a:xfrm xmlns:a="http://schemas.openxmlformats.org/drawingml/2006/main">
          <a:off x="5402894" y="901326"/>
          <a:ext cx="2050851" cy="401771"/>
        </a:xfrm>
        <a:prstGeom xmlns:a="http://schemas.openxmlformats.org/drawingml/2006/main" prst="hexagon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학습에 효과적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786F-2286-4A81-A7F2-912696A0DE13}" type="datetimeFigureOut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B826-EC52-4916-B100-15BCD779A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8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3FA-69BA-4727-A504-E4F0D02A441E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0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5CF-82CB-479F-8A1D-417376743BE5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64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E92-BCD1-44AE-8FB0-58D37EFBB3A1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5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ED5-24BF-4B7A-B912-726BA905C175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7CB0A60-F483-8420-3B5E-9548B3A4650C}"/>
              </a:ext>
            </a:extLst>
          </p:cNvPr>
          <p:cNvSpPr/>
          <p:nvPr userDrawn="1"/>
        </p:nvSpPr>
        <p:spPr>
          <a:xfrm>
            <a:off x="0" y="474453"/>
            <a:ext cx="9906000" cy="448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한쪽 모서리 6">
            <a:extLst>
              <a:ext uri="{FF2B5EF4-FFF2-40B4-BE49-F238E27FC236}">
                <a16:creationId xmlns:a16="http://schemas.microsoft.com/office/drawing/2014/main" id="{0FEE097B-C657-157A-791D-165D468C30ED}"/>
              </a:ext>
            </a:extLst>
          </p:cNvPr>
          <p:cNvSpPr/>
          <p:nvPr userDrawn="1"/>
        </p:nvSpPr>
        <p:spPr>
          <a:xfrm>
            <a:off x="0" y="0"/>
            <a:ext cx="8807570" cy="91440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4"/>
            <a:ext cx="9906000" cy="930844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28E848C7-B81C-BCDF-23DB-65884F2A7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4" y="6204574"/>
            <a:ext cx="1722408" cy="6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C33-6857-4442-B432-A2A24C357A3E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4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809E-AE1F-43D8-AE63-C6A1D4C6A7A7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1D7A-CB57-45D6-9A5A-29A17E97A1D1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99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1DF9-BB3A-43DA-852B-394CB9F32E08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593-2659-4C57-B3CE-63BB1BDD4810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4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F43F-B36F-44DB-AA7D-9E886D4AFE01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66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73C1-1D96-4DD3-AD4E-3E40BA402083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5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4C4374-24D5-4112-833E-72D091CFCB42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6444"/>
            <a:ext cx="9906000" cy="101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1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돋움" panose="020B0600000101010101" pitchFamily="50" charset="-127"/>
          <a:ea typeface="돋움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C4835F2-45B8-822F-B9A7-7ED4CCA93F52}"/>
              </a:ext>
            </a:extLst>
          </p:cNvPr>
          <p:cNvSpPr/>
          <p:nvPr/>
        </p:nvSpPr>
        <p:spPr>
          <a:xfrm>
            <a:off x="0" y="0"/>
            <a:ext cx="5743852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96A126-4E12-44E3-CF6D-56D4A598760F}"/>
              </a:ext>
            </a:extLst>
          </p:cNvPr>
          <p:cNvSpPr/>
          <p:nvPr/>
        </p:nvSpPr>
        <p:spPr>
          <a:xfrm>
            <a:off x="1518083" y="2272683"/>
            <a:ext cx="7279688" cy="16268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6B74AA6F-7918-4E1F-F359-8E6309C7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12" y="24416"/>
            <a:ext cx="2257546" cy="7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0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7D6887-2AE4-5B76-396B-F3912244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3266F8-2AB0-ED1A-0647-9157FE97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4F116A7-8625-7A90-AAB0-5A8E8855E549}"/>
              </a:ext>
            </a:extLst>
          </p:cNvPr>
          <p:cNvSpPr/>
          <p:nvPr/>
        </p:nvSpPr>
        <p:spPr>
          <a:xfrm>
            <a:off x="3043381" y="2078182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정육면체 4">
            <a:extLst>
              <a:ext uri="{FF2B5EF4-FFF2-40B4-BE49-F238E27FC236}">
                <a16:creationId xmlns:a16="http://schemas.microsoft.com/office/drawing/2014/main" id="{BF591A04-9C8C-549B-82C3-421B252D47D2}"/>
              </a:ext>
            </a:extLst>
          </p:cNvPr>
          <p:cNvSpPr/>
          <p:nvPr/>
        </p:nvSpPr>
        <p:spPr>
          <a:xfrm>
            <a:off x="2733964" y="1579418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48798F-93B5-307F-77AD-F9E0BC821065}"/>
              </a:ext>
            </a:extLst>
          </p:cNvPr>
          <p:cNvSpPr txBox="1"/>
          <p:nvPr/>
        </p:nvSpPr>
        <p:spPr>
          <a:xfrm>
            <a:off x="3491346" y="1625923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97212FA-3F2C-854C-AFF3-EC242AB60C75}"/>
              </a:ext>
            </a:extLst>
          </p:cNvPr>
          <p:cNvSpPr/>
          <p:nvPr/>
        </p:nvSpPr>
        <p:spPr>
          <a:xfrm>
            <a:off x="3043381" y="3135984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정육면체 25">
            <a:extLst>
              <a:ext uri="{FF2B5EF4-FFF2-40B4-BE49-F238E27FC236}">
                <a16:creationId xmlns:a16="http://schemas.microsoft.com/office/drawing/2014/main" id="{2B396178-B12D-F205-271F-044FC0E39F2E}"/>
              </a:ext>
            </a:extLst>
          </p:cNvPr>
          <p:cNvSpPr/>
          <p:nvPr/>
        </p:nvSpPr>
        <p:spPr>
          <a:xfrm>
            <a:off x="2733964" y="2637220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64932-ED56-B457-6C7F-8100F6E21DFA}"/>
              </a:ext>
            </a:extLst>
          </p:cNvPr>
          <p:cNvSpPr txBox="1"/>
          <p:nvPr/>
        </p:nvSpPr>
        <p:spPr>
          <a:xfrm>
            <a:off x="3491346" y="2683725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AC2D2C1-CBCD-C86E-CB09-E3C6D5EC4662}"/>
              </a:ext>
            </a:extLst>
          </p:cNvPr>
          <p:cNvSpPr/>
          <p:nvPr/>
        </p:nvSpPr>
        <p:spPr>
          <a:xfrm>
            <a:off x="3043381" y="4240291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정육면체 28">
            <a:extLst>
              <a:ext uri="{FF2B5EF4-FFF2-40B4-BE49-F238E27FC236}">
                <a16:creationId xmlns:a16="http://schemas.microsoft.com/office/drawing/2014/main" id="{838B99E1-05C9-1226-6CB4-E3A54542A89C}"/>
              </a:ext>
            </a:extLst>
          </p:cNvPr>
          <p:cNvSpPr/>
          <p:nvPr/>
        </p:nvSpPr>
        <p:spPr>
          <a:xfrm>
            <a:off x="2733964" y="3741527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60038D-9ECA-7303-F67A-B9D53A7DE57F}"/>
              </a:ext>
            </a:extLst>
          </p:cNvPr>
          <p:cNvSpPr txBox="1"/>
          <p:nvPr/>
        </p:nvSpPr>
        <p:spPr>
          <a:xfrm>
            <a:off x="3491346" y="3788032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0BD5D66-C25F-DD19-66E1-79CE32C4B982}"/>
              </a:ext>
            </a:extLst>
          </p:cNvPr>
          <p:cNvSpPr/>
          <p:nvPr/>
        </p:nvSpPr>
        <p:spPr>
          <a:xfrm>
            <a:off x="3043381" y="5410601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정육면체 31">
            <a:extLst>
              <a:ext uri="{FF2B5EF4-FFF2-40B4-BE49-F238E27FC236}">
                <a16:creationId xmlns:a16="http://schemas.microsoft.com/office/drawing/2014/main" id="{ACB1EC9A-AE74-CB6B-7792-B4FD1AF564C6}"/>
              </a:ext>
            </a:extLst>
          </p:cNvPr>
          <p:cNvSpPr/>
          <p:nvPr/>
        </p:nvSpPr>
        <p:spPr>
          <a:xfrm>
            <a:off x="2733964" y="4911837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43DE7-7A11-C64E-2C28-7421A06CAA74}"/>
              </a:ext>
            </a:extLst>
          </p:cNvPr>
          <p:cNvSpPr txBox="1"/>
          <p:nvPr/>
        </p:nvSpPr>
        <p:spPr>
          <a:xfrm>
            <a:off x="3491346" y="4958342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35" name="그림 34" descr="그림, 화분, 예술이(가) 표시된 사진&#10;&#10;자동 생성된 설명">
            <a:extLst>
              <a:ext uri="{FF2B5EF4-FFF2-40B4-BE49-F238E27FC236}">
                <a16:creationId xmlns:a16="http://schemas.microsoft.com/office/drawing/2014/main" id="{5CE0A6D3-DF59-2807-45B8-482959D5B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2" t="30993" r="6308" b="34061"/>
          <a:stretch/>
        </p:blipFill>
        <p:spPr>
          <a:xfrm>
            <a:off x="655782" y="3329778"/>
            <a:ext cx="1923473" cy="25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B4B6A9-47EC-3DC1-F346-2E9EBC6F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A. </a:t>
            </a:r>
            <a:r>
              <a:rPr lang="ko-KR" altLang="en-US" dirty="0"/>
              <a:t>알고리즘의 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6CF0BB-F8E4-F2DB-2A88-3106C00AF5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3184" y="1108363"/>
            <a:ext cx="8352125" cy="48838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is entered, the results shall ne printed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concise manner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 시간 내에 계산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  데이터 처리 등 어떤 문제를 해결하는 논리적인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  방법이다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589373-054D-5533-A093-10738A3F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DF84B4C5-E5EC-0C35-69C5-8DF82423F9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0619" y="4329545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468C22-676B-FF4B-6923-47F7491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B. </a:t>
            </a:r>
            <a:r>
              <a:rPr lang="ko-KR" altLang="en-US" dirty="0"/>
              <a:t>알고리즘의 표현 방법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F4067C-53EE-E272-F859-F91F5710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09F0863-2A8C-9F27-3A7D-84026D956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09723"/>
              </p:ext>
            </p:extLst>
          </p:nvPr>
        </p:nvGraphicFramePr>
        <p:xfrm>
          <a:off x="1571829" y="2320208"/>
          <a:ext cx="7544462" cy="35910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63226">
                  <a:extLst>
                    <a:ext uri="{9D8B030D-6E8A-4147-A177-3AD203B41FA5}">
                      <a16:colId xmlns:a16="http://schemas.microsoft.com/office/drawing/2014/main" val="898751450"/>
                    </a:ext>
                  </a:extLst>
                </a:gridCol>
                <a:gridCol w="4581236">
                  <a:extLst>
                    <a:ext uri="{9D8B030D-6E8A-4147-A177-3AD203B41FA5}">
                      <a16:colId xmlns:a16="http://schemas.microsoft.com/office/drawing/2014/main" val="1613710840"/>
                    </a:ext>
                  </a:extLst>
                </a:gridCol>
              </a:tblGrid>
              <a:tr h="9717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특정 규칙에 구애 받지 않고 해결방법을 기술할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정해진 기호를 사용하여 문제의 해결과정을 이해하기 쉽게 표현할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532208"/>
                  </a:ext>
                </a:extLst>
              </a:tr>
              <a:tr h="873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프로그래밍 언어의 지식이 없어도 표현할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순서도를 직접 그려보면 알고리즘을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보다 쉽게 이해할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331016"/>
                  </a:ext>
                </a:extLst>
              </a:tr>
              <a:tr h="8731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프로그램 작성을 위한 기초자료가 되고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프로그램의 처리 순서와 논리적인 흐름을 쉽게 이해할 수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817478"/>
                  </a:ext>
                </a:extLst>
              </a:tr>
              <a:tr h="8731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의사코드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순서도의 형태로 만들어진 알고리즘은 프로그램의 형태로 표현되었을 경우에만 실행 가능함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214604"/>
                  </a:ext>
                </a:extLst>
              </a:tr>
            </a:tbl>
          </a:graphicData>
        </a:graphic>
      </p:graphicFrame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92601F4F-B4C3-82BF-0E9D-44094D307E55}"/>
              </a:ext>
            </a:extLst>
          </p:cNvPr>
          <p:cNvSpPr/>
          <p:nvPr/>
        </p:nvSpPr>
        <p:spPr>
          <a:xfrm>
            <a:off x="1571239" y="1502953"/>
            <a:ext cx="2955452" cy="81725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다이아몬드 6">
            <a:extLst>
              <a:ext uri="{FF2B5EF4-FFF2-40B4-BE49-F238E27FC236}">
                <a16:creationId xmlns:a16="http://schemas.microsoft.com/office/drawing/2014/main" id="{2A8F595D-5480-F12B-8F15-55455BAB1DB6}"/>
              </a:ext>
            </a:extLst>
          </p:cNvPr>
          <p:cNvSpPr/>
          <p:nvPr/>
        </p:nvSpPr>
        <p:spPr>
          <a:xfrm>
            <a:off x="1572328" y="1502953"/>
            <a:ext cx="2916545" cy="81725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F33C3C59-8EB6-C7C5-3D7C-8C9A59275E93}"/>
              </a:ext>
            </a:extLst>
          </p:cNvPr>
          <p:cNvSpPr/>
          <p:nvPr/>
        </p:nvSpPr>
        <p:spPr>
          <a:xfrm>
            <a:off x="4526691" y="1502953"/>
            <a:ext cx="4589600" cy="81725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다이아몬드 8">
            <a:extLst>
              <a:ext uri="{FF2B5EF4-FFF2-40B4-BE49-F238E27FC236}">
                <a16:creationId xmlns:a16="http://schemas.microsoft.com/office/drawing/2014/main" id="{4635EB20-3A16-A369-0742-BAFE26E80FE4}"/>
              </a:ext>
            </a:extLst>
          </p:cNvPr>
          <p:cNvSpPr/>
          <p:nvPr/>
        </p:nvSpPr>
        <p:spPr>
          <a:xfrm>
            <a:off x="4586218" y="1502953"/>
            <a:ext cx="4489896" cy="81725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4099DCCA-8783-48F6-2509-6283ACA7140C}"/>
              </a:ext>
            </a:extLst>
          </p:cNvPr>
          <p:cNvSpPr/>
          <p:nvPr/>
        </p:nvSpPr>
        <p:spPr>
          <a:xfrm flipH="1">
            <a:off x="578772" y="2320208"/>
            <a:ext cx="992465" cy="185528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14" name="사각형: 잘린 한쪽 모서리 13">
            <a:extLst>
              <a:ext uri="{FF2B5EF4-FFF2-40B4-BE49-F238E27FC236}">
                <a16:creationId xmlns:a16="http://schemas.microsoft.com/office/drawing/2014/main" id="{DF636D9A-C5D9-4E47-6E23-0D4ED2363249}"/>
              </a:ext>
            </a:extLst>
          </p:cNvPr>
          <p:cNvSpPr/>
          <p:nvPr/>
        </p:nvSpPr>
        <p:spPr>
          <a:xfrm flipH="1">
            <a:off x="578774" y="4175494"/>
            <a:ext cx="992465" cy="1735779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공통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역할</a:t>
            </a:r>
          </a:p>
        </p:txBody>
      </p:sp>
    </p:spTree>
    <p:extLst>
      <p:ext uri="{BB962C8B-B14F-4D97-AF65-F5344CB8AC3E}">
        <p14:creationId xmlns:p14="http://schemas.microsoft.com/office/powerpoint/2010/main" val="13398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6FAF26-BC27-D52C-989F-28738645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 순서도 비교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81DF65-E6E1-9000-DAA7-F1F8AC61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1A595645-7305-9174-7E02-462D7E22A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730257"/>
              </p:ext>
            </p:extLst>
          </p:nvPr>
        </p:nvGraphicFramePr>
        <p:xfrm>
          <a:off x="979055" y="1288955"/>
          <a:ext cx="8384455" cy="487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8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사각형: 모서리가 접힌 도형 56">
            <a:extLst>
              <a:ext uri="{FF2B5EF4-FFF2-40B4-BE49-F238E27FC236}">
                <a16:creationId xmlns:a16="http://schemas.microsoft.com/office/drawing/2014/main" id="{007159A0-21AC-C945-B52D-F3FA716D8E8C}"/>
              </a:ext>
            </a:extLst>
          </p:cNvPr>
          <p:cNvSpPr/>
          <p:nvPr/>
        </p:nvSpPr>
        <p:spPr>
          <a:xfrm>
            <a:off x="5502184" y="2926587"/>
            <a:ext cx="3726270" cy="3236848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십자형 15">
            <a:extLst>
              <a:ext uri="{FF2B5EF4-FFF2-40B4-BE49-F238E27FC236}">
                <a16:creationId xmlns:a16="http://schemas.microsoft.com/office/drawing/2014/main" id="{10600156-4594-5723-A15D-5FF8516D1D66}"/>
              </a:ext>
            </a:extLst>
          </p:cNvPr>
          <p:cNvSpPr/>
          <p:nvPr/>
        </p:nvSpPr>
        <p:spPr>
          <a:xfrm>
            <a:off x="935195" y="1351735"/>
            <a:ext cx="4255744" cy="4618182"/>
          </a:xfrm>
          <a:prstGeom prst="plus">
            <a:avLst>
              <a:gd name="adj" fmla="val 46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25E025-84CE-FEBC-5713-4BCBB666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285F77-30BB-590C-DAB1-A01B882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t>6</a:t>
            </a:fld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순서도: 대조 6">
            <a:extLst>
              <a:ext uri="{FF2B5EF4-FFF2-40B4-BE49-F238E27FC236}">
                <a16:creationId xmlns:a16="http://schemas.microsoft.com/office/drawing/2014/main" id="{E0F33CC7-3E7E-F54F-B2A3-DFD866A0D8B8}"/>
              </a:ext>
            </a:extLst>
          </p:cNvPr>
          <p:cNvSpPr/>
          <p:nvPr/>
        </p:nvSpPr>
        <p:spPr>
          <a:xfrm rot="5400000">
            <a:off x="2610529" y="-162453"/>
            <a:ext cx="854367" cy="3297385"/>
          </a:xfrm>
          <a:prstGeom prst="flowChartCol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문제                       이해</a:t>
            </a:r>
          </a:p>
        </p:txBody>
      </p:sp>
      <p:sp>
        <p:nvSpPr>
          <p:cNvPr id="8" name="순서도: 지연 7">
            <a:extLst>
              <a:ext uri="{FF2B5EF4-FFF2-40B4-BE49-F238E27FC236}">
                <a16:creationId xmlns:a16="http://schemas.microsoft.com/office/drawing/2014/main" id="{A7655B07-6274-E3A3-B54A-AB572881297B}"/>
              </a:ext>
            </a:extLst>
          </p:cNvPr>
          <p:cNvSpPr/>
          <p:nvPr/>
        </p:nvSpPr>
        <p:spPr>
          <a:xfrm rot="5400000">
            <a:off x="2572290" y="453062"/>
            <a:ext cx="930844" cy="3297384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분석</a:t>
            </a:r>
          </a:p>
        </p:txBody>
      </p:sp>
      <p:sp>
        <p:nvSpPr>
          <p:cNvPr id="10" name="화살표: 톱니 모양의 오른쪽 9">
            <a:extLst>
              <a:ext uri="{FF2B5EF4-FFF2-40B4-BE49-F238E27FC236}">
                <a16:creationId xmlns:a16="http://schemas.microsoft.com/office/drawing/2014/main" id="{E0DF5858-DF5C-B618-9A9B-274AB1CC1519}"/>
              </a:ext>
            </a:extLst>
          </p:cNvPr>
          <p:cNvSpPr/>
          <p:nvPr/>
        </p:nvSpPr>
        <p:spPr>
          <a:xfrm rot="5400000">
            <a:off x="2873189" y="2530813"/>
            <a:ext cx="461818" cy="807026"/>
          </a:xfrm>
          <a:prstGeom prst="notchedRightArrow">
            <a:avLst>
              <a:gd name="adj1" fmla="val 66725"/>
              <a:gd name="adj2" fmla="val 420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화살표: 갈매기형 수장 10">
            <a:extLst>
              <a:ext uri="{FF2B5EF4-FFF2-40B4-BE49-F238E27FC236}">
                <a16:creationId xmlns:a16="http://schemas.microsoft.com/office/drawing/2014/main" id="{7659433A-B365-740D-83BB-7C7D2B4A4166}"/>
              </a:ext>
            </a:extLst>
          </p:cNvPr>
          <p:cNvSpPr/>
          <p:nvPr/>
        </p:nvSpPr>
        <p:spPr>
          <a:xfrm rot="5400000">
            <a:off x="2432383" y="2147895"/>
            <a:ext cx="1202017" cy="2860472"/>
          </a:xfrm>
          <a:prstGeom prst="chevron">
            <a:avLst>
              <a:gd name="adj" fmla="val 301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0580E6DD-61FA-C5DE-67CE-6C81184F44BC}"/>
              </a:ext>
            </a:extLst>
          </p:cNvPr>
          <p:cNvSpPr/>
          <p:nvPr/>
        </p:nvSpPr>
        <p:spPr>
          <a:xfrm rot="16200000">
            <a:off x="893947" y="3090043"/>
            <a:ext cx="772530" cy="546685"/>
          </a:xfrm>
          <a:prstGeom prst="triangle">
            <a:avLst>
              <a:gd name="adj" fmla="val 547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1E94-9AD5-AD1C-F51B-11AF854351CD}"/>
              </a:ext>
            </a:extLst>
          </p:cNvPr>
          <p:cNvSpPr/>
          <p:nvPr/>
        </p:nvSpPr>
        <p:spPr>
          <a:xfrm>
            <a:off x="1875581" y="3363385"/>
            <a:ext cx="2315619" cy="4618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문제해결방법 찾기</a:t>
            </a:r>
          </a:p>
        </p:txBody>
      </p:sp>
      <p:graphicFrame>
        <p:nvGraphicFramePr>
          <p:cNvPr id="15" name="다이어그램 14">
            <a:extLst>
              <a:ext uri="{FF2B5EF4-FFF2-40B4-BE49-F238E27FC236}">
                <a16:creationId xmlns:a16="http://schemas.microsoft.com/office/drawing/2014/main" id="{00167A5D-4C80-F3BD-0ABE-F581363C3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79895"/>
              </p:ext>
            </p:extLst>
          </p:nvPr>
        </p:nvGraphicFramePr>
        <p:xfrm>
          <a:off x="785335" y="4126690"/>
          <a:ext cx="4629150" cy="184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537278D-1E5D-FBFC-DBBB-ABAE681533FC}"/>
              </a:ext>
            </a:extLst>
          </p:cNvPr>
          <p:cNvSpPr/>
          <p:nvPr/>
        </p:nvSpPr>
        <p:spPr>
          <a:xfrm>
            <a:off x="2206151" y="5450584"/>
            <a:ext cx="1895183" cy="72059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FFB82C8-5BEA-079C-2175-22F91B441492}"/>
              </a:ext>
            </a:extLst>
          </p:cNvPr>
          <p:cNvSpPr/>
          <p:nvPr/>
        </p:nvSpPr>
        <p:spPr>
          <a:xfrm>
            <a:off x="2700585" y="5561783"/>
            <a:ext cx="905163" cy="408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수정</a:t>
            </a:r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22CBC7E7-9647-916B-FCEB-7A3DA86C0624}"/>
              </a:ext>
            </a:extLst>
          </p:cNvPr>
          <p:cNvSpPr/>
          <p:nvPr/>
        </p:nvSpPr>
        <p:spPr>
          <a:xfrm rot="5400000" flipH="1">
            <a:off x="4449908" y="3090044"/>
            <a:ext cx="772530" cy="546685"/>
          </a:xfrm>
          <a:prstGeom prst="triangle">
            <a:avLst>
              <a:gd name="adj" fmla="val 547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화살표: 위쪽 23">
            <a:extLst>
              <a:ext uri="{FF2B5EF4-FFF2-40B4-BE49-F238E27FC236}">
                <a16:creationId xmlns:a16="http://schemas.microsoft.com/office/drawing/2014/main" id="{8F562363-02DF-1348-CD54-C8CB91FE96C1}"/>
              </a:ext>
            </a:extLst>
          </p:cNvPr>
          <p:cNvSpPr/>
          <p:nvPr/>
        </p:nvSpPr>
        <p:spPr>
          <a:xfrm>
            <a:off x="5681062" y="1702138"/>
            <a:ext cx="1041031" cy="720012"/>
          </a:xfrm>
          <a:prstGeom prst="upArrow">
            <a:avLst>
              <a:gd name="adj1" fmla="val 45960"/>
              <a:gd name="adj2" fmla="val 294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5C1D6-AFC3-B31A-2612-24DA9412C1DB}"/>
              </a:ext>
            </a:extLst>
          </p:cNvPr>
          <p:cNvSpPr txBox="1"/>
          <p:nvPr/>
        </p:nvSpPr>
        <p:spPr>
          <a:xfrm>
            <a:off x="7940063" y="1702138"/>
            <a:ext cx="48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의미</a:t>
            </a:r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F5C03B0B-368D-0925-857D-F7FEA4BD6B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85464" y="740049"/>
            <a:ext cx="12700" cy="1980474"/>
          </a:xfrm>
          <a:prstGeom prst="bentConnector3">
            <a:avLst>
              <a:gd name="adj1" fmla="val 1800000"/>
            </a:avLst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순서도: 수행의 시작/종료 40">
            <a:extLst>
              <a:ext uri="{FF2B5EF4-FFF2-40B4-BE49-F238E27FC236}">
                <a16:creationId xmlns:a16="http://schemas.microsoft.com/office/drawing/2014/main" id="{7BA7E7DB-4782-0B90-1795-1FC40A7F6498}"/>
              </a:ext>
            </a:extLst>
          </p:cNvPr>
          <p:cNvSpPr/>
          <p:nvPr/>
        </p:nvSpPr>
        <p:spPr>
          <a:xfrm>
            <a:off x="6685423" y="5856892"/>
            <a:ext cx="1214004" cy="443346"/>
          </a:xfrm>
          <a:prstGeom prst="flowChartTerminator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완료</a:t>
            </a:r>
          </a:p>
        </p:txBody>
      </p:sp>
      <p:sp>
        <p:nvSpPr>
          <p:cNvPr id="42" name="순서도: 수행의 시작/종료 41">
            <a:extLst>
              <a:ext uri="{FF2B5EF4-FFF2-40B4-BE49-F238E27FC236}">
                <a16:creationId xmlns:a16="http://schemas.microsoft.com/office/drawing/2014/main" id="{50AC6752-DB9D-0E94-D267-31B2F57EB680}"/>
              </a:ext>
            </a:extLst>
          </p:cNvPr>
          <p:cNvSpPr/>
          <p:nvPr/>
        </p:nvSpPr>
        <p:spPr>
          <a:xfrm>
            <a:off x="6707453" y="2747708"/>
            <a:ext cx="1214004" cy="443346"/>
          </a:xfrm>
          <a:prstGeom prst="flowChartTerminator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시작</a:t>
            </a:r>
          </a:p>
        </p:txBody>
      </p:sp>
      <p:sp>
        <p:nvSpPr>
          <p:cNvPr id="43" name="화살표: 오른쪽으로 구부러짐 42">
            <a:extLst>
              <a:ext uri="{FF2B5EF4-FFF2-40B4-BE49-F238E27FC236}">
                <a16:creationId xmlns:a16="http://schemas.microsoft.com/office/drawing/2014/main" id="{D0F3F96C-05AD-C661-84A3-B69DA09FC8EB}"/>
              </a:ext>
            </a:extLst>
          </p:cNvPr>
          <p:cNvSpPr/>
          <p:nvPr/>
        </p:nvSpPr>
        <p:spPr>
          <a:xfrm rot="21358405">
            <a:off x="5536682" y="4395563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4" name="평행 사변형 43">
            <a:extLst>
              <a:ext uri="{FF2B5EF4-FFF2-40B4-BE49-F238E27FC236}">
                <a16:creationId xmlns:a16="http://schemas.microsoft.com/office/drawing/2014/main" id="{7B32D17D-3770-E363-6F9D-C0729BE87819}"/>
              </a:ext>
            </a:extLst>
          </p:cNvPr>
          <p:cNvSpPr/>
          <p:nvPr/>
        </p:nvSpPr>
        <p:spPr>
          <a:xfrm>
            <a:off x="6177002" y="3633117"/>
            <a:ext cx="2314941" cy="333618"/>
          </a:xfrm>
          <a:prstGeom prst="parallelogram">
            <a:avLst>
              <a:gd name="adj" fmla="val 1035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데이터 입출력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451FE34-93E3-9400-6EF2-86E460ABB06A}"/>
              </a:ext>
            </a:extLst>
          </p:cNvPr>
          <p:cNvSpPr/>
          <p:nvPr/>
        </p:nvSpPr>
        <p:spPr>
          <a:xfrm>
            <a:off x="6359519" y="4362875"/>
            <a:ext cx="1949906" cy="333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데이터 처리</a:t>
            </a:r>
          </a:p>
        </p:txBody>
      </p:sp>
      <p:sp>
        <p:nvSpPr>
          <p:cNvPr id="46" name="순서도: 판단 45">
            <a:extLst>
              <a:ext uri="{FF2B5EF4-FFF2-40B4-BE49-F238E27FC236}">
                <a16:creationId xmlns:a16="http://schemas.microsoft.com/office/drawing/2014/main" id="{532C1DBE-7810-4A3E-DE1A-DC986A3164B5}"/>
              </a:ext>
            </a:extLst>
          </p:cNvPr>
          <p:cNvSpPr/>
          <p:nvPr/>
        </p:nvSpPr>
        <p:spPr>
          <a:xfrm>
            <a:off x="6615135" y="4918167"/>
            <a:ext cx="1311530" cy="546787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조건</a:t>
            </a:r>
          </a:p>
        </p:txBody>
      </p:sp>
      <p:sp>
        <p:nvSpPr>
          <p:cNvPr id="49" name="화살표: 위쪽 48">
            <a:extLst>
              <a:ext uri="{FF2B5EF4-FFF2-40B4-BE49-F238E27FC236}">
                <a16:creationId xmlns:a16="http://schemas.microsoft.com/office/drawing/2014/main" id="{64525093-4B30-86F8-FC66-8BA3405BB3EA}"/>
              </a:ext>
            </a:extLst>
          </p:cNvPr>
          <p:cNvSpPr/>
          <p:nvPr/>
        </p:nvSpPr>
        <p:spPr>
          <a:xfrm flipV="1">
            <a:off x="7674237" y="1708488"/>
            <a:ext cx="1041031" cy="720012"/>
          </a:xfrm>
          <a:prstGeom prst="upArrow">
            <a:avLst>
              <a:gd name="adj1" fmla="val 45960"/>
              <a:gd name="adj2" fmla="val 294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D41944-33A1-47F6-82B2-79AB1EA73CDE}"/>
              </a:ext>
            </a:extLst>
          </p:cNvPr>
          <p:cNvSpPr txBox="1"/>
          <p:nvPr/>
        </p:nvSpPr>
        <p:spPr>
          <a:xfrm>
            <a:off x="8023806" y="1727385"/>
            <a:ext cx="32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의미</a:t>
            </a:r>
          </a:p>
        </p:txBody>
      </p:sp>
      <p:sp>
        <p:nvSpPr>
          <p:cNvPr id="52" name="화살표: 오른쪽으로 구부러짐 51">
            <a:extLst>
              <a:ext uri="{FF2B5EF4-FFF2-40B4-BE49-F238E27FC236}">
                <a16:creationId xmlns:a16="http://schemas.microsoft.com/office/drawing/2014/main" id="{FA1DFD59-5601-B853-1B38-8DF360590E3E}"/>
              </a:ext>
            </a:extLst>
          </p:cNvPr>
          <p:cNvSpPr/>
          <p:nvPr/>
        </p:nvSpPr>
        <p:spPr>
          <a:xfrm rot="710266">
            <a:off x="5722674" y="2751659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5" name="화살표: 오른쪽으로 구부러짐 54">
            <a:extLst>
              <a:ext uri="{FF2B5EF4-FFF2-40B4-BE49-F238E27FC236}">
                <a16:creationId xmlns:a16="http://schemas.microsoft.com/office/drawing/2014/main" id="{07BD9741-2507-9F66-965F-E681142C6C38}"/>
              </a:ext>
            </a:extLst>
          </p:cNvPr>
          <p:cNvSpPr/>
          <p:nvPr/>
        </p:nvSpPr>
        <p:spPr>
          <a:xfrm rot="241595" flipH="1">
            <a:off x="8495117" y="3678674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6" name="화살표: 오른쪽으로 구부러짐 55">
            <a:extLst>
              <a:ext uri="{FF2B5EF4-FFF2-40B4-BE49-F238E27FC236}">
                <a16:creationId xmlns:a16="http://schemas.microsoft.com/office/drawing/2014/main" id="{E1BD836B-D691-5955-5B75-272D3FE31F5F}"/>
              </a:ext>
            </a:extLst>
          </p:cNvPr>
          <p:cNvSpPr/>
          <p:nvPr/>
        </p:nvSpPr>
        <p:spPr>
          <a:xfrm rot="241595" flipH="1">
            <a:off x="7955955" y="5169267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59" name="연결선: 꺾임 58">
            <a:extLst>
              <a:ext uri="{FF2B5EF4-FFF2-40B4-BE49-F238E27FC236}">
                <a16:creationId xmlns:a16="http://schemas.microsoft.com/office/drawing/2014/main" id="{15933AB4-B466-65A5-6CEB-51B0E8C4FBBE}"/>
              </a:ext>
            </a:extLst>
          </p:cNvPr>
          <p:cNvCxnSpPr>
            <a:stCxn id="49" idx="0"/>
            <a:endCxn id="24" idx="2"/>
          </p:cNvCxnSpPr>
          <p:nvPr/>
        </p:nvCxnSpPr>
        <p:spPr>
          <a:xfrm rot="5400000" flipH="1">
            <a:off x="7194991" y="1428738"/>
            <a:ext cx="6350" cy="1993175"/>
          </a:xfrm>
          <a:prstGeom prst="bentConnector3">
            <a:avLst>
              <a:gd name="adj1" fmla="val -3600000"/>
            </a:avLst>
          </a:prstGeom>
          <a:ln>
            <a:headEnd type="diamond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하트 22">
            <a:extLst>
              <a:ext uri="{FF2B5EF4-FFF2-40B4-BE49-F238E27FC236}">
                <a16:creationId xmlns:a16="http://schemas.microsoft.com/office/drawing/2014/main" id="{874BFCC7-AA11-62C2-729B-2EB5E002A42D}"/>
              </a:ext>
            </a:extLst>
          </p:cNvPr>
          <p:cNvSpPr/>
          <p:nvPr/>
        </p:nvSpPr>
        <p:spPr>
          <a:xfrm>
            <a:off x="6506659" y="1202104"/>
            <a:ext cx="1214004" cy="716319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순서도</a:t>
            </a:r>
          </a:p>
        </p:txBody>
      </p:sp>
    </p:spTree>
    <p:extLst>
      <p:ext uri="{BB962C8B-B14F-4D97-AF65-F5344CB8AC3E}">
        <p14:creationId xmlns:p14="http://schemas.microsoft.com/office/powerpoint/2010/main" val="2736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Graphic spid="15" grpId="0">
        <p:bldAsOne/>
      </p:bldGraphic>
      <p:bldP spid="17" grpId="0" animBg="1"/>
      <p:bldP spid="18" grpId="0" animBg="1"/>
      <p:bldP spid="22" grpId="0" animBg="1"/>
      <p:bldP spid="24" grpId="0" animBg="1"/>
      <p:bldP spid="26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/>
      <p:bldP spid="52" grpId="0" animBg="1"/>
      <p:bldP spid="55" grpId="0" animBg="1"/>
      <p:bldP spid="56" grpId="0" animBg="1"/>
      <p:bldP spid="2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197</Words>
  <Application>Microsoft Office PowerPoint</Application>
  <PresentationFormat>A4 용지(210x297mm)</PresentationFormat>
  <Paragraphs>58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맑은 고딕</vt:lpstr>
      <vt:lpstr>Aptos</vt:lpstr>
      <vt:lpstr>Arial</vt:lpstr>
      <vt:lpstr>Wingdings</vt:lpstr>
      <vt:lpstr>Office 테마</vt:lpstr>
      <vt:lpstr>PowerPoint 프레젠테이션</vt:lpstr>
      <vt:lpstr>목차</vt:lpstr>
      <vt:lpstr>A. 알고리즘의 정의와 조건</vt:lpstr>
      <vt:lpstr>B. 알고리즘의 표현 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22</cp:revision>
  <dcterms:created xsi:type="dcterms:W3CDTF">2024-06-29T14:35:41Z</dcterms:created>
  <dcterms:modified xsi:type="dcterms:W3CDTF">2024-07-02T15:13:45Z</dcterms:modified>
</cp:coreProperties>
</file>