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906000" cy="6858000" type="A4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테마 스타일 1 - 강조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99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89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ko-KR" altLang="en-US" sz="2400" b="1" dirty="0" smtClean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궁서" panose="02030600000101010101" pitchFamily="18" charset="-127"/>
                <a:ea typeface="궁서" panose="02030600000101010101" pitchFamily="18" charset="-127"/>
              </a:rPr>
              <a:t>연도별 </a:t>
            </a:r>
            <a:r>
              <a:rPr lang="en-US" altLang="ko-KR" sz="2400" b="1" dirty="0" smtClean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궁서" panose="02030600000101010101" pitchFamily="18" charset="-127"/>
                <a:ea typeface="궁서" panose="02030600000101010101" pitchFamily="18" charset="-127"/>
              </a:rPr>
              <a:t>5</a:t>
            </a:r>
            <a:r>
              <a:rPr lang="ko-KR" altLang="en-US" sz="2400" b="1" dirty="0" smtClean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궁서" panose="02030600000101010101" pitchFamily="18" charset="-127"/>
                <a:ea typeface="궁서" panose="02030600000101010101" pitchFamily="18" charset="-127"/>
              </a:rPr>
              <a:t>대 시도 비교</a:t>
            </a:r>
            <a:endParaRPr lang="ko-KR" altLang="en-US" sz="2400" b="1" dirty="0"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궁서" panose="02030600000101010101" pitchFamily="18" charset="-127"/>
              <a:ea typeface="궁서" panose="02030600000101010101" pitchFamily="18" charset="-127"/>
            </a:endParaRPr>
          </a:p>
        </c:rich>
      </c:tx>
      <c:layout/>
      <c:overlay val="0"/>
      <c:spPr>
        <a:solidFill>
          <a:schemeClr val="bg1"/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ko-K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2018년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서울</c:v>
                </c:pt>
                <c:pt idx="1">
                  <c:v>부산</c:v>
                </c:pt>
                <c:pt idx="2">
                  <c:v>인천</c:v>
                </c:pt>
                <c:pt idx="3">
                  <c:v>광주</c:v>
                </c:pt>
                <c:pt idx="4">
                  <c:v>대전</c:v>
                </c:pt>
              </c:strCache>
            </c:strRef>
          </c:cat>
          <c:val>
            <c:numRef>
              <c:f>Sheet1!$B$2:$B$6</c:f>
              <c:numCache>
                <c:formatCode>#,##0_ </c:formatCode>
                <c:ptCount val="5"/>
                <c:pt idx="0">
                  <c:v>1115700</c:v>
                </c:pt>
                <c:pt idx="1">
                  <c:v>361700</c:v>
                </c:pt>
                <c:pt idx="2">
                  <c:v>243600</c:v>
                </c:pt>
                <c:pt idx="3">
                  <c:v>163500</c:v>
                </c:pt>
                <c:pt idx="4">
                  <c:v>169300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E4A-4C24-9E4D-4D46771AD1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43788272"/>
        <c:axId val="2143789104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2020년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4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4E4A-4C24-9E4D-4D46771AD17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서울</c:v>
                </c:pt>
                <c:pt idx="1">
                  <c:v>부산</c:v>
                </c:pt>
                <c:pt idx="2">
                  <c:v>인천</c:v>
                </c:pt>
                <c:pt idx="3">
                  <c:v>광주</c:v>
                </c:pt>
                <c:pt idx="4">
                  <c:v>대전</c:v>
                </c:pt>
              </c:strCache>
            </c:strRef>
          </c:cat>
          <c:val>
            <c:numRef>
              <c:f>Sheet1!$C$2:$C$6</c:f>
              <c:numCache>
                <c:formatCode>#,##0_ </c:formatCode>
                <c:ptCount val="5"/>
                <c:pt idx="0">
                  <c:v>1180500</c:v>
                </c:pt>
                <c:pt idx="1">
                  <c:v>388800</c:v>
                </c:pt>
                <c:pt idx="2">
                  <c:v>266400</c:v>
                </c:pt>
                <c:pt idx="3">
                  <c:v>171400</c:v>
                </c:pt>
                <c:pt idx="4">
                  <c:v>188100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E4A-4C24-9E4D-4D46771AD1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45124272"/>
        <c:axId val="2145122608"/>
      </c:lineChart>
      <c:catAx>
        <c:axId val="2143788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2143789104"/>
        <c:crosses val="autoZero"/>
        <c:auto val="1"/>
        <c:lblAlgn val="ctr"/>
        <c:lblOffset val="100"/>
        <c:noMultiLvlLbl val="0"/>
      </c:catAx>
      <c:valAx>
        <c:axId val="2143789104"/>
        <c:scaling>
          <c:orientation val="minMax"/>
        </c:scaling>
        <c:delete val="0"/>
        <c:axPos val="l"/>
        <c:numFmt formatCode="#,##0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pPr>
            <a:endParaRPr lang="ko-KR"/>
          </a:p>
        </c:txPr>
        <c:crossAx val="2143788272"/>
        <c:crosses val="autoZero"/>
        <c:crossBetween val="between"/>
      </c:valAx>
      <c:valAx>
        <c:axId val="2145122608"/>
        <c:scaling>
          <c:orientation val="minMax"/>
          <c:max val="1600000"/>
          <c:min val="0"/>
        </c:scaling>
        <c:delete val="0"/>
        <c:axPos val="r"/>
        <c:numFmt formatCode="#,##0_ 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pPr>
            <a:endParaRPr lang="ko-KR"/>
          </a:p>
        </c:txPr>
        <c:crossAx val="2145124272"/>
        <c:crosses val="max"/>
        <c:crossBetween val="between"/>
        <c:minorUnit val="400000"/>
      </c:valAx>
      <c:catAx>
        <c:axId val="214512427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145122608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pPr>
            <a:endParaRPr lang="ko-KR"/>
          </a:p>
        </c:txPr>
      </c:dTable>
      <c:spPr>
        <a:solidFill>
          <a:schemeClr val="bg1"/>
        </a:solidFill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굴림" panose="020B0600000101010101" pitchFamily="50" charset="-127"/>
              <a:ea typeface="굴림" panose="020B0600000101010101" pitchFamily="50" charset="-127"/>
              <a:cs typeface="+mn-cs"/>
            </a:defRPr>
          </a:pPr>
          <a:endParaRPr lang="ko-KR"/>
        </a:p>
      </c:txPr>
    </c:legend>
    <c:plotVisOnly val="1"/>
    <c:dispBlanksAs val="gap"/>
    <c:showDLblsOverMax val="0"/>
  </c:chart>
  <c:spPr>
    <a:solidFill>
      <a:srgbClr val="00B050"/>
    </a:solidFill>
    <a:ln>
      <a:solidFill>
        <a:schemeClr val="tx1"/>
      </a:solidFill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8FEDCE-4409-4BA8-BDAA-3C7C5B13114A}" type="doc">
      <dgm:prSet loTypeId="urn:microsoft.com/office/officeart/2005/8/layout/default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ACE8C909-4E1D-407F-91E1-54C9B5830198}">
      <dgm:prSet phldrT="[텍스트]" custT="1"/>
      <dgm:spPr/>
      <dgm:t>
        <a:bodyPr/>
        <a:lstStyle/>
        <a:p>
          <a:pPr latinLnBrk="1"/>
          <a:r>
            <a:rPr lang="ko-KR" altLang="en-US" sz="1800" dirty="0" err="1" smtClean="0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rPr>
            <a:t>가심비</a:t>
          </a:r>
          <a:endParaRPr lang="ko-KR" altLang="en-US" sz="1800" dirty="0">
            <a:solidFill>
              <a:schemeClr val="tx1"/>
            </a:solidFill>
            <a:latin typeface="돋움" panose="020B0600000101010101" pitchFamily="50" charset="-127"/>
            <a:ea typeface="돋움" panose="020B0600000101010101" pitchFamily="50" charset="-127"/>
          </a:endParaRPr>
        </a:p>
      </dgm:t>
    </dgm:pt>
    <dgm:pt modelId="{347B37B6-6AB8-4964-94CE-09C2F235B81D}" type="parTrans" cxnId="{1DE5CD79-A7CF-4E29-8F10-CC32A7CC7F81}">
      <dgm:prSet/>
      <dgm:spPr/>
      <dgm:t>
        <a:bodyPr/>
        <a:lstStyle/>
        <a:p>
          <a:pPr latinLnBrk="1"/>
          <a:endParaRPr lang="ko-KR" altLang="en-US"/>
        </a:p>
      </dgm:t>
    </dgm:pt>
    <dgm:pt modelId="{EF885047-2DBE-43B8-831B-8E70C5ECABE1}" type="sibTrans" cxnId="{1DE5CD79-A7CF-4E29-8F10-CC32A7CC7F81}">
      <dgm:prSet/>
      <dgm:spPr/>
      <dgm:t>
        <a:bodyPr/>
        <a:lstStyle/>
        <a:p>
          <a:pPr latinLnBrk="1"/>
          <a:endParaRPr lang="ko-KR" altLang="en-US"/>
        </a:p>
      </dgm:t>
    </dgm:pt>
    <dgm:pt modelId="{4EAF2523-C8D4-429B-B116-00B9A0656A18}">
      <dgm:prSet phldrT="[텍스트]" custT="1"/>
      <dgm:spPr/>
      <dgm:t>
        <a:bodyPr/>
        <a:lstStyle/>
        <a:p>
          <a:pPr latinLnBrk="1"/>
          <a:r>
            <a:rPr lang="ko-KR" altLang="en-US" sz="1800" dirty="0" err="1" smtClean="0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rPr>
            <a:t>소확행</a:t>
          </a:r>
          <a:endParaRPr lang="ko-KR" altLang="en-US" sz="1800" dirty="0">
            <a:solidFill>
              <a:schemeClr val="tx1"/>
            </a:solidFill>
            <a:latin typeface="돋움" panose="020B0600000101010101" pitchFamily="50" charset="-127"/>
            <a:ea typeface="돋움" panose="020B0600000101010101" pitchFamily="50" charset="-127"/>
          </a:endParaRPr>
        </a:p>
      </dgm:t>
    </dgm:pt>
    <dgm:pt modelId="{E906EEFE-5834-4CD9-B306-AABA67D6E950}" type="parTrans" cxnId="{266E74F1-77DB-4508-B55B-734A3F45C705}">
      <dgm:prSet/>
      <dgm:spPr/>
      <dgm:t>
        <a:bodyPr/>
        <a:lstStyle/>
        <a:p>
          <a:pPr latinLnBrk="1"/>
          <a:endParaRPr lang="ko-KR" altLang="en-US"/>
        </a:p>
      </dgm:t>
    </dgm:pt>
    <dgm:pt modelId="{8C64FD46-B027-4C68-92AB-A695BCDEB391}" type="sibTrans" cxnId="{266E74F1-77DB-4508-B55B-734A3F45C705}">
      <dgm:prSet/>
      <dgm:spPr/>
      <dgm:t>
        <a:bodyPr/>
        <a:lstStyle/>
        <a:p>
          <a:pPr latinLnBrk="1"/>
          <a:endParaRPr lang="ko-KR" altLang="en-US"/>
        </a:p>
      </dgm:t>
    </dgm:pt>
    <dgm:pt modelId="{DB2538CC-88CB-49AA-BE52-CF339429C87D}">
      <dgm:prSet phldrT="[텍스트]" custT="1"/>
      <dgm:spPr/>
      <dgm:t>
        <a:bodyPr/>
        <a:lstStyle/>
        <a:p>
          <a:pPr latinLnBrk="1"/>
          <a:r>
            <a:rPr lang="ko-KR" altLang="en-US" sz="1800" dirty="0" err="1" smtClean="0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rPr>
            <a:t>펫팸족</a:t>
          </a:r>
          <a:endParaRPr lang="ko-KR" altLang="en-US" sz="1800" dirty="0">
            <a:solidFill>
              <a:schemeClr val="tx1"/>
            </a:solidFill>
            <a:latin typeface="돋움" panose="020B0600000101010101" pitchFamily="50" charset="-127"/>
            <a:ea typeface="돋움" panose="020B0600000101010101" pitchFamily="50" charset="-127"/>
          </a:endParaRPr>
        </a:p>
      </dgm:t>
    </dgm:pt>
    <dgm:pt modelId="{2251AA47-594D-4A14-A872-966440335776}" type="parTrans" cxnId="{8333346A-A852-4300-90D7-ED09AEC510B5}">
      <dgm:prSet/>
      <dgm:spPr/>
      <dgm:t>
        <a:bodyPr/>
        <a:lstStyle/>
        <a:p>
          <a:pPr latinLnBrk="1"/>
          <a:endParaRPr lang="ko-KR" altLang="en-US"/>
        </a:p>
      </dgm:t>
    </dgm:pt>
    <dgm:pt modelId="{45D09483-A6A8-422D-BA88-78B4A5BE8C23}" type="sibTrans" cxnId="{8333346A-A852-4300-90D7-ED09AEC510B5}">
      <dgm:prSet/>
      <dgm:spPr/>
      <dgm:t>
        <a:bodyPr/>
        <a:lstStyle/>
        <a:p>
          <a:pPr latinLnBrk="1"/>
          <a:endParaRPr lang="ko-KR" altLang="en-US"/>
        </a:p>
      </dgm:t>
    </dgm:pt>
    <dgm:pt modelId="{C24D7F49-8747-4F78-AC4B-B27EDD9FD93E}">
      <dgm:prSet phldrT="[텍스트]" custT="1"/>
      <dgm:spPr/>
      <dgm:t>
        <a:bodyPr/>
        <a:lstStyle/>
        <a:p>
          <a:pPr latinLnBrk="1"/>
          <a:r>
            <a:rPr lang="ko-KR" altLang="en-US" sz="1800" dirty="0" err="1" smtClean="0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rPr>
            <a:t>포비족</a:t>
          </a:r>
          <a:endParaRPr lang="ko-KR" altLang="en-US" sz="1800" dirty="0">
            <a:solidFill>
              <a:schemeClr val="tx1"/>
            </a:solidFill>
            <a:latin typeface="돋움" panose="020B0600000101010101" pitchFamily="50" charset="-127"/>
            <a:ea typeface="돋움" panose="020B0600000101010101" pitchFamily="50" charset="-127"/>
          </a:endParaRPr>
        </a:p>
      </dgm:t>
    </dgm:pt>
    <dgm:pt modelId="{AF0A988C-AA0C-4E86-BAF4-BB7B55584371}" type="parTrans" cxnId="{1E70CFA3-2B59-442B-B140-9CD775198C51}">
      <dgm:prSet/>
      <dgm:spPr/>
      <dgm:t>
        <a:bodyPr/>
        <a:lstStyle/>
        <a:p>
          <a:pPr latinLnBrk="1"/>
          <a:endParaRPr lang="ko-KR" altLang="en-US"/>
        </a:p>
      </dgm:t>
    </dgm:pt>
    <dgm:pt modelId="{23E02427-3DDC-4000-B6E4-D11EC157A30E}" type="sibTrans" cxnId="{1E70CFA3-2B59-442B-B140-9CD775198C51}">
      <dgm:prSet/>
      <dgm:spPr/>
      <dgm:t>
        <a:bodyPr/>
        <a:lstStyle/>
        <a:p>
          <a:pPr latinLnBrk="1"/>
          <a:endParaRPr lang="ko-KR" altLang="en-US"/>
        </a:p>
      </dgm:t>
    </dgm:pt>
    <dgm:pt modelId="{272A2762-E5BD-4E0F-9787-31682FBE3210}">
      <dgm:prSet phldrT="[텍스트]" custT="1"/>
      <dgm:spPr/>
      <dgm:t>
        <a:bodyPr/>
        <a:lstStyle/>
        <a:p>
          <a:pPr latinLnBrk="1"/>
          <a:r>
            <a:rPr lang="ko-KR" altLang="en-US" sz="1800" dirty="0" err="1" smtClean="0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rPr>
            <a:t>펀슈머</a:t>
          </a:r>
          <a:endParaRPr lang="ko-KR" altLang="en-US" sz="1800" dirty="0">
            <a:solidFill>
              <a:schemeClr val="tx1"/>
            </a:solidFill>
            <a:latin typeface="돋움" panose="020B0600000101010101" pitchFamily="50" charset="-127"/>
            <a:ea typeface="돋움" panose="020B0600000101010101" pitchFamily="50" charset="-127"/>
          </a:endParaRPr>
        </a:p>
      </dgm:t>
    </dgm:pt>
    <dgm:pt modelId="{11103D58-EC42-4CB7-B4FA-B706611F9CF6}" type="parTrans" cxnId="{D7168142-33B8-446F-BF7F-9F957D3F4C53}">
      <dgm:prSet/>
      <dgm:spPr/>
      <dgm:t>
        <a:bodyPr/>
        <a:lstStyle/>
        <a:p>
          <a:pPr latinLnBrk="1"/>
          <a:endParaRPr lang="ko-KR" altLang="en-US"/>
        </a:p>
      </dgm:t>
    </dgm:pt>
    <dgm:pt modelId="{034D02EF-B8FA-4339-A4AE-7977E0EF8294}" type="sibTrans" cxnId="{D7168142-33B8-446F-BF7F-9F957D3F4C53}">
      <dgm:prSet/>
      <dgm:spPr/>
      <dgm:t>
        <a:bodyPr/>
        <a:lstStyle/>
        <a:p>
          <a:pPr latinLnBrk="1"/>
          <a:endParaRPr lang="ko-KR" altLang="en-US"/>
        </a:p>
      </dgm:t>
    </dgm:pt>
    <dgm:pt modelId="{1857BB2B-E4CF-43FE-BC28-162CD705908F}">
      <dgm:prSet custT="1"/>
      <dgm:spPr/>
      <dgm:t>
        <a:bodyPr/>
        <a:lstStyle/>
        <a:p>
          <a:pPr latinLnBrk="1"/>
          <a:r>
            <a:rPr lang="ko-KR" altLang="en-US" sz="1800" dirty="0" err="1" smtClean="0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rPr>
            <a:t>워라벨</a:t>
          </a:r>
          <a:endParaRPr lang="ko-KR" altLang="en-US" sz="1800" dirty="0">
            <a:solidFill>
              <a:schemeClr val="tx1"/>
            </a:solidFill>
            <a:latin typeface="돋움" panose="020B0600000101010101" pitchFamily="50" charset="-127"/>
            <a:ea typeface="돋움" panose="020B0600000101010101" pitchFamily="50" charset="-127"/>
          </a:endParaRPr>
        </a:p>
      </dgm:t>
    </dgm:pt>
    <dgm:pt modelId="{97CAA058-00F0-460D-BCF7-CEED575C931E}" type="parTrans" cxnId="{51D14A9B-0B39-49C5-9337-F6D34ECB29AB}">
      <dgm:prSet/>
      <dgm:spPr/>
      <dgm:t>
        <a:bodyPr/>
        <a:lstStyle/>
        <a:p>
          <a:pPr latinLnBrk="1"/>
          <a:endParaRPr lang="ko-KR" altLang="en-US"/>
        </a:p>
      </dgm:t>
    </dgm:pt>
    <dgm:pt modelId="{F5243F6F-7033-4FAD-AE7A-0BE41947914D}" type="sibTrans" cxnId="{51D14A9B-0B39-49C5-9337-F6D34ECB29AB}">
      <dgm:prSet/>
      <dgm:spPr/>
      <dgm:t>
        <a:bodyPr/>
        <a:lstStyle/>
        <a:p>
          <a:pPr latinLnBrk="1"/>
          <a:endParaRPr lang="ko-KR" altLang="en-US"/>
        </a:p>
      </dgm:t>
    </dgm:pt>
    <dgm:pt modelId="{106CADFF-6F90-4D32-8856-460D58B8315E}" type="pres">
      <dgm:prSet presAssocID="{DA8FEDCE-4409-4BA8-BDAA-3C7C5B13114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86EBEB4-CE26-443A-8116-09DCA834AC1C}" type="pres">
      <dgm:prSet presAssocID="{ACE8C909-4E1D-407F-91E1-54C9B5830198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7428CC4-7010-4923-9569-4A996F7D5031}" type="pres">
      <dgm:prSet presAssocID="{EF885047-2DBE-43B8-831B-8E70C5ECABE1}" presName="sibTrans" presStyleCnt="0"/>
      <dgm:spPr/>
    </dgm:pt>
    <dgm:pt modelId="{11DCA6E6-0A3C-4CC6-B8B3-D738AC61DEFB}" type="pres">
      <dgm:prSet presAssocID="{4EAF2523-C8D4-429B-B116-00B9A0656A18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9F3C856-8C49-4550-AAF6-3C3572C8F4AE}" type="pres">
      <dgm:prSet presAssocID="{8C64FD46-B027-4C68-92AB-A695BCDEB391}" presName="sibTrans" presStyleCnt="0"/>
      <dgm:spPr/>
    </dgm:pt>
    <dgm:pt modelId="{F972B24B-AB76-4A7F-8B57-927C728E99AB}" type="pres">
      <dgm:prSet presAssocID="{1857BB2B-E4CF-43FE-BC28-162CD705908F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479F44A-32E2-4C84-A074-AFC1A6CA71DC}" type="pres">
      <dgm:prSet presAssocID="{F5243F6F-7033-4FAD-AE7A-0BE41947914D}" presName="sibTrans" presStyleCnt="0"/>
      <dgm:spPr/>
    </dgm:pt>
    <dgm:pt modelId="{725FD5FC-CC8D-40FA-998A-4E0AF8CD8822}" type="pres">
      <dgm:prSet presAssocID="{DB2538CC-88CB-49AA-BE52-CF339429C87D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6B6F7AC-F97C-4C10-8192-B9064056236F}" type="pres">
      <dgm:prSet presAssocID="{45D09483-A6A8-422D-BA88-78B4A5BE8C23}" presName="sibTrans" presStyleCnt="0"/>
      <dgm:spPr/>
    </dgm:pt>
    <dgm:pt modelId="{6E6DBAD3-7FC1-4DD4-B842-E60B4001A9B4}" type="pres">
      <dgm:prSet presAssocID="{C24D7F49-8747-4F78-AC4B-B27EDD9FD93E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B30229A-D122-46A9-8392-99EFE84E0828}" type="pres">
      <dgm:prSet presAssocID="{23E02427-3DDC-4000-B6E4-D11EC157A30E}" presName="sibTrans" presStyleCnt="0"/>
      <dgm:spPr/>
    </dgm:pt>
    <dgm:pt modelId="{03304F77-2240-4DBD-B0C3-C79E51D8A5DA}" type="pres">
      <dgm:prSet presAssocID="{272A2762-E5BD-4E0F-9787-31682FBE3210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1E70CFA3-2B59-442B-B140-9CD775198C51}" srcId="{DA8FEDCE-4409-4BA8-BDAA-3C7C5B13114A}" destId="{C24D7F49-8747-4F78-AC4B-B27EDD9FD93E}" srcOrd="4" destOrd="0" parTransId="{AF0A988C-AA0C-4E86-BAF4-BB7B55584371}" sibTransId="{23E02427-3DDC-4000-B6E4-D11EC157A30E}"/>
    <dgm:cxn modelId="{800020BB-9A0E-4B96-B767-8A71FAF2E6E1}" type="presOf" srcId="{272A2762-E5BD-4E0F-9787-31682FBE3210}" destId="{03304F77-2240-4DBD-B0C3-C79E51D8A5DA}" srcOrd="0" destOrd="0" presId="urn:microsoft.com/office/officeart/2005/8/layout/default"/>
    <dgm:cxn modelId="{DF7E18D4-2CA9-4B84-BB3B-7304BEA2C74E}" type="presOf" srcId="{4EAF2523-C8D4-429B-B116-00B9A0656A18}" destId="{11DCA6E6-0A3C-4CC6-B8B3-D738AC61DEFB}" srcOrd="0" destOrd="0" presId="urn:microsoft.com/office/officeart/2005/8/layout/default"/>
    <dgm:cxn modelId="{1DE5CD79-A7CF-4E29-8F10-CC32A7CC7F81}" srcId="{DA8FEDCE-4409-4BA8-BDAA-3C7C5B13114A}" destId="{ACE8C909-4E1D-407F-91E1-54C9B5830198}" srcOrd="0" destOrd="0" parTransId="{347B37B6-6AB8-4964-94CE-09C2F235B81D}" sibTransId="{EF885047-2DBE-43B8-831B-8E70C5ECABE1}"/>
    <dgm:cxn modelId="{974AB9AD-19D6-4B8D-90BA-063E07724784}" type="presOf" srcId="{DA8FEDCE-4409-4BA8-BDAA-3C7C5B13114A}" destId="{106CADFF-6F90-4D32-8856-460D58B8315E}" srcOrd="0" destOrd="0" presId="urn:microsoft.com/office/officeart/2005/8/layout/default"/>
    <dgm:cxn modelId="{917A7E77-535F-4DD2-8BFF-FBE77347F441}" type="presOf" srcId="{DB2538CC-88CB-49AA-BE52-CF339429C87D}" destId="{725FD5FC-CC8D-40FA-998A-4E0AF8CD8822}" srcOrd="0" destOrd="0" presId="urn:microsoft.com/office/officeart/2005/8/layout/default"/>
    <dgm:cxn modelId="{266E74F1-77DB-4508-B55B-734A3F45C705}" srcId="{DA8FEDCE-4409-4BA8-BDAA-3C7C5B13114A}" destId="{4EAF2523-C8D4-429B-B116-00B9A0656A18}" srcOrd="1" destOrd="0" parTransId="{E906EEFE-5834-4CD9-B306-AABA67D6E950}" sibTransId="{8C64FD46-B027-4C68-92AB-A695BCDEB391}"/>
    <dgm:cxn modelId="{8333346A-A852-4300-90D7-ED09AEC510B5}" srcId="{DA8FEDCE-4409-4BA8-BDAA-3C7C5B13114A}" destId="{DB2538CC-88CB-49AA-BE52-CF339429C87D}" srcOrd="3" destOrd="0" parTransId="{2251AA47-594D-4A14-A872-966440335776}" sibTransId="{45D09483-A6A8-422D-BA88-78B4A5BE8C23}"/>
    <dgm:cxn modelId="{512F02E0-F619-48D4-9026-EF8AC773B2DE}" type="presOf" srcId="{ACE8C909-4E1D-407F-91E1-54C9B5830198}" destId="{F86EBEB4-CE26-443A-8116-09DCA834AC1C}" srcOrd="0" destOrd="0" presId="urn:microsoft.com/office/officeart/2005/8/layout/default"/>
    <dgm:cxn modelId="{51D14A9B-0B39-49C5-9337-F6D34ECB29AB}" srcId="{DA8FEDCE-4409-4BA8-BDAA-3C7C5B13114A}" destId="{1857BB2B-E4CF-43FE-BC28-162CD705908F}" srcOrd="2" destOrd="0" parTransId="{97CAA058-00F0-460D-BCF7-CEED575C931E}" sibTransId="{F5243F6F-7033-4FAD-AE7A-0BE41947914D}"/>
    <dgm:cxn modelId="{D7168142-33B8-446F-BF7F-9F957D3F4C53}" srcId="{DA8FEDCE-4409-4BA8-BDAA-3C7C5B13114A}" destId="{272A2762-E5BD-4E0F-9787-31682FBE3210}" srcOrd="5" destOrd="0" parTransId="{11103D58-EC42-4CB7-B4FA-B706611F9CF6}" sibTransId="{034D02EF-B8FA-4339-A4AE-7977E0EF8294}"/>
    <dgm:cxn modelId="{EE70C0EC-397F-4C70-8B0F-A6B8F786D2CE}" type="presOf" srcId="{1857BB2B-E4CF-43FE-BC28-162CD705908F}" destId="{F972B24B-AB76-4A7F-8B57-927C728E99AB}" srcOrd="0" destOrd="0" presId="urn:microsoft.com/office/officeart/2005/8/layout/default"/>
    <dgm:cxn modelId="{94E3F2ED-8CFC-4FE2-B7BF-34EA3163F509}" type="presOf" srcId="{C24D7F49-8747-4F78-AC4B-B27EDD9FD93E}" destId="{6E6DBAD3-7FC1-4DD4-B842-E60B4001A9B4}" srcOrd="0" destOrd="0" presId="urn:microsoft.com/office/officeart/2005/8/layout/default"/>
    <dgm:cxn modelId="{B5AC5A5D-C464-4D09-97C6-8564C1E2393A}" type="presParOf" srcId="{106CADFF-6F90-4D32-8856-460D58B8315E}" destId="{F86EBEB4-CE26-443A-8116-09DCA834AC1C}" srcOrd="0" destOrd="0" presId="urn:microsoft.com/office/officeart/2005/8/layout/default"/>
    <dgm:cxn modelId="{338732F6-2BEB-438C-8BF5-D540884F1F29}" type="presParOf" srcId="{106CADFF-6F90-4D32-8856-460D58B8315E}" destId="{27428CC4-7010-4923-9569-4A996F7D5031}" srcOrd="1" destOrd="0" presId="urn:microsoft.com/office/officeart/2005/8/layout/default"/>
    <dgm:cxn modelId="{D4198160-26D9-432C-A6AF-73E6884EA330}" type="presParOf" srcId="{106CADFF-6F90-4D32-8856-460D58B8315E}" destId="{11DCA6E6-0A3C-4CC6-B8B3-D738AC61DEFB}" srcOrd="2" destOrd="0" presId="urn:microsoft.com/office/officeart/2005/8/layout/default"/>
    <dgm:cxn modelId="{7BD1EE7A-0A27-4400-8C59-78315A18B6EE}" type="presParOf" srcId="{106CADFF-6F90-4D32-8856-460D58B8315E}" destId="{29F3C856-8C49-4550-AAF6-3C3572C8F4AE}" srcOrd="3" destOrd="0" presId="urn:microsoft.com/office/officeart/2005/8/layout/default"/>
    <dgm:cxn modelId="{B8CC558D-CE50-40CC-89FC-12E6818248EB}" type="presParOf" srcId="{106CADFF-6F90-4D32-8856-460D58B8315E}" destId="{F972B24B-AB76-4A7F-8B57-927C728E99AB}" srcOrd="4" destOrd="0" presId="urn:microsoft.com/office/officeart/2005/8/layout/default"/>
    <dgm:cxn modelId="{E2A23C57-9B6C-4E04-8300-770AE6605C81}" type="presParOf" srcId="{106CADFF-6F90-4D32-8856-460D58B8315E}" destId="{4479F44A-32E2-4C84-A074-AFC1A6CA71DC}" srcOrd="5" destOrd="0" presId="urn:microsoft.com/office/officeart/2005/8/layout/default"/>
    <dgm:cxn modelId="{DAFD261E-5095-4B96-9F52-95FEDE9868BE}" type="presParOf" srcId="{106CADFF-6F90-4D32-8856-460D58B8315E}" destId="{725FD5FC-CC8D-40FA-998A-4E0AF8CD8822}" srcOrd="6" destOrd="0" presId="urn:microsoft.com/office/officeart/2005/8/layout/default"/>
    <dgm:cxn modelId="{9CBDACB1-FB83-4A1D-B151-8E2BBF57B80E}" type="presParOf" srcId="{106CADFF-6F90-4D32-8856-460D58B8315E}" destId="{26B6F7AC-F97C-4C10-8192-B9064056236F}" srcOrd="7" destOrd="0" presId="urn:microsoft.com/office/officeart/2005/8/layout/default"/>
    <dgm:cxn modelId="{375AB3C0-B0C5-4D0C-B835-7946CF0EA23E}" type="presParOf" srcId="{106CADFF-6F90-4D32-8856-460D58B8315E}" destId="{6E6DBAD3-7FC1-4DD4-B842-E60B4001A9B4}" srcOrd="8" destOrd="0" presId="urn:microsoft.com/office/officeart/2005/8/layout/default"/>
    <dgm:cxn modelId="{DA3B0A45-4EA3-47E4-AD0E-71542957286E}" type="presParOf" srcId="{106CADFF-6F90-4D32-8856-460D58B8315E}" destId="{AB30229A-D122-46A9-8392-99EFE84E0828}" srcOrd="9" destOrd="0" presId="urn:microsoft.com/office/officeart/2005/8/layout/default"/>
    <dgm:cxn modelId="{A8A97DEB-45A0-47C3-B48B-0C780B50454F}" type="presParOf" srcId="{106CADFF-6F90-4D32-8856-460D58B8315E}" destId="{03304F77-2240-4DBD-B0C3-C79E51D8A5DA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A1ED01E-4680-41AB-BFB2-25A3380C0798}" type="doc">
      <dgm:prSet loTypeId="urn:microsoft.com/office/officeart/2005/8/layout/radial4" loCatId="relationship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ABE82D3D-4BCB-40FE-93FA-D2B4D353686A}">
      <dgm:prSet phldrT="[텍스트]" custT="1"/>
      <dgm:spPr/>
      <dgm:t>
        <a:bodyPr/>
        <a:lstStyle/>
        <a:p>
          <a:pPr latinLnBrk="1"/>
          <a:r>
            <a:rPr lang="ko-KR" altLang="en-US" sz="1800" dirty="0" smtClean="0">
              <a:latin typeface="돋움" panose="020B0600000101010101" pitchFamily="50" charset="-127"/>
              <a:ea typeface="돋움" panose="020B0600000101010101" pitchFamily="50" charset="-127"/>
            </a:rPr>
            <a:t>소비</a:t>
          </a:r>
          <a:r>
            <a:rPr lang="en-US" altLang="ko-KR" sz="1800" dirty="0" smtClean="0">
              <a:latin typeface="돋움" panose="020B0600000101010101" pitchFamily="50" charset="-127"/>
              <a:ea typeface="돋움" panose="020B0600000101010101" pitchFamily="50" charset="-127"/>
            </a:rPr>
            <a:t/>
          </a:r>
          <a:br>
            <a:rPr lang="en-US" altLang="ko-KR" sz="1800" dirty="0" smtClean="0">
              <a:latin typeface="돋움" panose="020B0600000101010101" pitchFamily="50" charset="-127"/>
              <a:ea typeface="돋움" panose="020B0600000101010101" pitchFamily="50" charset="-127"/>
            </a:rPr>
          </a:br>
          <a:r>
            <a:rPr lang="ko-KR" altLang="en-US" sz="1800" dirty="0" err="1" smtClean="0">
              <a:latin typeface="돋움" panose="020B0600000101010101" pitchFamily="50" charset="-127"/>
              <a:ea typeface="돋움" panose="020B0600000101010101" pitchFamily="50" charset="-127"/>
            </a:rPr>
            <a:t>트렌</a:t>
          </a:r>
          <a:r>
            <a:rPr lang="en-US" altLang="ko-KR" sz="1800" dirty="0" smtClean="0">
              <a:latin typeface="돋움" panose="020B0600000101010101" pitchFamily="50" charset="-127"/>
              <a:ea typeface="돋움" panose="020B0600000101010101" pitchFamily="50" charset="-127"/>
            </a:rPr>
            <a:t/>
          </a:r>
          <a:br>
            <a:rPr lang="en-US" altLang="ko-KR" sz="1800" dirty="0" smtClean="0">
              <a:latin typeface="돋움" panose="020B0600000101010101" pitchFamily="50" charset="-127"/>
              <a:ea typeface="돋움" panose="020B0600000101010101" pitchFamily="50" charset="-127"/>
            </a:rPr>
          </a:br>
          <a:r>
            <a:rPr lang="ko-KR" altLang="en-US" sz="1800" dirty="0" smtClean="0">
              <a:latin typeface="돋움" panose="020B0600000101010101" pitchFamily="50" charset="-127"/>
              <a:ea typeface="돋움" panose="020B0600000101010101" pitchFamily="50" charset="-127"/>
            </a:rPr>
            <a:t>드</a:t>
          </a:r>
          <a:endParaRPr lang="ko-KR" altLang="en-US" sz="1800" dirty="0">
            <a:latin typeface="돋움" panose="020B0600000101010101" pitchFamily="50" charset="-127"/>
            <a:ea typeface="돋움" panose="020B0600000101010101" pitchFamily="50" charset="-127"/>
          </a:endParaRPr>
        </a:p>
      </dgm:t>
    </dgm:pt>
    <dgm:pt modelId="{F1411527-F845-4535-B14E-FBBE663CA9EC}" type="parTrans" cxnId="{A9669EDA-E754-4779-A293-31A166A0C526}">
      <dgm:prSet/>
      <dgm:spPr/>
      <dgm:t>
        <a:bodyPr/>
        <a:lstStyle/>
        <a:p>
          <a:pPr latinLnBrk="1"/>
          <a:endParaRPr lang="ko-KR" altLang="en-US"/>
        </a:p>
      </dgm:t>
    </dgm:pt>
    <dgm:pt modelId="{646A4AAA-C4E6-41E8-A553-9FACB2A6EB92}" type="sibTrans" cxnId="{A9669EDA-E754-4779-A293-31A166A0C526}">
      <dgm:prSet/>
      <dgm:spPr/>
      <dgm:t>
        <a:bodyPr/>
        <a:lstStyle/>
        <a:p>
          <a:pPr latinLnBrk="1"/>
          <a:endParaRPr lang="ko-KR" altLang="en-US"/>
        </a:p>
      </dgm:t>
    </dgm:pt>
    <dgm:pt modelId="{C1A50726-8A58-493E-9E95-6B78E4772E5B}">
      <dgm:prSet phldrT="[텍스트]" custT="1"/>
      <dgm:spPr/>
      <dgm:t>
        <a:bodyPr/>
        <a:lstStyle/>
        <a:p>
          <a:pPr latinLnBrk="1"/>
          <a:r>
            <a:rPr lang="ko-KR" altLang="en-US" sz="1800" dirty="0" smtClean="0">
              <a:latin typeface="돋움" panose="020B0600000101010101" pitchFamily="50" charset="-127"/>
              <a:ea typeface="돋움" panose="020B0600000101010101" pitchFamily="50" charset="-127"/>
            </a:rPr>
            <a:t>자기</a:t>
          </a:r>
          <a:r>
            <a:rPr lang="en-US" altLang="ko-KR" sz="1800" dirty="0" smtClean="0">
              <a:latin typeface="돋움" panose="020B0600000101010101" pitchFamily="50" charset="-127"/>
              <a:ea typeface="돋움" panose="020B0600000101010101" pitchFamily="50" charset="-127"/>
            </a:rPr>
            <a:t/>
          </a:r>
          <a:br>
            <a:rPr lang="en-US" altLang="ko-KR" sz="1800" dirty="0" smtClean="0">
              <a:latin typeface="돋움" panose="020B0600000101010101" pitchFamily="50" charset="-127"/>
              <a:ea typeface="돋움" panose="020B0600000101010101" pitchFamily="50" charset="-127"/>
            </a:rPr>
          </a:br>
          <a:r>
            <a:rPr lang="ko-KR" altLang="en-US" sz="1800" dirty="0" err="1" smtClean="0">
              <a:latin typeface="돋움" panose="020B0600000101010101" pitchFamily="50" charset="-127"/>
              <a:ea typeface="돋움" panose="020B0600000101010101" pitchFamily="50" charset="-127"/>
            </a:rPr>
            <a:t>성향적</a:t>
          </a:r>
          <a:endParaRPr lang="ko-KR" altLang="en-US" sz="1800" dirty="0">
            <a:latin typeface="돋움" panose="020B0600000101010101" pitchFamily="50" charset="-127"/>
            <a:ea typeface="돋움" panose="020B0600000101010101" pitchFamily="50" charset="-127"/>
          </a:endParaRPr>
        </a:p>
      </dgm:t>
    </dgm:pt>
    <dgm:pt modelId="{3E04CD30-5FD8-4AE7-BE5C-D7A3C7E5300E}" type="parTrans" cxnId="{5ABF77E6-C2D2-43D0-B22D-DAEC362746D9}">
      <dgm:prSet/>
      <dgm:spPr/>
      <dgm:t>
        <a:bodyPr/>
        <a:lstStyle/>
        <a:p>
          <a:pPr latinLnBrk="1"/>
          <a:endParaRPr lang="ko-KR" altLang="en-US"/>
        </a:p>
      </dgm:t>
    </dgm:pt>
    <dgm:pt modelId="{F893786C-19D7-4B73-85E4-EDC0C8B61DB2}" type="sibTrans" cxnId="{5ABF77E6-C2D2-43D0-B22D-DAEC362746D9}">
      <dgm:prSet/>
      <dgm:spPr/>
      <dgm:t>
        <a:bodyPr/>
        <a:lstStyle/>
        <a:p>
          <a:pPr latinLnBrk="1"/>
          <a:endParaRPr lang="ko-KR" altLang="en-US"/>
        </a:p>
      </dgm:t>
    </dgm:pt>
    <dgm:pt modelId="{8A25F44C-4177-495F-B6D5-840B8C1E7003}">
      <dgm:prSet phldrT="[텍스트]" custT="1"/>
      <dgm:spPr/>
      <dgm:t>
        <a:bodyPr/>
        <a:lstStyle/>
        <a:p>
          <a:pPr latinLnBrk="1"/>
          <a:r>
            <a:rPr lang="ko-KR" altLang="en-US" sz="1800" dirty="0" smtClean="0">
              <a:latin typeface="돋움" panose="020B0600000101010101" pitchFamily="50" charset="-127"/>
              <a:ea typeface="돋움" panose="020B0600000101010101" pitchFamily="50" charset="-127"/>
            </a:rPr>
            <a:t>저가</a:t>
          </a:r>
          <a:r>
            <a:rPr lang="en-US" altLang="ko-KR" sz="1800" dirty="0" smtClean="0">
              <a:latin typeface="돋움" panose="020B0600000101010101" pitchFamily="50" charset="-127"/>
              <a:ea typeface="돋움" panose="020B0600000101010101" pitchFamily="50" charset="-127"/>
            </a:rPr>
            <a:t/>
          </a:r>
          <a:br>
            <a:rPr lang="en-US" altLang="ko-KR" sz="1800" dirty="0" smtClean="0">
              <a:latin typeface="돋움" panose="020B0600000101010101" pitchFamily="50" charset="-127"/>
              <a:ea typeface="돋움" panose="020B0600000101010101" pitchFamily="50" charset="-127"/>
            </a:rPr>
          </a:br>
          <a:r>
            <a:rPr lang="ko-KR" altLang="en-US" sz="1800" dirty="0" smtClean="0">
              <a:latin typeface="돋움" panose="020B0600000101010101" pitchFamily="50" charset="-127"/>
              <a:ea typeface="돋움" panose="020B0600000101010101" pitchFamily="50" charset="-127"/>
            </a:rPr>
            <a:t>지향적</a:t>
          </a:r>
          <a:endParaRPr lang="ko-KR" altLang="en-US" sz="1800" dirty="0">
            <a:latin typeface="돋움" panose="020B0600000101010101" pitchFamily="50" charset="-127"/>
            <a:ea typeface="돋움" panose="020B0600000101010101" pitchFamily="50" charset="-127"/>
          </a:endParaRPr>
        </a:p>
      </dgm:t>
    </dgm:pt>
    <dgm:pt modelId="{147232F3-8C2F-47B3-B98A-1EED6EB7000D}" type="parTrans" cxnId="{5493941B-8154-450C-ADB3-21669BB1C577}">
      <dgm:prSet/>
      <dgm:spPr/>
      <dgm:t>
        <a:bodyPr/>
        <a:lstStyle/>
        <a:p>
          <a:pPr latinLnBrk="1"/>
          <a:endParaRPr lang="ko-KR" altLang="en-US"/>
        </a:p>
      </dgm:t>
    </dgm:pt>
    <dgm:pt modelId="{B59F419D-CF68-4706-8B37-DCEB67F747B3}" type="sibTrans" cxnId="{5493941B-8154-450C-ADB3-21669BB1C577}">
      <dgm:prSet/>
      <dgm:spPr/>
      <dgm:t>
        <a:bodyPr/>
        <a:lstStyle/>
        <a:p>
          <a:pPr latinLnBrk="1"/>
          <a:endParaRPr lang="ko-KR" altLang="en-US"/>
        </a:p>
      </dgm:t>
    </dgm:pt>
    <dgm:pt modelId="{50418F45-CDED-4165-9E3C-03A5B66862F5}">
      <dgm:prSet phldrT="[텍스트]" custT="1"/>
      <dgm:spPr/>
      <dgm:t>
        <a:bodyPr/>
        <a:lstStyle/>
        <a:p>
          <a:pPr latinLnBrk="1"/>
          <a:r>
            <a:rPr lang="ko-KR" altLang="en-US" sz="1800" dirty="0" smtClean="0">
              <a:latin typeface="돋움" panose="020B0600000101010101" pitchFamily="50" charset="-127"/>
              <a:ea typeface="돋움" panose="020B0600000101010101" pitchFamily="50" charset="-127"/>
            </a:rPr>
            <a:t>편리</a:t>
          </a:r>
          <a:r>
            <a:rPr lang="en-US" altLang="ko-KR" sz="1800" dirty="0" smtClean="0">
              <a:latin typeface="돋움" panose="020B0600000101010101" pitchFamily="50" charset="-127"/>
              <a:ea typeface="돋움" panose="020B0600000101010101" pitchFamily="50" charset="-127"/>
            </a:rPr>
            <a:t/>
          </a:r>
          <a:br>
            <a:rPr lang="en-US" altLang="ko-KR" sz="1800" dirty="0" smtClean="0">
              <a:latin typeface="돋움" panose="020B0600000101010101" pitchFamily="50" charset="-127"/>
              <a:ea typeface="돋움" panose="020B0600000101010101" pitchFamily="50" charset="-127"/>
            </a:rPr>
          </a:br>
          <a:r>
            <a:rPr lang="ko-KR" altLang="en-US" sz="1800" dirty="0" smtClean="0">
              <a:latin typeface="돋움" panose="020B0600000101010101" pitchFamily="50" charset="-127"/>
              <a:ea typeface="돋움" panose="020B0600000101010101" pitchFamily="50" charset="-127"/>
            </a:rPr>
            <a:t>지향적</a:t>
          </a:r>
          <a:endParaRPr lang="ko-KR" altLang="en-US" sz="1800" dirty="0">
            <a:latin typeface="돋움" panose="020B0600000101010101" pitchFamily="50" charset="-127"/>
            <a:ea typeface="돋움" panose="020B0600000101010101" pitchFamily="50" charset="-127"/>
          </a:endParaRPr>
        </a:p>
      </dgm:t>
    </dgm:pt>
    <dgm:pt modelId="{D25F09E4-93FA-43F1-8BEE-8C78149BE51C}" type="parTrans" cxnId="{0FAEAAEA-7F47-42D9-90C0-D91E3AACD43D}">
      <dgm:prSet/>
      <dgm:spPr/>
      <dgm:t>
        <a:bodyPr/>
        <a:lstStyle/>
        <a:p>
          <a:pPr latinLnBrk="1"/>
          <a:endParaRPr lang="ko-KR" altLang="en-US"/>
        </a:p>
      </dgm:t>
    </dgm:pt>
    <dgm:pt modelId="{E5118DF9-2C8E-46CC-8C5D-BF75D53C9496}" type="sibTrans" cxnId="{0FAEAAEA-7F47-42D9-90C0-D91E3AACD43D}">
      <dgm:prSet/>
      <dgm:spPr/>
      <dgm:t>
        <a:bodyPr/>
        <a:lstStyle/>
        <a:p>
          <a:pPr latinLnBrk="1"/>
          <a:endParaRPr lang="ko-KR" altLang="en-US"/>
        </a:p>
      </dgm:t>
    </dgm:pt>
    <dgm:pt modelId="{796F9717-0BDB-46DD-B870-BE5381B5939D}" type="pres">
      <dgm:prSet presAssocID="{1A1ED01E-4680-41AB-BFB2-25A3380C0798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16F546A-5BC8-4D71-A05D-B85E2AF604D6}" type="pres">
      <dgm:prSet presAssocID="{ABE82D3D-4BCB-40FE-93FA-D2B4D353686A}" presName="centerShape" presStyleLbl="node0" presStyleIdx="0" presStyleCnt="1"/>
      <dgm:spPr/>
      <dgm:t>
        <a:bodyPr/>
        <a:lstStyle/>
        <a:p>
          <a:pPr latinLnBrk="1"/>
          <a:endParaRPr lang="ko-KR" altLang="en-US"/>
        </a:p>
      </dgm:t>
    </dgm:pt>
    <dgm:pt modelId="{9DC5C35A-3153-4521-9999-4E64407E7071}" type="pres">
      <dgm:prSet presAssocID="{3E04CD30-5FD8-4AE7-BE5C-D7A3C7E5300E}" presName="parTrans" presStyleLbl="bgSibTrans2D1" presStyleIdx="0" presStyleCnt="3"/>
      <dgm:spPr/>
      <dgm:t>
        <a:bodyPr/>
        <a:lstStyle/>
        <a:p>
          <a:pPr latinLnBrk="1"/>
          <a:endParaRPr lang="ko-KR" altLang="en-US"/>
        </a:p>
      </dgm:t>
    </dgm:pt>
    <dgm:pt modelId="{78C12971-6818-4840-8C79-73618C724FCD}" type="pres">
      <dgm:prSet presAssocID="{C1A50726-8A58-493E-9E95-6B78E4772E5B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07D523B-BBDE-4552-863A-BFB915D640FA}" type="pres">
      <dgm:prSet presAssocID="{147232F3-8C2F-47B3-B98A-1EED6EB7000D}" presName="parTrans" presStyleLbl="bgSibTrans2D1" presStyleIdx="1" presStyleCnt="3"/>
      <dgm:spPr/>
      <dgm:t>
        <a:bodyPr/>
        <a:lstStyle/>
        <a:p>
          <a:pPr latinLnBrk="1"/>
          <a:endParaRPr lang="ko-KR" altLang="en-US"/>
        </a:p>
      </dgm:t>
    </dgm:pt>
    <dgm:pt modelId="{D70837D1-BF88-486E-9C4B-81FD3B78BD0E}" type="pres">
      <dgm:prSet presAssocID="{8A25F44C-4177-495F-B6D5-840B8C1E7003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0EEA436-5A79-4884-94BE-6E443FAEDBB7}" type="pres">
      <dgm:prSet presAssocID="{D25F09E4-93FA-43F1-8BEE-8C78149BE51C}" presName="parTrans" presStyleLbl="bgSibTrans2D1" presStyleIdx="2" presStyleCnt="3"/>
      <dgm:spPr/>
      <dgm:t>
        <a:bodyPr/>
        <a:lstStyle/>
        <a:p>
          <a:pPr latinLnBrk="1"/>
          <a:endParaRPr lang="ko-KR" altLang="en-US"/>
        </a:p>
      </dgm:t>
    </dgm:pt>
    <dgm:pt modelId="{F65FDB82-1A0C-4C38-A0A0-7E574C798573}" type="pres">
      <dgm:prSet presAssocID="{50418F45-CDED-4165-9E3C-03A5B66862F5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F9B77C85-1ACE-4967-9EA8-254469DF5573}" type="presOf" srcId="{D25F09E4-93FA-43F1-8BEE-8C78149BE51C}" destId="{30EEA436-5A79-4884-94BE-6E443FAEDBB7}" srcOrd="0" destOrd="0" presId="urn:microsoft.com/office/officeart/2005/8/layout/radial4"/>
    <dgm:cxn modelId="{CC1D159A-948D-4459-8035-060339C88C10}" type="presOf" srcId="{1A1ED01E-4680-41AB-BFB2-25A3380C0798}" destId="{796F9717-0BDB-46DD-B870-BE5381B5939D}" srcOrd="0" destOrd="0" presId="urn:microsoft.com/office/officeart/2005/8/layout/radial4"/>
    <dgm:cxn modelId="{DFCE4559-87F3-4166-889F-8CD65325E535}" type="presOf" srcId="{50418F45-CDED-4165-9E3C-03A5B66862F5}" destId="{F65FDB82-1A0C-4C38-A0A0-7E574C798573}" srcOrd="0" destOrd="0" presId="urn:microsoft.com/office/officeart/2005/8/layout/radial4"/>
    <dgm:cxn modelId="{749F8672-86A0-4863-BFFC-956EEA3CFB38}" type="presOf" srcId="{C1A50726-8A58-493E-9E95-6B78E4772E5B}" destId="{78C12971-6818-4840-8C79-73618C724FCD}" srcOrd="0" destOrd="0" presId="urn:microsoft.com/office/officeart/2005/8/layout/radial4"/>
    <dgm:cxn modelId="{3BFD7341-43A5-4EE7-9C52-86EA2163183B}" type="presOf" srcId="{8A25F44C-4177-495F-B6D5-840B8C1E7003}" destId="{D70837D1-BF88-486E-9C4B-81FD3B78BD0E}" srcOrd="0" destOrd="0" presId="urn:microsoft.com/office/officeart/2005/8/layout/radial4"/>
    <dgm:cxn modelId="{A9669EDA-E754-4779-A293-31A166A0C526}" srcId="{1A1ED01E-4680-41AB-BFB2-25A3380C0798}" destId="{ABE82D3D-4BCB-40FE-93FA-D2B4D353686A}" srcOrd="0" destOrd="0" parTransId="{F1411527-F845-4535-B14E-FBBE663CA9EC}" sibTransId="{646A4AAA-C4E6-41E8-A553-9FACB2A6EB92}"/>
    <dgm:cxn modelId="{5493941B-8154-450C-ADB3-21669BB1C577}" srcId="{ABE82D3D-4BCB-40FE-93FA-D2B4D353686A}" destId="{8A25F44C-4177-495F-B6D5-840B8C1E7003}" srcOrd="1" destOrd="0" parTransId="{147232F3-8C2F-47B3-B98A-1EED6EB7000D}" sibTransId="{B59F419D-CF68-4706-8B37-DCEB67F747B3}"/>
    <dgm:cxn modelId="{959B3544-6BF8-4968-923C-59282C51AD84}" type="presOf" srcId="{3E04CD30-5FD8-4AE7-BE5C-D7A3C7E5300E}" destId="{9DC5C35A-3153-4521-9999-4E64407E7071}" srcOrd="0" destOrd="0" presId="urn:microsoft.com/office/officeart/2005/8/layout/radial4"/>
    <dgm:cxn modelId="{5ABF77E6-C2D2-43D0-B22D-DAEC362746D9}" srcId="{ABE82D3D-4BCB-40FE-93FA-D2B4D353686A}" destId="{C1A50726-8A58-493E-9E95-6B78E4772E5B}" srcOrd="0" destOrd="0" parTransId="{3E04CD30-5FD8-4AE7-BE5C-D7A3C7E5300E}" sibTransId="{F893786C-19D7-4B73-85E4-EDC0C8B61DB2}"/>
    <dgm:cxn modelId="{CD6A0612-C41E-4ED3-9E43-83D8E91E518B}" type="presOf" srcId="{147232F3-8C2F-47B3-B98A-1EED6EB7000D}" destId="{E07D523B-BBDE-4552-863A-BFB915D640FA}" srcOrd="0" destOrd="0" presId="urn:microsoft.com/office/officeart/2005/8/layout/radial4"/>
    <dgm:cxn modelId="{70E392E8-C888-45C9-B9CE-4C3525421142}" type="presOf" srcId="{ABE82D3D-4BCB-40FE-93FA-D2B4D353686A}" destId="{816F546A-5BC8-4D71-A05D-B85E2AF604D6}" srcOrd="0" destOrd="0" presId="urn:microsoft.com/office/officeart/2005/8/layout/radial4"/>
    <dgm:cxn modelId="{0FAEAAEA-7F47-42D9-90C0-D91E3AACD43D}" srcId="{ABE82D3D-4BCB-40FE-93FA-D2B4D353686A}" destId="{50418F45-CDED-4165-9E3C-03A5B66862F5}" srcOrd="2" destOrd="0" parTransId="{D25F09E4-93FA-43F1-8BEE-8C78149BE51C}" sibTransId="{E5118DF9-2C8E-46CC-8C5D-BF75D53C9496}"/>
    <dgm:cxn modelId="{18E4CF6A-DCAF-42C7-8A13-B2B1441BEA3E}" type="presParOf" srcId="{796F9717-0BDB-46DD-B870-BE5381B5939D}" destId="{816F546A-5BC8-4D71-A05D-B85E2AF604D6}" srcOrd="0" destOrd="0" presId="urn:microsoft.com/office/officeart/2005/8/layout/radial4"/>
    <dgm:cxn modelId="{C23C7091-981D-4D86-8767-02F478613205}" type="presParOf" srcId="{796F9717-0BDB-46DD-B870-BE5381B5939D}" destId="{9DC5C35A-3153-4521-9999-4E64407E7071}" srcOrd="1" destOrd="0" presId="urn:microsoft.com/office/officeart/2005/8/layout/radial4"/>
    <dgm:cxn modelId="{A31A095D-432A-423D-A86A-7A3BBD4886E2}" type="presParOf" srcId="{796F9717-0BDB-46DD-B870-BE5381B5939D}" destId="{78C12971-6818-4840-8C79-73618C724FCD}" srcOrd="2" destOrd="0" presId="urn:microsoft.com/office/officeart/2005/8/layout/radial4"/>
    <dgm:cxn modelId="{9F73196E-2B59-4AF4-A26A-AED7FB037148}" type="presParOf" srcId="{796F9717-0BDB-46DD-B870-BE5381B5939D}" destId="{E07D523B-BBDE-4552-863A-BFB915D640FA}" srcOrd="3" destOrd="0" presId="urn:microsoft.com/office/officeart/2005/8/layout/radial4"/>
    <dgm:cxn modelId="{82DB684F-3BE2-402F-9A00-49FD844F00F4}" type="presParOf" srcId="{796F9717-0BDB-46DD-B870-BE5381B5939D}" destId="{D70837D1-BF88-486E-9C4B-81FD3B78BD0E}" srcOrd="4" destOrd="0" presId="urn:microsoft.com/office/officeart/2005/8/layout/radial4"/>
    <dgm:cxn modelId="{B1C1068B-1A5D-4CD3-9C34-1EA2FBD4E205}" type="presParOf" srcId="{796F9717-0BDB-46DD-B870-BE5381B5939D}" destId="{30EEA436-5A79-4884-94BE-6E443FAEDBB7}" srcOrd="5" destOrd="0" presId="urn:microsoft.com/office/officeart/2005/8/layout/radial4"/>
    <dgm:cxn modelId="{7A68BD39-3A89-46F7-981B-B3BEF914FEFE}" type="presParOf" srcId="{796F9717-0BDB-46DD-B870-BE5381B5939D}" destId="{F65FDB82-1A0C-4C38-A0A0-7E574C798573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6EBEB4-CE26-443A-8116-09DCA834AC1C}">
      <dsp:nvSpPr>
        <dsp:cNvPr id="0" name=""/>
        <dsp:cNvSpPr/>
      </dsp:nvSpPr>
      <dsp:spPr>
        <a:xfrm>
          <a:off x="14729" y="537"/>
          <a:ext cx="832458" cy="4994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kern="1200" dirty="0" err="1" smtClean="0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rPr>
            <a:t>가심비</a:t>
          </a:r>
          <a:endParaRPr lang="ko-KR" altLang="en-US" sz="1800" kern="1200" dirty="0">
            <a:solidFill>
              <a:schemeClr val="tx1"/>
            </a:solidFill>
            <a:latin typeface="돋움" panose="020B0600000101010101" pitchFamily="50" charset="-127"/>
            <a:ea typeface="돋움" panose="020B0600000101010101" pitchFamily="50" charset="-127"/>
          </a:endParaRPr>
        </a:p>
      </dsp:txBody>
      <dsp:txXfrm>
        <a:off x="14729" y="537"/>
        <a:ext cx="832458" cy="499475"/>
      </dsp:txXfrm>
    </dsp:sp>
    <dsp:sp modelId="{11DCA6E6-0A3C-4CC6-B8B3-D738AC61DEFB}">
      <dsp:nvSpPr>
        <dsp:cNvPr id="0" name=""/>
        <dsp:cNvSpPr/>
      </dsp:nvSpPr>
      <dsp:spPr>
        <a:xfrm>
          <a:off x="930433" y="537"/>
          <a:ext cx="832458" cy="4994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kern="1200" dirty="0" err="1" smtClean="0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rPr>
            <a:t>소확행</a:t>
          </a:r>
          <a:endParaRPr lang="ko-KR" altLang="en-US" sz="1800" kern="1200" dirty="0">
            <a:solidFill>
              <a:schemeClr val="tx1"/>
            </a:solidFill>
            <a:latin typeface="돋움" panose="020B0600000101010101" pitchFamily="50" charset="-127"/>
            <a:ea typeface="돋움" panose="020B0600000101010101" pitchFamily="50" charset="-127"/>
          </a:endParaRPr>
        </a:p>
      </dsp:txBody>
      <dsp:txXfrm>
        <a:off x="930433" y="537"/>
        <a:ext cx="832458" cy="499475"/>
      </dsp:txXfrm>
    </dsp:sp>
    <dsp:sp modelId="{F972B24B-AB76-4A7F-8B57-927C728E99AB}">
      <dsp:nvSpPr>
        <dsp:cNvPr id="0" name=""/>
        <dsp:cNvSpPr/>
      </dsp:nvSpPr>
      <dsp:spPr>
        <a:xfrm>
          <a:off x="1846138" y="537"/>
          <a:ext cx="832458" cy="4994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kern="1200" dirty="0" err="1" smtClean="0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rPr>
            <a:t>워라벨</a:t>
          </a:r>
          <a:endParaRPr lang="ko-KR" altLang="en-US" sz="1800" kern="1200" dirty="0">
            <a:solidFill>
              <a:schemeClr val="tx1"/>
            </a:solidFill>
            <a:latin typeface="돋움" panose="020B0600000101010101" pitchFamily="50" charset="-127"/>
            <a:ea typeface="돋움" panose="020B0600000101010101" pitchFamily="50" charset="-127"/>
          </a:endParaRPr>
        </a:p>
      </dsp:txBody>
      <dsp:txXfrm>
        <a:off x="1846138" y="537"/>
        <a:ext cx="832458" cy="499475"/>
      </dsp:txXfrm>
    </dsp:sp>
    <dsp:sp modelId="{725FD5FC-CC8D-40FA-998A-4E0AF8CD8822}">
      <dsp:nvSpPr>
        <dsp:cNvPr id="0" name=""/>
        <dsp:cNvSpPr/>
      </dsp:nvSpPr>
      <dsp:spPr>
        <a:xfrm>
          <a:off x="14729" y="583258"/>
          <a:ext cx="832458" cy="4994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kern="1200" dirty="0" err="1" smtClean="0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rPr>
            <a:t>펫팸족</a:t>
          </a:r>
          <a:endParaRPr lang="ko-KR" altLang="en-US" sz="1800" kern="1200" dirty="0">
            <a:solidFill>
              <a:schemeClr val="tx1"/>
            </a:solidFill>
            <a:latin typeface="돋움" panose="020B0600000101010101" pitchFamily="50" charset="-127"/>
            <a:ea typeface="돋움" panose="020B0600000101010101" pitchFamily="50" charset="-127"/>
          </a:endParaRPr>
        </a:p>
      </dsp:txBody>
      <dsp:txXfrm>
        <a:off x="14729" y="583258"/>
        <a:ext cx="832458" cy="499475"/>
      </dsp:txXfrm>
    </dsp:sp>
    <dsp:sp modelId="{6E6DBAD3-7FC1-4DD4-B842-E60B4001A9B4}">
      <dsp:nvSpPr>
        <dsp:cNvPr id="0" name=""/>
        <dsp:cNvSpPr/>
      </dsp:nvSpPr>
      <dsp:spPr>
        <a:xfrm>
          <a:off x="930433" y="583258"/>
          <a:ext cx="832458" cy="4994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kern="1200" dirty="0" err="1" smtClean="0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rPr>
            <a:t>포비족</a:t>
          </a:r>
          <a:endParaRPr lang="ko-KR" altLang="en-US" sz="1800" kern="1200" dirty="0">
            <a:solidFill>
              <a:schemeClr val="tx1"/>
            </a:solidFill>
            <a:latin typeface="돋움" panose="020B0600000101010101" pitchFamily="50" charset="-127"/>
            <a:ea typeface="돋움" panose="020B0600000101010101" pitchFamily="50" charset="-127"/>
          </a:endParaRPr>
        </a:p>
      </dsp:txBody>
      <dsp:txXfrm>
        <a:off x="930433" y="583258"/>
        <a:ext cx="832458" cy="499475"/>
      </dsp:txXfrm>
    </dsp:sp>
    <dsp:sp modelId="{03304F77-2240-4DBD-B0C3-C79E51D8A5DA}">
      <dsp:nvSpPr>
        <dsp:cNvPr id="0" name=""/>
        <dsp:cNvSpPr/>
      </dsp:nvSpPr>
      <dsp:spPr>
        <a:xfrm>
          <a:off x="1846138" y="583258"/>
          <a:ext cx="832458" cy="4994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kern="1200" dirty="0" err="1" smtClean="0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rPr>
            <a:t>펀슈머</a:t>
          </a:r>
          <a:endParaRPr lang="ko-KR" altLang="en-US" sz="1800" kern="1200" dirty="0">
            <a:solidFill>
              <a:schemeClr val="tx1"/>
            </a:solidFill>
            <a:latin typeface="돋움" panose="020B0600000101010101" pitchFamily="50" charset="-127"/>
            <a:ea typeface="돋움" panose="020B0600000101010101" pitchFamily="50" charset="-127"/>
          </a:endParaRPr>
        </a:p>
      </dsp:txBody>
      <dsp:txXfrm>
        <a:off x="1846138" y="583258"/>
        <a:ext cx="832458" cy="4994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6F546A-5BC8-4D71-A05D-B85E2AF604D6}">
      <dsp:nvSpPr>
        <dsp:cNvPr id="0" name=""/>
        <dsp:cNvSpPr/>
      </dsp:nvSpPr>
      <dsp:spPr>
        <a:xfrm>
          <a:off x="1135118" y="1398769"/>
          <a:ext cx="1047003" cy="104700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kern="1200" dirty="0" smtClean="0">
              <a:latin typeface="돋움" panose="020B0600000101010101" pitchFamily="50" charset="-127"/>
              <a:ea typeface="돋움" panose="020B0600000101010101" pitchFamily="50" charset="-127"/>
            </a:rPr>
            <a:t>소비</a:t>
          </a:r>
          <a:r>
            <a:rPr lang="en-US" altLang="ko-KR" sz="1800" kern="1200" dirty="0" smtClean="0">
              <a:latin typeface="돋움" panose="020B0600000101010101" pitchFamily="50" charset="-127"/>
              <a:ea typeface="돋움" panose="020B0600000101010101" pitchFamily="50" charset="-127"/>
            </a:rPr>
            <a:t/>
          </a:r>
          <a:br>
            <a:rPr lang="en-US" altLang="ko-KR" sz="1800" kern="1200" dirty="0" smtClean="0">
              <a:latin typeface="돋움" panose="020B0600000101010101" pitchFamily="50" charset="-127"/>
              <a:ea typeface="돋움" panose="020B0600000101010101" pitchFamily="50" charset="-127"/>
            </a:rPr>
          </a:br>
          <a:r>
            <a:rPr lang="ko-KR" altLang="en-US" sz="1800" kern="1200" dirty="0" err="1" smtClean="0">
              <a:latin typeface="돋움" panose="020B0600000101010101" pitchFamily="50" charset="-127"/>
              <a:ea typeface="돋움" panose="020B0600000101010101" pitchFamily="50" charset="-127"/>
            </a:rPr>
            <a:t>트렌</a:t>
          </a:r>
          <a:r>
            <a:rPr lang="en-US" altLang="ko-KR" sz="1800" kern="1200" dirty="0" smtClean="0">
              <a:latin typeface="돋움" panose="020B0600000101010101" pitchFamily="50" charset="-127"/>
              <a:ea typeface="돋움" panose="020B0600000101010101" pitchFamily="50" charset="-127"/>
            </a:rPr>
            <a:t/>
          </a:r>
          <a:br>
            <a:rPr lang="en-US" altLang="ko-KR" sz="1800" kern="1200" dirty="0" smtClean="0">
              <a:latin typeface="돋움" panose="020B0600000101010101" pitchFamily="50" charset="-127"/>
              <a:ea typeface="돋움" panose="020B0600000101010101" pitchFamily="50" charset="-127"/>
            </a:rPr>
          </a:br>
          <a:r>
            <a:rPr lang="ko-KR" altLang="en-US" sz="1800" kern="1200" dirty="0" smtClean="0">
              <a:latin typeface="돋움" panose="020B0600000101010101" pitchFamily="50" charset="-127"/>
              <a:ea typeface="돋움" panose="020B0600000101010101" pitchFamily="50" charset="-127"/>
            </a:rPr>
            <a:t>드</a:t>
          </a:r>
          <a:endParaRPr lang="ko-KR" altLang="en-US" sz="1800" kern="1200" dirty="0">
            <a:latin typeface="돋움" panose="020B0600000101010101" pitchFamily="50" charset="-127"/>
            <a:ea typeface="돋움" panose="020B0600000101010101" pitchFamily="50" charset="-127"/>
          </a:endParaRPr>
        </a:p>
      </dsp:txBody>
      <dsp:txXfrm>
        <a:off x="1288448" y="1552099"/>
        <a:ext cx="740343" cy="740343"/>
      </dsp:txXfrm>
    </dsp:sp>
    <dsp:sp modelId="{9DC5C35A-3153-4521-9999-4E64407E7071}">
      <dsp:nvSpPr>
        <dsp:cNvPr id="0" name=""/>
        <dsp:cNvSpPr/>
      </dsp:nvSpPr>
      <dsp:spPr>
        <a:xfrm rot="12900000">
          <a:off x="422252" y="1202707"/>
          <a:ext cx="843602" cy="298396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8C12971-6818-4840-8C79-73618C724FCD}">
      <dsp:nvSpPr>
        <dsp:cNvPr id="0" name=""/>
        <dsp:cNvSpPr/>
      </dsp:nvSpPr>
      <dsp:spPr>
        <a:xfrm>
          <a:off x="1208" y="712109"/>
          <a:ext cx="994653" cy="7957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kern="1200" dirty="0" smtClean="0">
              <a:latin typeface="돋움" panose="020B0600000101010101" pitchFamily="50" charset="-127"/>
              <a:ea typeface="돋움" panose="020B0600000101010101" pitchFamily="50" charset="-127"/>
            </a:rPr>
            <a:t>자기</a:t>
          </a:r>
          <a:r>
            <a:rPr lang="en-US" altLang="ko-KR" sz="1800" kern="1200" dirty="0" smtClean="0">
              <a:latin typeface="돋움" panose="020B0600000101010101" pitchFamily="50" charset="-127"/>
              <a:ea typeface="돋움" panose="020B0600000101010101" pitchFamily="50" charset="-127"/>
            </a:rPr>
            <a:t/>
          </a:r>
          <a:br>
            <a:rPr lang="en-US" altLang="ko-KR" sz="1800" kern="1200" dirty="0" smtClean="0">
              <a:latin typeface="돋움" panose="020B0600000101010101" pitchFamily="50" charset="-127"/>
              <a:ea typeface="돋움" panose="020B0600000101010101" pitchFamily="50" charset="-127"/>
            </a:rPr>
          </a:br>
          <a:r>
            <a:rPr lang="ko-KR" altLang="en-US" sz="1800" kern="1200" dirty="0" err="1" smtClean="0">
              <a:latin typeface="돋움" panose="020B0600000101010101" pitchFamily="50" charset="-127"/>
              <a:ea typeface="돋움" panose="020B0600000101010101" pitchFamily="50" charset="-127"/>
            </a:rPr>
            <a:t>성향적</a:t>
          </a:r>
          <a:endParaRPr lang="ko-KR" altLang="en-US" sz="1800" kern="1200" dirty="0">
            <a:latin typeface="돋움" panose="020B0600000101010101" pitchFamily="50" charset="-127"/>
            <a:ea typeface="돋움" panose="020B0600000101010101" pitchFamily="50" charset="-127"/>
          </a:endParaRPr>
        </a:p>
      </dsp:txBody>
      <dsp:txXfrm>
        <a:off x="24514" y="735415"/>
        <a:ext cx="948041" cy="749110"/>
      </dsp:txXfrm>
    </dsp:sp>
    <dsp:sp modelId="{E07D523B-BBDE-4552-863A-BFB915D640FA}">
      <dsp:nvSpPr>
        <dsp:cNvPr id="0" name=""/>
        <dsp:cNvSpPr/>
      </dsp:nvSpPr>
      <dsp:spPr>
        <a:xfrm rot="16200000">
          <a:off x="1236818" y="778671"/>
          <a:ext cx="843602" cy="298396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70837D1-BF88-486E-9C4B-81FD3B78BD0E}">
      <dsp:nvSpPr>
        <dsp:cNvPr id="0" name=""/>
        <dsp:cNvSpPr/>
      </dsp:nvSpPr>
      <dsp:spPr>
        <a:xfrm>
          <a:off x="1161293" y="108207"/>
          <a:ext cx="994653" cy="7957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kern="1200" dirty="0" smtClean="0">
              <a:latin typeface="돋움" panose="020B0600000101010101" pitchFamily="50" charset="-127"/>
              <a:ea typeface="돋움" panose="020B0600000101010101" pitchFamily="50" charset="-127"/>
            </a:rPr>
            <a:t>저가</a:t>
          </a:r>
          <a:r>
            <a:rPr lang="en-US" altLang="ko-KR" sz="1800" kern="1200" dirty="0" smtClean="0">
              <a:latin typeface="돋움" panose="020B0600000101010101" pitchFamily="50" charset="-127"/>
              <a:ea typeface="돋움" panose="020B0600000101010101" pitchFamily="50" charset="-127"/>
            </a:rPr>
            <a:t/>
          </a:r>
          <a:br>
            <a:rPr lang="en-US" altLang="ko-KR" sz="1800" kern="1200" dirty="0" smtClean="0">
              <a:latin typeface="돋움" panose="020B0600000101010101" pitchFamily="50" charset="-127"/>
              <a:ea typeface="돋움" panose="020B0600000101010101" pitchFamily="50" charset="-127"/>
            </a:rPr>
          </a:br>
          <a:r>
            <a:rPr lang="ko-KR" altLang="en-US" sz="1800" kern="1200" dirty="0" smtClean="0">
              <a:latin typeface="돋움" panose="020B0600000101010101" pitchFamily="50" charset="-127"/>
              <a:ea typeface="돋움" panose="020B0600000101010101" pitchFamily="50" charset="-127"/>
            </a:rPr>
            <a:t>지향적</a:t>
          </a:r>
          <a:endParaRPr lang="ko-KR" altLang="en-US" sz="1800" kern="1200" dirty="0">
            <a:latin typeface="돋움" panose="020B0600000101010101" pitchFamily="50" charset="-127"/>
            <a:ea typeface="돋움" panose="020B0600000101010101" pitchFamily="50" charset="-127"/>
          </a:endParaRPr>
        </a:p>
      </dsp:txBody>
      <dsp:txXfrm>
        <a:off x="1184599" y="131513"/>
        <a:ext cx="948041" cy="749110"/>
      </dsp:txXfrm>
    </dsp:sp>
    <dsp:sp modelId="{30EEA436-5A79-4884-94BE-6E443FAEDBB7}">
      <dsp:nvSpPr>
        <dsp:cNvPr id="0" name=""/>
        <dsp:cNvSpPr/>
      </dsp:nvSpPr>
      <dsp:spPr>
        <a:xfrm rot="19500000">
          <a:off x="2051384" y="1202707"/>
          <a:ext cx="843602" cy="298396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65FDB82-1A0C-4C38-A0A0-7E574C798573}">
      <dsp:nvSpPr>
        <dsp:cNvPr id="0" name=""/>
        <dsp:cNvSpPr/>
      </dsp:nvSpPr>
      <dsp:spPr>
        <a:xfrm>
          <a:off x="2321378" y="712109"/>
          <a:ext cx="994653" cy="7957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kern="1200" dirty="0" smtClean="0">
              <a:latin typeface="돋움" panose="020B0600000101010101" pitchFamily="50" charset="-127"/>
              <a:ea typeface="돋움" panose="020B0600000101010101" pitchFamily="50" charset="-127"/>
            </a:rPr>
            <a:t>편리</a:t>
          </a:r>
          <a:r>
            <a:rPr lang="en-US" altLang="ko-KR" sz="1800" kern="1200" dirty="0" smtClean="0">
              <a:latin typeface="돋움" panose="020B0600000101010101" pitchFamily="50" charset="-127"/>
              <a:ea typeface="돋움" panose="020B0600000101010101" pitchFamily="50" charset="-127"/>
            </a:rPr>
            <a:t/>
          </a:r>
          <a:br>
            <a:rPr lang="en-US" altLang="ko-KR" sz="1800" kern="1200" dirty="0" smtClean="0">
              <a:latin typeface="돋움" panose="020B0600000101010101" pitchFamily="50" charset="-127"/>
              <a:ea typeface="돋움" panose="020B0600000101010101" pitchFamily="50" charset="-127"/>
            </a:rPr>
          </a:br>
          <a:r>
            <a:rPr lang="ko-KR" altLang="en-US" sz="1800" kern="1200" dirty="0" smtClean="0">
              <a:latin typeface="돋움" panose="020B0600000101010101" pitchFamily="50" charset="-127"/>
              <a:ea typeface="돋움" panose="020B0600000101010101" pitchFamily="50" charset="-127"/>
            </a:rPr>
            <a:t>지향적</a:t>
          </a:r>
          <a:endParaRPr lang="ko-KR" altLang="en-US" sz="1800" kern="1200" dirty="0">
            <a:latin typeface="돋움" panose="020B0600000101010101" pitchFamily="50" charset="-127"/>
            <a:ea typeface="돋움" panose="020B0600000101010101" pitchFamily="50" charset="-127"/>
          </a:endParaRPr>
        </a:p>
      </dsp:txBody>
      <dsp:txXfrm>
        <a:off x="2344684" y="735415"/>
        <a:ext cx="948041" cy="7491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49F197-F593-46FB-9EAB-A6B4DDF93ED6}" type="datetimeFigureOut">
              <a:rPr lang="ko-KR" altLang="en-US" smtClean="0"/>
              <a:t>2021-06-29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6BD0FB-EDE3-40A6-B727-8CCC45B6202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00338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3CDC4-22D9-4BEB-ACAC-7380F8691EF5}" type="datetime1">
              <a:rPr lang="ko-KR" altLang="en-US" smtClean="0"/>
              <a:t>2021-06-29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490DB-A1D1-4FC7-84F2-72BC308C6E2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10316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55723-E11C-4ECA-8EC0-130E46C55423}" type="datetime1">
              <a:rPr lang="ko-KR" altLang="en-US" smtClean="0"/>
              <a:t>2021-06-29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490DB-A1D1-4FC7-84F2-72BC308C6E2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86690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3A66A-ED88-4423-ABAB-91F31CEDAB8E}" type="datetime1">
              <a:rPr lang="ko-KR" altLang="en-US" smtClean="0"/>
              <a:t>2021-06-29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490DB-A1D1-4FC7-84F2-72BC308C6E2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35905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3332D-1E44-4DBC-BD0D-B3F77D1D11B6}" type="datetime1">
              <a:rPr lang="ko-KR" altLang="en-US" smtClean="0"/>
              <a:t>2021-06-29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490DB-A1D1-4FC7-84F2-72BC308C6E2D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7" name="직사각형 6"/>
          <p:cNvSpPr/>
          <p:nvPr userDrawn="1"/>
        </p:nvSpPr>
        <p:spPr>
          <a:xfrm>
            <a:off x="0" y="640730"/>
            <a:ext cx="9906000" cy="2388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한쪽 모서리가 둥근 사각형 7"/>
          <p:cNvSpPr/>
          <p:nvPr userDrawn="1"/>
        </p:nvSpPr>
        <p:spPr>
          <a:xfrm>
            <a:off x="0" y="0"/>
            <a:ext cx="8311978" cy="879627"/>
          </a:xfrm>
          <a:prstGeom prst="round1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311979" cy="879627"/>
          </a:xfrm>
        </p:spPr>
        <p:txBody>
          <a:bodyPr/>
          <a:lstStyle>
            <a:lvl1pPr algn="l">
              <a:defRPr sz="4000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en-US" dirty="0"/>
          </a:p>
        </p:txBody>
      </p:sp>
      <p:pic>
        <p:nvPicPr>
          <p:cNvPr id="9" name="그림 8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7C7C7E"/>
              </a:clrFrom>
              <a:clrTo>
                <a:srgbClr val="7C7C7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85" y="6087762"/>
            <a:ext cx="1842958" cy="633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6431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EC651-E39A-4AB6-950C-9F5D6009657B}" type="datetime1">
              <a:rPr lang="ko-KR" altLang="en-US" smtClean="0"/>
              <a:t>2021-06-29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490DB-A1D1-4FC7-84F2-72BC308C6E2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65007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B5E4E-4E26-4EDD-A99B-F5CC67F3C8FA}" type="datetime1">
              <a:rPr lang="ko-KR" altLang="en-US" smtClean="0"/>
              <a:t>2021-06-29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490DB-A1D1-4FC7-84F2-72BC308C6E2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046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BADA8-F5C8-49FC-A77A-2D72C8F33B96}" type="datetime1">
              <a:rPr lang="ko-KR" altLang="en-US" smtClean="0"/>
              <a:t>2021-06-29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490DB-A1D1-4FC7-84F2-72BC308C6E2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28802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ACFA4-CAB3-4BF7-9470-E51DFB34581B}" type="datetime1">
              <a:rPr lang="ko-KR" altLang="en-US" smtClean="0"/>
              <a:t>2021-06-29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490DB-A1D1-4FC7-84F2-72BC308C6E2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89944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C21DB-BA04-4760-9701-8D6B745795DC}" type="datetime1">
              <a:rPr lang="ko-KR" altLang="en-US" smtClean="0"/>
              <a:t>2021-06-29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490DB-A1D1-4FC7-84F2-72BC308C6E2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4452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050CA-115D-4979-AC60-4E01CF8AE02E}" type="datetime1">
              <a:rPr lang="ko-KR" altLang="en-US" smtClean="0"/>
              <a:t>2021-06-29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490DB-A1D1-4FC7-84F2-72BC308C6E2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1920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41E3A-7AC8-4B90-A8F7-C2A2CEA52F3F}" type="datetime1">
              <a:rPr lang="ko-KR" altLang="en-US" smtClean="0"/>
              <a:t>2021-06-29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490DB-A1D1-4FC7-84F2-72BC308C6E2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88437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065A6A-3672-486D-86EC-1CAD1E5C82F5}" type="datetime1">
              <a:rPr lang="ko-KR" altLang="en-US" smtClean="0"/>
              <a:t>2021-06-29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490DB-A1D1-4FC7-84F2-72BC308C6E2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33149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 flipH="1">
            <a:off x="0" y="0"/>
            <a:ext cx="5345084" cy="6858000"/>
          </a:xfrm>
          <a:prstGeom prst="rect">
            <a:avLst/>
          </a:prstGeom>
          <a:blipFill dpi="0" rotWithShape="1">
            <a:blip r:embed="rId2">
              <a:alphaModFix amt="50000"/>
            </a:blip>
            <a:srcRect/>
            <a:stretch>
              <a:fillRect/>
            </a:stretch>
          </a:blip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1468184" y="4746258"/>
            <a:ext cx="6960922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lantUp">
              <a:avLst/>
            </a:prstTxWarp>
            <a:spAutoFit/>
          </a:bodyPr>
          <a:lstStyle/>
          <a:p>
            <a:pPr algn="ctr"/>
            <a:r>
              <a:rPr lang="en-US" altLang="ko-KR" sz="5400" b="1" cap="none" spc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  <a:reflection blurRad="6350" stA="55000" endA="50" endPos="85000" dist="60007" dir="5400000" sy="-100000" algn="bl" rotWithShape="0"/>
                </a:effectLst>
                <a:latin typeface="돋움" panose="020B0600000101010101" pitchFamily="50" charset="-127"/>
                <a:ea typeface="돋움" panose="020B0600000101010101" pitchFamily="50" charset="-127"/>
              </a:rPr>
              <a:t>1conomy</a:t>
            </a:r>
            <a:endParaRPr lang="en-US" altLang="ko-KR" sz="5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  <a:reflection blurRad="6350" stA="55000" endA="50" endPos="85000" dist="60007" dir="5400000" sy="-100000" algn="bl" rotWithShape="0"/>
              </a:effectLst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>
            <a:clrChange>
              <a:clrFrom>
                <a:srgbClr val="CEAAF4"/>
              </a:clrFrom>
              <a:clrTo>
                <a:srgbClr val="CEAA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3840" y="119149"/>
            <a:ext cx="1787236" cy="1069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267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목차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490DB-A1D1-4FC7-84F2-72BC308C6E2D}" type="slidenum">
              <a:rPr lang="ko-KR" altLang="en-US" smtClean="0"/>
              <a:t>2</a:t>
            </a:fld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1221971" y="1862051"/>
            <a:ext cx="6234545" cy="2493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5" name="하트 4"/>
          <p:cNvSpPr/>
          <p:nvPr/>
        </p:nvSpPr>
        <p:spPr>
          <a:xfrm>
            <a:off x="764770" y="1321724"/>
            <a:ext cx="914400" cy="789709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가</a:t>
            </a:r>
            <a:endParaRPr lang="ko-KR" altLang="en-US" sz="24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79170" y="1400386"/>
            <a:ext cx="12843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1</a:t>
            </a:r>
            <a:r>
              <a:rPr lang="ko-KR" altLang="en-US" sz="2400" dirty="0" err="1" smtClean="0">
                <a:latin typeface="굴림" panose="020B0600000101010101" pitchFamily="50" charset="-127"/>
                <a:ea typeface="굴림" panose="020B0600000101010101" pitchFamily="50" charset="-127"/>
              </a:rPr>
              <a:t>코노미</a:t>
            </a:r>
            <a:endParaRPr lang="ko-KR" altLang="en-US" sz="24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1221971" y="2942705"/>
            <a:ext cx="6234545" cy="2493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9" name="하트 8"/>
          <p:cNvSpPr/>
          <p:nvPr/>
        </p:nvSpPr>
        <p:spPr>
          <a:xfrm>
            <a:off x="764770" y="2402378"/>
            <a:ext cx="914400" cy="789709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>
                <a:latin typeface="굴림" panose="020B0600000101010101" pitchFamily="50" charset="-127"/>
                <a:ea typeface="굴림" panose="020B0600000101010101" pitchFamily="50" charset="-127"/>
              </a:rPr>
              <a:t>나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79170" y="2481040"/>
            <a:ext cx="31309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 smtClean="0">
                <a:latin typeface="굴림" panose="020B0600000101010101" pitchFamily="50" charset="-127"/>
                <a:ea typeface="굴림" panose="020B0600000101010101" pitchFamily="50" charset="-127"/>
                <a:hlinkClick r:id="rId2" action="ppaction://hlinksldjump"/>
              </a:rPr>
              <a:t>1</a:t>
            </a:r>
            <a:r>
              <a:rPr lang="ko-KR" altLang="en-US" sz="2400" dirty="0" smtClean="0">
                <a:latin typeface="굴림" panose="020B0600000101010101" pitchFamily="50" charset="-127"/>
                <a:ea typeface="굴림" panose="020B0600000101010101" pitchFamily="50" charset="-127"/>
                <a:hlinkClick r:id="rId2" action="ppaction://hlinksldjump"/>
              </a:rPr>
              <a:t>인 가구에 유용한 앱</a:t>
            </a:r>
            <a:endParaRPr lang="ko-KR" altLang="en-US" sz="24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1221971" y="4189364"/>
            <a:ext cx="6234545" cy="2493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2" name="하트 11"/>
          <p:cNvSpPr/>
          <p:nvPr/>
        </p:nvSpPr>
        <p:spPr>
          <a:xfrm>
            <a:off x="764770" y="3649037"/>
            <a:ext cx="914400" cy="789709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>
                <a:latin typeface="굴림" panose="020B0600000101010101" pitchFamily="50" charset="-127"/>
                <a:ea typeface="굴림" panose="020B0600000101010101" pitchFamily="50" charset="-127"/>
              </a:rPr>
              <a:t>다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679170" y="3727699"/>
            <a:ext cx="21050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1</a:t>
            </a:r>
            <a:r>
              <a:rPr lang="ko-KR" altLang="en-US" sz="2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인 가구 비중</a:t>
            </a:r>
            <a:endParaRPr lang="ko-KR" altLang="en-US" sz="24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1221971" y="5519400"/>
            <a:ext cx="6234545" cy="2493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5" name="하트 14"/>
          <p:cNvSpPr/>
          <p:nvPr/>
        </p:nvSpPr>
        <p:spPr>
          <a:xfrm>
            <a:off x="764770" y="4979073"/>
            <a:ext cx="914400" cy="789709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>
                <a:latin typeface="굴림" panose="020B0600000101010101" pitchFamily="50" charset="-127"/>
                <a:ea typeface="굴림" panose="020B0600000101010101" pitchFamily="50" charset="-127"/>
              </a:rPr>
              <a:t>라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679170" y="5057735"/>
            <a:ext cx="20024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1</a:t>
            </a:r>
            <a:r>
              <a:rPr lang="ko-KR" altLang="en-US" sz="2400" dirty="0" err="1" smtClean="0">
                <a:latin typeface="굴림" panose="020B0600000101010101" pitchFamily="50" charset="-127"/>
                <a:ea typeface="굴림" panose="020B0600000101010101" pitchFamily="50" charset="-127"/>
              </a:rPr>
              <a:t>코노미</a:t>
            </a:r>
            <a:r>
              <a:rPr lang="ko-KR" altLang="en-US" sz="2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특징</a:t>
            </a:r>
            <a:endParaRPr lang="ko-KR" altLang="en-US" sz="24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" t="32833" r="51740" b="33438"/>
          <a:stretch/>
        </p:blipFill>
        <p:spPr>
          <a:xfrm>
            <a:off x="7680959" y="1716578"/>
            <a:ext cx="1936866" cy="141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09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가</a:t>
            </a:r>
            <a:r>
              <a:rPr lang="en-US" altLang="ko-KR" dirty="0" smtClean="0"/>
              <a:t>. 1</a:t>
            </a:r>
            <a:r>
              <a:rPr lang="ko-KR" altLang="en-US" dirty="0" err="1" smtClean="0"/>
              <a:t>코노미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90092" y="1127356"/>
            <a:ext cx="5977457" cy="228917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en-US" altLang="ko-KR" sz="2400" b="1" dirty="0" smtClean="0">
                <a:latin typeface="돋움" panose="020B0600000101010101" pitchFamily="50" charset="-127"/>
                <a:ea typeface="돋움" panose="020B0600000101010101" pitchFamily="50" charset="-127"/>
              </a:rPr>
              <a:t>Korea’s Growing ‘</a:t>
            </a:r>
            <a:r>
              <a:rPr lang="en-US" altLang="ko-KR" sz="2400" b="1" smtClean="0">
                <a:latin typeface="돋움" panose="020B0600000101010101" pitchFamily="50" charset="-127"/>
                <a:ea typeface="돋움" panose="020B0600000101010101" pitchFamily="50" charset="-127"/>
              </a:rPr>
              <a:t>Hon (Solo</a:t>
            </a:r>
            <a:r>
              <a:rPr lang="en-US" altLang="ko-KR" sz="2400" b="1" dirty="0" smtClean="0">
                <a:latin typeface="돋움" panose="020B0600000101010101" pitchFamily="50" charset="-127"/>
                <a:ea typeface="돋움" panose="020B0600000101010101" pitchFamily="50" charset="-127"/>
              </a:rPr>
              <a:t>)’ Economy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 smtClean="0">
                <a:latin typeface="돋움" panose="020B0600000101010101" pitchFamily="50" charset="-127"/>
                <a:ea typeface="돋움" panose="020B0600000101010101" pitchFamily="50" charset="-127"/>
              </a:rPr>
              <a:t>Recent socio-economic changes in Korea</a:t>
            </a:r>
            <a:r>
              <a:rPr lang="ko-KR" altLang="en-US" sz="1600" dirty="0" smtClean="0">
                <a:latin typeface="돋움" panose="020B0600000101010101" pitchFamily="50" charset="-127"/>
                <a:ea typeface="돋움" panose="020B0600000101010101" pitchFamily="50" charset="-127"/>
              </a:rPr>
              <a:t> </a:t>
            </a:r>
            <a:r>
              <a:rPr lang="en-US" altLang="ko-KR" sz="1600" dirty="0" smtClean="0">
                <a:latin typeface="돋움" panose="020B0600000101010101" pitchFamily="50" charset="-127"/>
                <a:ea typeface="돋움" panose="020B0600000101010101" pitchFamily="50" charset="-127"/>
              </a:rPr>
              <a:t>have given rise to the ‘Hon (Solo)’ Economy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 smtClean="0">
                <a:latin typeface="돋움" panose="020B0600000101010101" pitchFamily="50" charset="-127"/>
                <a:ea typeface="돋움" panose="020B0600000101010101" pitchFamily="50" charset="-127"/>
              </a:rPr>
              <a:t>As a consequence, phrases such as ‘Hon-</a:t>
            </a:r>
            <a:r>
              <a:rPr lang="en-US" altLang="ko-KR" sz="1600" dirty="0" err="1" smtClean="0">
                <a:latin typeface="돋움" panose="020B0600000101010101" pitchFamily="50" charset="-127"/>
                <a:ea typeface="돋움" panose="020B0600000101010101" pitchFamily="50" charset="-127"/>
              </a:rPr>
              <a:t>sul</a:t>
            </a:r>
            <a:r>
              <a:rPr lang="en-US" altLang="ko-KR" sz="1600" dirty="0" smtClean="0">
                <a:latin typeface="돋움" panose="020B0600000101010101" pitchFamily="50" charset="-127"/>
                <a:ea typeface="돋움" panose="020B0600000101010101" pitchFamily="50" charset="-127"/>
              </a:rPr>
              <a:t>’, ‘Hon-</a:t>
            </a:r>
            <a:r>
              <a:rPr lang="en-US" altLang="ko-KR" sz="1600" dirty="0" err="1" smtClean="0">
                <a:latin typeface="돋움" panose="020B0600000101010101" pitchFamily="50" charset="-127"/>
                <a:ea typeface="돋움" panose="020B0600000101010101" pitchFamily="50" charset="-127"/>
              </a:rPr>
              <a:t>bab</a:t>
            </a:r>
            <a:r>
              <a:rPr lang="en-US" altLang="ko-KR" sz="1600" dirty="0" smtClean="0">
                <a:latin typeface="돋움" panose="020B0600000101010101" pitchFamily="50" charset="-127"/>
                <a:ea typeface="돋움" panose="020B0600000101010101" pitchFamily="50" charset="-127"/>
              </a:rPr>
              <a:t>’ have entered the lexicon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490DB-A1D1-4FC7-84F2-72BC308C6E2D}" type="slidenum">
              <a:rPr lang="ko-KR" altLang="en-US" smtClean="0"/>
              <a:t>3</a:t>
            </a:fld>
            <a:endParaRPr lang="ko-KR" altLang="en-US"/>
          </a:p>
        </p:txBody>
      </p:sp>
      <p:pic>
        <p:nvPicPr>
          <p:cNvPr id="5" name="동영상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512571" y="1403465"/>
            <a:ext cx="1981200" cy="1472739"/>
          </a:xfrm>
          <a:prstGeom prst="rect">
            <a:avLst/>
          </a:prstGeom>
        </p:spPr>
      </p:pic>
      <p:sp>
        <p:nvSpPr>
          <p:cNvPr id="6" name="내용 개체 틀 2"/>
          <p:cNvSpPr txBox="1">
            <a:spLocks/>
          </p:cNvSpPr>
          <p:nvPr/>
        </p:nvSpPr>
        <p:spPr>
          <a:xfrm>
            <a:off x="390092" y="3737553"/>
            <a:ext cx="7122480" cy="22891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en-US" altLang="ko-KR" sz="2400" b="1" dirty="0" smtClean="0">
                <a:latin typeface="돋움" panose="020B0600000101010101" pitchFamily="50" charset="-127"/>
                <a:ea typeface="돋움" panose="020B0600000101010101" pitchFamily="50" charset="-127"/>
              </a:rPr>
              <a:t>1</a:t>
            </a:r>
            <a:r>
              <a:rPr lang="ko-KR" altLang="en-US" sz="2400" b="1" dirty="0" err="1" smtClean="0">
                <a:latin typeface="돋움" panose="020B0600000101010101" pitchFamily="50" charset="-127"/>
                <a:ea typeface="돋움" panose="020B0600000101010101" pitchFamily="50" charset="-127"/>
              </a:rPr>
              <a:t>코노미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z="1600" dirty="0" smtClean="0">
                <a:latin typeface="돋움" panose="020B0600000101010101" pitchFamily="50" charset="-127"/>
                <a:ea typeface="돋움" panose="020B0600000101010101" pitchFamily="50" charset="-127"/>
              </a:rPr>
              <a:t>숫자 </a:t>
            </a:r>
            <a:r>
              <a:rPr lang="en-US" altLang="ko-KR" sz="1600" dirty="0" smtClean="0">
                <a:latin typeface="돋움" panose="020B0600000101010101" pitchFamily="50" charset="-127"/>
                <a:ea typeface="돋움" panose="020B0600000101010101" pitchFamily="50" charset="-127"/>
              </a:rPr>
              <a:t>1</a:t>
            </a:r>
            <a:r>
              <a:rPr lang="ko-KR" altLang="en-US" sz="1600" dirty="0" smtClean="0">
                <a:latin typeface="돋움" panose="020B0600000101010101" pitchFamily="50" charset="-127"/>
                <a:ea typeface="돋움" panose="020B0600000101010101" pitchFamily="50" charset="-127"/>
              </a:rPr>
              <a:t>과 경제</a:t>
            </a:r>
            <a:r>
              <a:rPr lang="en-US" altLang="ko-KR" sz="1600" dirty="0" smtClean="0">
                <a:latin typeface="돋움" panose="020B0600000101010101" pitchFamily="50" charset="-127"/>
                <a:ea typeface="돋움" panose="020B0600000101010101" pitchFamily="50" charset="-127"/>
              </a:rPr>
              <a:t>(economy)</a:t>
            </a:r>
            <a:r>
              <a:rPr lang="ko-KR" altLang="en-US" sz="1600" dirty="0" smtClean="0">
                <a:latin typeface="돋움" panose="020B0600000101010101" pitchFamily="50" charset="-127"/>
                <a:ea typeface="돋움" panose="020B0600000101010101" pitchFamily="50" charset="-127"/>
              </a:rPr>
              <a:t>의 합성어로 혼자만의 생활을 즐기며 소비활동을 하는 것으로 </a:t>
            </a:r>
            <a:r>
              <a:rPr lang="ko-KR" altLang="en-US" sz="1600" dirty="0" err="1" smtClean="0">
                <a:latin typeface="돋움" panose="020B0600000101010101" pitchFamily="50" charset="-127"/>
                <a:ea typeface="돋움" panose="020B0600000101010101" pitchFamily="50" charset="-127"/>
              </a:rPr>
              <a:t>혼밥</a:t>
            </a:r>
            <a:r>
              <a:rPr lang="en-US" altLang="ko-KR" sz="1600" dirty="0" smtClean="0">
                <a:latin typeface="돋움" panose="020B0600000101010101" pitchFamily="50" charset="-127"/>
                <a:ea typeface="돋움" panose="020B0600000101010101" pitchFamily="50" charset="-127"/>
              </a:rPr>
              <a:t>(</a:t>
            </a:r>
            <a:r>
              <a:rPr lang="ko-KR" altLang="en-US" sz="1600" dirty="0" smtClean="0">
                <a:latin typeface="돋움" panose="020B0600000101010101" pitchFamily="50" charset="-127"/>
                <a:ea typeface="돋움" panose="020B0600000101010101" pitchFamily="50" charset="-127"/>
              </a:rPr>
              <a:t>혼자 밥 먹기</a:t>
            </a:r>
            <a:r>
              <a:rPr lang="en-US" altLang="ko-KR" sz="1600" dirty="0" smtClean="0">
                <a:latin typeface="돋움" panose="020B0600000101010101" pitchFamily="50" charset="-127"/>
                <a:ea typeface="돋움" panose="020B0600000101010101" pitchFamily="50" charset="-127"/>
              </a:rPr>
              <a:t>), </a:t>
            </a:r>
            <a:r>
              <a:rPr lang="ko-KR" altLang="en-US" sz="1600" dirty="0" err="1" smtClean="0">
                <a:latin typeface="돋움" panose="020B0600000101010101" pitchFamily="50" charset="-127"/>
                <a:ea typeface="돋움" panose="020B0600000101010101" pitchFamily="50" charset="-127"/>
              </a:rPr>
              <a:t>혼술</a:t>
            </a:r>
            <a:r>
              <a:rPr lang="en-US" altLang="ko-KR" sz="1600" dirty="0" smtClean="0">
                <a:latin typeface="돋움" panose="020B0600000101010101" pitchFamily="50" charset="-127"/>
                <a:ea typeface="돋움" panose="020B0600000101010101" pitchFamily="50" charset="-127"/>
              </a:rPr>
              <a:t>(</a:t>
            </a:r>
            <a:r>
              <a:rPr lang="ko-KR" altLang="en-US" sz="1600" dirty="0" smtClean="0">
                <a:latin typeface="돋움" panose="020B0600000101010101" pitchFamily="50" charset="-127"/>
                <a:ea typeface="돋움" panose="020B0600000101010101" pitchFamily="50" charset="-127"/>
              </a:rPr>
              <a:t>혼자 술 마시기</a:t>
            </a:r>
            <a:r>
              <a:rPr lang="en-US" altLang="ko-KR" sz="1600" dirty="0" smtClean="0">
                <a:latin typeface="돋움" panose="020B0600000101010101" pitchFamily="50" charset="-127"/>
                <a:ea typeface="돋움" panose="020B0600000101010101" pitchFamily="50" charset="-127"/>
              </a:rPr>
              <a:t>) </a:t>
            </a:r>
            <a:r>
              <a:rPr lang="ko-KR" altLang="en-US" sz="1600" dirty="0" smtClean="0">
                <a:latin typeface="돋움" panose="020B0600000101010101" pitchFamily="50" charset="-127"/>
                <a:ea typeface="돋움" panose="020B0600000101010101" pitchFamily="50" charset="-127"/>
              </a:rPr>
              <a:t>등 혼자서 즐기는 문화가 확산되면서 등장한 용어로 </a:t>
            </a:r>
            <a:r>
              <a:rPr lang="en-US" altLang="ko-KR" sz="1600" dirty="0" smtClean="0">
                <a:latin typeface="돋움" panose="020B0600000101010101" pitchFamily="50" charset="-127"/>
                <a:ea typeface="돋움" panose="020B0600000101010101" pitchFamily="50" charset="-127"/>
              </a:rPr>
              <a:t>“</a:t>
            </a:r>
            <a:r>
              <a:rPr lang="ko-KR" altLang="en-US" sz="1600" dirty="0" err="1" smtClean="0">
                <a:latin typeface="돋움" panose="020B0600000101010101" pitchFamily="50" charset="-127"/>
                <a:ea typeface="돋움" panose="020B0600000101010101" pitchFamily="50" charset="-127"/>
              </a:rPr>
              <a:t>미코노미</a:t>
            </a:r>
            <a:r>
              <a:rPr lang="en-US" altLang="ko-KR" sz="1600" smtClean="0">
                <a:latin typeface="돋움" panose="020B0600000101010101" pitchFamily="50" charset="-127"/>
                <a:ea typeface="돋움" panose="020B0600000101010101" pitchFamily="50" charset="-127"/>
              </a:rPr>
              <a:t>”</a:t>
            </a:r>
            <a:r>
              <a:rPr lang="ko-KR" altLang="en-US" sz="1600" smtClean="0">
                <a:latin typeface="돋움" panose="020B0600000101010101" pitchFamily="50" charset="-127"/>
                <a:ea typeface="돋움" panose="020B0600000101010101" pitchFamily="50" charset="-127"/>
              </a:rPr>
              <a:t>라고도 </a:t>
            </a:r>
            <a:r>
              <a:rPr lang="ko-KR" altLang="en-US" sz="1600" dirty="0" smtClean="0">
                <a:latin typeface="돋움" panose="020B0600000101010101" pitchFamily="50" charset="-127"/>
                <a:ea typeface="돋움" panose="020B0600000101010101" pitchFamily="50" charset="-127"/>
              </a:rPr>
              <a:t>함</a:t>
            </a:r>
            <a:endParaRPr lang="en-US" altLang="ko-KR" sz="1600" dirty="0" smtClean="0"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71863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75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나</a:t>
            </a:r>
            <a:r>
              <a:rPr lang="en-US" altLang="ko-KR" dirty="0" smtClean="0"/>
              <a:t>. 1</a:t>
            </a:r>
            <a:r>
              <a:rPr lang="ko-KR" altLang="en-US" dirty="0" smtClean="0"/>
              <a:t>인 가구에 유용한 앱</a:t>
            </a:r>
            <a:endParaRPr lang="ko-KR" altLang="en-US" dirty="0"/>
          </a:p>
        </p:txBody>
      </p:sp>
      <p:graphicFrame>
        <p:nvGraphicFramePr>
          <p:cNvPr id="6" name="내용 개체 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7049467"/>
              </p:ext>
            </p:extLst>
          </p:nvPr>
        </p:nvGraphicFramePr>
        <p:xfrm>
          <a:off x="1737360" y="2044929"/>
          <a:ext cx="7362913" cy="3518652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1676821">
                  <a:extLst>
                    <a:ext uri="{9D8B030D-6E8A-4147-A177-3AD203B41FA5}">
                      <a16:colId xmlns:a16="http://schemas.microsoft.com/office/drawing/2014/main" val="710457114"/>
                    </a:ext>
                  </a:extLst>
                </a:gridCol>
                <a:gridCol w="5686092">
                  <a:extLst>
                    <a:ext uri="{9D8B030D-6E8A-4147-A177-3AD203B41FA5}">
                      <a16:colId xmlns:a16="http://schemas.microsoft.com/office/drawing/2014/main" val="420550343"/>
                    </a:ext>
                  </a:extLst>
                </a:gridCol>
              </a:tblGrid>
              <a:tr h="58644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0" dirty="0" err="1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이밥차</a:t>
                      </a:r>
                      <a:endParaRPr lang="ko-KR" altLang="en-US" sz="1800" b="0" dirty="0"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저렴하고 간단하게 차려 먹을 수 있는 요리 정보</a:t>
                      </a:r>
                      <a:endParaRPr lang="ko-KR" altLang="en-US" sz="1800" b="0" dirty="0"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66084307"/>
                  </a:ext>
                </a:extLst>
              </a:tr>
              <a:tr h="58644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편의점 </a:t>
                      </a:r>
                      <a:r>
                        <a:rPr lang="en-US" altLang="ko-KR" sz="1800" b="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1+1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편의점 </a:t>
                      </a:r>
                      <a:r>
                        <a:rPr lang="en-US" altLang="ko-KR" sz="1800" b="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1+1</a:t>
                      </a:r>
                      <a:r>
                        <a:rPr lang="en-US" altLang="ko-KR" sz="1800" b="0" baseline="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 </a:t>
                      </a:r>
                      <a:r>
                        <a:rPr lang="ko-KR" altLang="en-US" sz="1800" b="0" baseline="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또는 </a:t>
                      </a:r>
                      <a:r>
                        <a:rPr lang="en-US" altLang="ko-KR" sz="1800" b="0" baseline="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2+1 </a:t>
                      </a:r>
                      <a:r>
                        <a:rPr lang="ko-KR" altLang="en-US" sz="1800" b="0" baseline="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행사 상품 목록 확인</a:t>
                      </a:r>
                      <a:endParaRPr lang="ko-KR" altLang="en-US" sz="1800" b="0" dirty="0"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92170480"/>
                  </a:ext>
                </a:extLst>
              </a:tr>
              <a:tr h="58644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나만의 냉장고</a:t>
                      </a:r>
                      <a:endParaRPr lang="ko-KR" altLang="en-US" sz="1800" b="0" dirty="0"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편의점 증정 상품 </a:t>
                      </a:r>
                      <a:r>
                        <a:rPr lang="ko-KR" altLang="en-US" sz="1800" b="0" dirty="0" err="1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보관해뒀다</a:t>
                      </a:r>
                      <a:r>
                        <a:rPr lang="ko-KR" altLang="en-US" sz="1800" b="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 필요 할 때 이용</a:t>
                      </a:r>
                      <a:endParaRPr lang="ko-KR" altLang="en-US" sz="1800" b="0" dirty="0"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2402543"/>
                  </a:ext>
                </a:extLst>
              </a:tr>
              <a:tr h="58644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소모임</a:t>
                      </a:r>
                      <a:endParaRPr lang="ko-KR" altLang="en-US" sz="1800" b="0" dirty="0"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주제별 다양한 동호회 참여</a:t>
                      </a:r>
                      <a:endParaRPr lang="ko-KR" altLang="en-US" sz="1800" b="0" dirty="0"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45379197"/>
                  </a:ext>
                </a:extLst>
              </a:tr>
              <a:tr h="58644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0" dirty="0" err="1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프렌트립</a:t>
                      </a:r>
                      <a:endParaRPr lang="ko-KR" altLang="en-US" sz="1800" b="0" dirty="0"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캠핑</a:t>
                      </a:r>
                      <a:r>
                        <a:rPr lang="en-US" altLang="ko-KR" sz="1800" b="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, </a:t>
                      </a:r>
                      <a:r>
                        <a:rPr lang="ko-KR" altLang="en-US" sz="1800" b="0" dirty="0" err="1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클라이밍</a:t>
                      </a:r>
                      <a:r>
                        <a:rPr lang="ko-KR" altLang="en-US" sz="1800" b="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 등 레포츠 위주 동호회 참여</a:t>
                      </a:r>
                      <a:endParaRPr lang="ko-KR" altLang="en-US" sz="1800" b="0" dirty="0"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92529036"/>
                  </a:ext>
                </a:extLst>
              </a:tr>
              <a:tr h="58644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0" dirty="0" err="1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집밥</a:t>
                      </a:r>
                      <a:endParaRPr lang="ko-KR" altLang="en-US" sz="1800" b="0" dirty="0"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식사 같이 하며 친목 도모</a:t>
                      </a:r>
                      <a:endParaRPr lang="ko-KR" altLang="en-US" sz="1800" b="0" dirty="0"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63775038"/>
                  </a:ext>
                </a:extLst>
              </a:tr>
            </a:tbl>
          </a:graphicData>
        </a:graphic>
      </p:graphicFrame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490DB-A1D1-4FC7-84F2-72BC308C6E2D}" type="slidenum">
              <a:rPr lang="ko-KR" altLang="en-US" smtClean="0"/>
              <a:t>4</a:t>
            </a:fld>
            <a:endParaRPr lang="ko-KR" altLang="en-US"/>
          </a:p>
        </p:txBody>
      </p:sp>
      <p:sp>
        <p:nvSpPr>
          <p:cNvPr id="7" name="팔각형 6"/>
          <p:cNvSpPr/>
          <p:nvPr/>
        </p:nvSpPr>
        <p:spPr>
          <a:xfrm>
            <a:off x="1737360" y="1413164"/>
            <a:ext cx="1687484" cy="631765"/>
          </a:xfrm>
          <a:prstGeom prst="oc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8" name="팔각형 7"/>
          <p:cNvSpPr/>
          <p:nvPr/>
        </p:nvSpPr>
        <p:spPr>
          <a:xfrm>
            <a:off x="3424843" y="1413164"/>
            <a:ext cx="5675429" cy="631765"/>
          </a:xfrm>
          <a:prstGeom prst="oc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9" name="평행 사변형 8"/>
          <p:cNvSpPr/>
          <p:nvPr/>
        </p:nvSpPr>
        <p:spPr>
          <a:xfrm flipH="1">
            <a:off x="1928552" y="1413164"/>
            <a:ext cx="1296785" cy="631765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앱</a:t>
            </a:r>
            <a:endParaRPr lang="ko-KR" altLang="en-US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0" name="평행 사변형 9"/>
          <p:cNvSpPr/>
          <p:nvPr/>
        </p:nvSpPr>
        <p:spPr>
          <a:xfrm flipH="1">
            <a:off x="3616035" y="1413164"/>
            <a:ext cx="5295208" cy="631765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latin typeface="굴림" panose="020B0600000101010101" pitchFamily="50" charset="-127"/>
                <a:ea typeface="굴림" panose="020B0600000101010101" pitchFamily="50" charset="-127"/>
              </a:rPr>
              <a:t>기능</a:t>
            </a:r>
            <a:endParaRPr lang="ko-KR" altLang="en-US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1" name="한쪽 모서리가 잘린 사각형 10"/>
          <p:cNvSpPr/>
          <p:nvPr/>
        </p:nvSpPr>
        <p:spPr>
          <a:xfrm flipH="1">
            <a:off x="822960" y="2044928"/>
            <a:ext cx="914400" cy="1745675"/>
          </a:xfrm>
          <a:prstGeom prst="snip1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식사</a:t>
            </a:r>
            <a:endParaRPr lang="ko-KR" altLang="en-US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2" name="한쪽 모서리가 잘린 사각형 11"/>
          <p:cNvSpPr/>
          <p:nvPr/>
        </p:nvSpPr>
        <p:spPr>
          <a:xfrm flipH="1">
            <a:off x="822960" y="3790603"/>
            <a:ext cx="914400" cy="1745675"/>
          </a:xfrm>
          <a:prstGeom prst="snip1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latin typeface="굴림" panose="020B0600000101010101" pitchFamily="50" charset="-127"/>
                <a:ea typeface="굴림" panose="020B0600000101010101" pitchFamily="50" charset="-127"/>
              </a:rPr>
              <a:t>사</a:t>
            </a:r>
            <a:r>
              <a:rPr lang="ko-KR" altLang="en-US" dirty="0" smtClean="0">
                <a:latin typeface="굴림" panose="020B0600000101010101" pitchFamily="50" charset="-127"/>
                <a:ea typeface="굴림" panose="020B0600000101010101" pitchFamily="50" charset="-127"/>
              </a:rPr>
              <a:t>교</a:t>
            </a:r>
            <a:endParaRPr lang="ko-KR" altLang="en-US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66495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다</a:t>
            </a:r>
            <a:r>
              <a:rPr lang="en-US" altLang="ko-KR" dirty="0" smtClean="0"/>
              <a:t>. 1</a:t>
            </a:r>
            <a:r>
              <a:rPr lang="ko-KR" altLang="en-US" dirty="0" smtClean="0"/>
              <a:t>인 가구 비중</a:t>
            </a:r>
            <a:endParaRPr lang="ko-KR" altLang="en-US" dirty="0"/>
          </a:p>
        </p:txBody>
      </p:sp>
      <p:graphicFrame>
        <p:nvGraphicFramePr>
          <p:cNvPr id="8" name="내용 개체 틀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4794396"/>
              </p:ext>
            </p:extLst>
          </p:nvPr>
        </p:nvGraphicFramePr>
        <p:xfrm>
          <a:off x="681038" y="1205345"/>
          <a:ext cx="8543925" cy="46218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490DB-A1D1-4FC7-84F2-72BC308C6E2D}" type="slidenum">
              <a:rPr lang="ko-KR" altLang="en-US" smtClean="0"/>
              <a:t>5</a:t>
            </a:fld>
            <a:endParaRPr lang="ko-KR" altLang="en-US"/>
          </a:p>
        </p:txBody>
      </p:sp>
      <p:sp>
        <p:nvSpPr>
          <p:cNvPr id="9" name="육각형 8"/>
          <p:cNvSpPr/>
          <p:nvPr/>
        </p:nvSpPr>
        <p:spPr>
          <a:xfrm>
            <a:off x="3757352" y="2892829"/>
            <a:ext cx="1596043" cy="623455"/>
          </a:xfrm>
          <a:prstGeom prst="hex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latin typeface="돋움" panose="020B0600000101010101" pitchFamily="50" charset="-127"/>
                <a:ea typeface="돋움" panose="020B0600000101010101" pitchFamily="50" charset="-127"/>
              </a:rPr>
              <a:t>매년</a:t>
            </a:r>
            <a:endParaRPr lang="en-US" altLang="ko-KR" dirty="0" smtClean="0">
              <a:latin typeface="돋움" panose="020B0600000101010101" pitchFamily="50" charset="-127"/>
              <a:ea typeface="돋움" panose="020B0600000101010101" pitchFamily="50" charset="-127"/>
            </a:endParaRPr>
          </a:p>
          <a:p>
            <a:pPr algn="ctr"/>
            <a:r>
              <a:rPr lang="ko-KR" altLang="en-US" dirty="0" smtClean="0">
                <a:latin typeface="돋움" panose="020B0600000101010101" pitchFamily="50" charset="-127"/>
                <a:ea typeface="돋움" panose="020B0600000101010101" pitchFamily="50" charset="-127"/>
              </a:rPr>
              <a:t>계속 증가</a:t>
            </a:r>
            <a:endParaRPr lang="ko-KR" altLang="en-US" dirty="0"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45759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라</a:t>
            </a:r>
            <a:r>
              <a:rPr lang="en-US" altLang="ko-KR" dirty="0" smtClean="0"/>
              <a:t>. 1</a:t>
            </a:r>
            <a:r>
              <a:rPr lang="ko-KR" altLang="en-US" dirty="0" err="1" smtClean="0"/>
              <a:t>코노미</a:t>
            </a:r>
            <a:r>
              <a:rPr lang="ko-KR" altLang="en-US" dirty="0" smtClean="0"/>
              <a:t> 특징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490DB-A1D1-4FC7-84F2-72BC308C6E2D}" type="slidenum">
              <a:rPr lang="ko-KR" altLang="en-US" smtClean="0"/>
              <a:t>6</a:t>
            </a:fld>
            <a:endParaRPr lang="ko-KR" altLang="en-US"/>
          </a:p>
        </p:txBody>
      </p:sp>
      <p:grpSp>
        <p:nvGrpSpPr>
          <p:cNvPr id="47" name="그룹 46"/>
          <p:cNvGrpSpPr/>
          <p:nvPr/>
        </p:nvGrpSpPr>
        <p:grpSpPr>
          <a:xfrm>
            <a:off x="166252" y="1221919"/>
            <a:ext cx="4717705" cy="4725074"/>
            <a:chOff x="166252" y="1221919"/>
            <a:chExt cx="4717705" cy="4725074"/>
          </a:xfrm>
        </p:grpSpPr>
        <p:sp>
          <p:nvSpPr>
            <p:cNvPr id="23" name="L 도형 22"/>
            <p:cNvSpPr/>
            <p:nvPr/>
          </p:nvSpPr>
          <p:spPr>
            <a:xfrm>
              <a:off x="166252" y="1221919"/>
              <a:ext cx="4717705" cy="4725073"/>
            </a:xfrm>
            <a:prstGeom prst="corner">
              <a:avLst>
                <a:gd name="adj1" fmla="val 94755"/>
                <a:gd name="adj2" fmla="val 50000"/>
              </a:avLst>
            </a:prstGeom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endParaRPr>
            </a:p>
          </p:txBody>
        </p:sp>
        <p:sp>
          <p:nvSpPr>
            <p:cNvPr id="15" name="모서리가 둥근 직사각형 14"/>
            <p:cNvSpPr/>
            <p:nvPr/>
          </p:nvSpPr>
          <p:spPr>
            <a:xfrm>
              <a:off x="328350" y="1697217"/>
              <a:ext cx="3100649" cy="142005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endParaRPr>
            </a:p>
          </p:txBody>
        </p:sp>
        <p:graphicFrame>
          <p:nvGraphicFramePr>
            <p:cNvPr id="14" name="다이어그램 13"/>
            <p:cNvGraphicFramePr/>
            <p:nvPr>
              <p:extLst>
                <p:ext uri="{D42A27DB-BD31-4B8C-83A1-F6EECF244321}">
                  <p14:modId xmlns:p14="http://schemas.microsoft.com/office/powerpoint/2010/main" val="2788285719"/>
                </p:ext>
              </p:extLst>
            </p:nvPr>
          </p:nvGraphicFramePr>
          <p:xfrm>
            <a:off x="532012" y="1868390"/>
            <a:ext cx="2693326" cy="108327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16" name="순서도: 화면 표시 15"/>
            <p:cNvSpPr/>
            <p:nvPr/>
          </p:nvSpPr>
          <p:spPr>
            <a:xfrm flipH="1">
              <a:off x="374070" y="1421476"/>
              <a:ext cx="2302628" cy="361328"/>
            </a:xfrm>
            <a:prstGeom prst="flowChartDisplay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 smtClean="0">
                  <a:solidFill>
                    <a:schemeClr val="tx1"/>
                  </a:solidFill>
                  <a:latin typeface="돋움" panose="020B0600000101010101" pitchFamily="50" charset="-127"/>
                  <a:ea typeface="돋움" panose="020B0600000101010101" pitchFamily="50" charset="-127"/>
                </a:rPr>
                <a:t>소비 신조어</a:t>
              </a:r>
              <a:endParaRPr lang="ko-KR" altLang="en-US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endParaRPr>
            </a:p>
          </p:txBody>
        </p:sp>
        <p:sp>
          <p:nvSpPr>
            <p:cNvPr id="19" name="포인트가 4개인 별 18"/>
            <p:cNvSpPr/>
            <p:nvPr/>
          </p:nvSpPr>
          <p:spPr>
            <a:xfrm>
              <a:off x="3530829" y="1822815"/>
              <a:ext cx="1251297" cy="1168858"/>
            </a:xfrm>
            <a:prstGeom prst="star4">
              <a:avLst>
                <a:gd name="adj" fmla="val 2613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ko-KR" altLang="en-US" dirty="0" smtClean="0">
                  <a:solidFill>
                    <a:schemeClr val="tx1"/>
                  </a:solidFill>
                  <a:latin typeface="돋움" panose="020B0600000101010101" pitchFamily="50" charset="-127"/>
                  <a:ea typeface="돋움" panose="020B0600000101010101" pitchFamily="50" charset="-127"/>
                </a:rPr>
                <a:t>마음</a:t>
              </a:r>
              <a:endParaRPr lang="en-US" altLang="ko-KR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endParaRPr>
            </a:p>
            <a:p>
              <a:pPr algn="ctr"/>
              <a:r>
                <a:rPr lang="ko-KR" altLang="en-US" dirty="0" smtClean="0">
                  <a:solidFill>
                    <a:schemeClr val="tx1"/>
                  </a:solidFill>
                  <a:latin typeface="돋움" panose="020B0600000101010101" pitchFamily="50" charset="-127"/>
                  <a:ea typeface="돋움" panose="020B0600000101010101" pitchFamily="50" charset="-127"/>
                </a:rPr>
                <a:t>중심</a:t>
              </a:r>
              <a:endParaRPr lang="ko-KR" altLang="en-US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endParaRPr>
            </a:p>
          </p:txBody>
        </p:sp>
        <p:sp>
          <p:nvSpPr>
            <p:cNvPr id="21" name="육각형 20"/>
            <p:cNvSpPr/>
            <p:nvPr/>
          </p:nvSpPr>
          <p:spPr>
            <a:xfrm>
              <a:off x="432260" y="3393013"/>
              <a:ext cx="648393" cy="2385753"/>
            </a:xfrm>
            <a:prstGeom prst="hexag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 err="1" smtClean="0">
                  <a:solidFill>
                    <a:schemeClr val="tx1"/>
                  </a:solidFill>
                  <a:latin typeface="돋움" panose="020B0600000101010101" pitchFamily="50" charset="-127"/>
                  <a:ea typeface="돋움" panose="020B0600000101010101" pitchFamily="50" charset="-127"/>
                </a:rPr>
                <a:t>자기애강함</a:t>
              </a:r>
              <a:endParaRPr lang="ko-KR" altLang="en-US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endParaRPr>
            </a:p>
          </p:txBody>
        </p:sp>
        <p:graphicFrame>
          <p:nvGraphicFramePr>
            <p:cNvPr id="22" name="다이어그램 21"/>
            <p:cNvGraphicFramePr/>
            <p:nvPr>
              <p:extLst>
                <p:ext uri="{D42A27DB-BD31-4B8C-83A1-F6EECF244321}">
                  <p14:modId xmlns:p14="http://schemas.microsoft.com/office/powerpoint/2010/main" val="4177746836"/>
                </p:ext>
              </p:extLst>
            </p:nvPr>
          </p:nvGraphicFramePr>
          <p:xfrm>
            <a:off x="1367212" y="3393013"/>
            <a:ext cx="3317240" cy="255398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  <p:cxnSp>
          <p:nvCxnSpPr>
            <p:cNvPr id="27" name="꺾인 연결선 26"/>
            <p:cNvCxnSpPr>
              <a:stCxn id="19" idx="2"/>
              <a:endCxn id="21" idx="4"/>
            </p:cNvCxnSpPr>
            <p:nvPr/>
          </p:nvCxnSpPr>
          <p:spPr>
            <a:xfrm rot="5400000">
              <a:off x="2174748" y="1411283"/>
              <a:ext cx="401341" cy="3562120"/>
            </a:xfrm>
            <a:prstGeom prst="bentConnector3">
              <a:avLst>
                <a:gd name="adj1" fmla="val 50000"/>
              </a:avLst>
            </a:prstGeom>
            <a:ln>
              <a:headEnd type="oval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8" name="그룹 47"/>
          <p:cNvGrpSpPr/>
          <p:nvPr/>
        </p:nvGrpSpPr>
        <p:grpSpPr>
          <a:xfrm>
            <a:off x="5046055" y="1221919"/>
            <a:ext cx="4717705" cy="4725073"/>
            <a:chOff x="5046055" y="1221919"/>
            <a:chExt cx="4717705" cy="4725073"/>
          </a:xfrm>
        </p:grpSpPr>
        <p:sp>
          <p:nvSpPr>
            <p:cNvPr id="31" name="L 도형 30"/>
            <p:cNvSpPr/>
            <p:nvPr/>
          </p:nvSpPr>
          <p:spPr>
            <a:xfrm flipH="1">
              <a:off x="5046055" y="1221919"/>
              <a:ext cx="4717705" cy="4725073"/>
            </a:xfrm>
            <a:prstGeom prst="corner">
              <a:avLst>
                <a:gd name="adj1" fmla="val 94755"/>
                <a:gd name="adj2" fmla="val 50000"/>
              </a:avLst>
            </a:prstGeom>
            <a:ln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endParaRPr>
            </a:p>
          </p:txBody>
        </p:sp>
        <p:sp>
          <p:nvSpPr>
            <p:cNvPr id="32" name="십자형 31"/>
            <p:cNvSpPr/>
            <p:nvPr/>
          </p:nvSpPr>
          <p:spPr>
            <a:xfrm>
              <a:off x="7423265" y="1221919"/>
              <a:ext cx="2340495" cy="261141"/>
            </a:xfrm>
            <a:prstGeom prst="pl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 smtClean="0">
                  <a:solidFill>
                    <a:schemeClr val="tx1"/>
                  </a:solidFill>
                  <a:latin typeface="돋움" panose="020B0600000101010101" pitchFamily="50" charset="-127"/>
                  <a:ea typeface="돋움" panose="020B0600000101010101" pitchFamily="50" charset="-127"/>
                </a:rPr>
                <a:t>소비 패턴</a:t>
              </a:r>
              <a:endParaRPr lang="ko-KR" altLang="en-US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endParaRPr>
            </a:p>
          </p:txBody>
        </p:sp>
        <p:sp>
          <p:nvSpPr>
            <p:cNvPr id="33" name="눈물 방울 32"/>
            <p:cNvSpPr/>
            <p:nvPr/>
          </p:nvSpPr>
          <p:spPr>
            <a:xfrm flipV="1">
              <a:off x="5341880" y="1654198"/>
              <a:ext cx="1654232" cy="428381"/>
            </a:xfrm>
            <a:prstGeom prst="teardrop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828175" y="1683723"/>
              <a:ext cx="6816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 err="1" smtClean="0">
                  <a:latin typeface="돋움" panose="020B0600000101010101" pitchFamily="50" charset="-127"/>
                  <a:ea typeface="돋움" panose="020B0600000101010101" pitchFamily="50" charset="-127"/>
                </a:rPr>
                <a:t>혼밥</a:t>
              </a:r>
              <a:endParaRPr lang="ko-KR" altLang="en-US" dirty="0">
                <a:latin typeface="돋움" panose="020B0600000101010101" pitchFamily="50" charset="-127"/>
                <a:ea typeface="돋움" panose="020B0600000101010101" pitchFamily="50" charset="-127"/>
              </a:endParaRPr>
            </a:p>
          </p:txBody>
        </p:sp>
        <p:sp>
          <p:nvSpPr>
            <p:cNvPr id="35" name="한쪽 모서리가 잘린 사각형 34"/>
            <p:cNvSpPr/>
            <p:nvPr/>
          </p:nvSpPr>
          <p:spPr>
            <a:xfrm>
              <a:off x="5582948" y="2217644"/>
              <a:ext cx="1732252" cy="489541"/>
            </a:xfrm>
            <a:prstGeom prst="snip1Rect">
              <a:avLst>
                <a:gd name="adj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 err="1" smtClean="0">
                  <a:solidFill>
                    <a:schemeClr val="tx1"/>
                  </a:solidFill>
                  <a:latin typeface="돋움" panose="020B0600000101010101" pitchFamily="50" charset="-127"/>
                  <a:ea typeface="돋움" panose="020B0600000101010101" pitchFamily="50" charset="-127"/>
                </a:rPr>
                <a:t>즉석밥</a:t>
              </a:r>
              <a:endParaRPr lang="ko-KR" altLang="en-US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endParaRPr>
            </a:p>
          </p:txBody>
        </p:sp>
        <p:sp>
          <p:nvSpPr>
            <p:cNvPr id="37" name="한쪽 모서리가 잘린 사각형 36"/>
            <p:cNvSpPr/>
            <p:nvPr/>
          </p:nvSpPr>
          <p:spPr>
            <a:xfrm flipH="1">
              <a:off x="7315200" y="2217643"/>
              <a:ext cx="1732252" cy="489541"/>
            </a:xfrm>
            <a:prstGeom prst="snip1Rect">
              <a:avLst>
                <a:gd name="adj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 err="1" smtClean="0">
                  <a:solidFill>
                    <a:schemeClr val="tx1"/>
                  </a:solidFill>
                  <a:latin typeface="돋움" panose="020B0600000101010101" pitchFamily="50" charset="-127"/>
                  <a:ea typeface="돋움" panose="020B0600000101010101" pitchFamily="50" charset="-127"/>
                </a:rPr>
                <a:t>컵밥</a:t>
              </a:r>
              <a:endParaRPr lang="ko-KR" altLang="en-US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endParaRPr>
            </a:p>
          </p:txBody>
        </p:sp>
        <p:sp>
          <p:nvSpPr>
            <p:cNvPr id="38" name="오각형 37"/>
            <p:cNvSpPr/>
            <p:nvPr/>
          </p:nvSpPr>
          <p:spPr>
            <a:xfrm>
              <a:off x="5582948" y="2709345"/>
              <a:ext cx="1732252" cy="565869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 smtClean="0">
                  <a:solidFill>
                    <a:schemeClr val="tx1"/>
                  </a:solidFill>
                  <a:latin typeface="돋움" panose="020B0600000101010101" pitchFamily="50" charset="-127"/>
                  <a:ea typeface="돋움" panose="020B0600000101010101" pitchFamily="50" charset="-127"/>
                </a:rPr>
                <a:t>냉장</a:t>
              </a:r>
              <a:endParaRPr lang="en-US" altLang="ko-KR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endParaRPr>
            </a:p>
            <a:p>
              <a:pPr algn="ctr"/>
              <a:r>
                <a:rPr lang="ko-KR" altLang="en-US" smtClean="0">
                  <a:solidFill>
                    <a:schemeClr val="tx1"/>
                  </a:solidFill>
                  <a:latin typeface="돋움" panose="020B0600000101010101" pitchFamily="50" charset="-127"/>
                  <a:ea typeface="돋움" panose="020B0600000101010101" pitchFamily="50" charset="-127"/>
                </a:rPr>
                <a:t>컵면</a:t>
              </a:r>
              <a:endParaRPr lang="ko-KR" altLang="en-US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endParaRPr>
            </a:p>
          </p:txBody>
        </p:sp>
        <p:sp>
          <p:nvSpPr>
            <p:cNvPr id="39" name="오각형 38"/>
            <p:cNvSpPr/>
            <p:nvPr/>
          </p:nvSpPr>
          <p:spPr>
            <a:xfrm flipH="1">
              <a:off x="7315200" y="2703442"/>
              <a:ext cx="1732252" cy="571771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 smtClean="0">
                  <a:solidFill>
                    <a:schemeClr val="tx1"/>
                  </a:solidFill>
                  <a:latin typeface="돋움" panose="020B0600000101010101" pitchFamily="50" charset="-127"/>
                  <a:ea typeface="돋움" panose="020B0600000101010101" pitchFamily="50" charset="-127"/>
                </a:rPr>
                <a:t>컵</a:t>
              </a:r>
              <a:endParaRPr lang="en-US" altLang="ko-KR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endParaRPr>
            </a:p>
            <a:p>
              <a:pPr algn="ctr"/>
              <a:r>
                <a:rPr lang="ko-KR" altLang="en-US" dirty="0" smtClean="0">
                  <a:solidFill>
                    <a:schemeClr val="tx1"/>
                  </a:solidFill>
                  <a:latin typeface="돋움" panose="020B0600000101010101" pitchFamily="50" charset="-127"/>
                  <a:ea typeface="돋움" panose="020B0600000101010101" pitchFamily="50" charset="-127"/>
                </a:rPr>
                <a:t>과일</a:t>
              </a:r>
              <a:endParaRPr lang="ko-KR" altLang="en-US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endParaRPr>
            </a:p>
          </p:txBody>
        </p:sp>
        <p:sp>
          <p:nvSpPr>
            <p:cNvPr id="40" name="대각선 방향의 모서리가 둥근 사각형 39"/>
            <p:cNvSpPr/>
            <p:nvPr/>
          </p:nvSpPr>
          <p:spPr>
            <a:xfrm flipH="1">
              <a:off x="7608454" y="3717206"/>
              <a:ext cx="1970116" cy="1916582"/>
            </a:xfrm>
            <a:prstGeom prst="round2Diag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endParaRPr>
            </a:p>
          </p:txBody>
        </p:sp>
        <p:sp>
          <p:nvSpPr>
            <p:cNvPr id="41" name="대각선 방향의 모서리가 둥근 사각형 40"/>
            <p:cNvSpPr/>
            <p:nvPr/>
          </p:nvSpPr>
          <p:spPr>
            <a:xfrm>
              <a:off x="5175996" y="3711712"/>
              <a:ext cx="2297072" cy="1916582"/>
            </a:xfrm>
            <a:prstGeom prst="round2Diag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endParaRPr>
            </a:p>
          </p:txBody>
        </p:sp>
        <p:sp>
          <p:nvSpPr>
            <p:cNvPr id="42" name="오른쪽 화살표 설명선 41"/>
            <p:cNvSpPr/>
            <p:nvPr/>
          </p:nvSpPr>
          <p:spPr>
            <a:xfrm>
              <a:off x="5150626" y="3506011"/>
              <a:ext cx="1241800" cy="411401"/>
            </a:xfrm>
            <a:prstGeom prst="rightArrowCallout">
              <a:avLst>
                <a:gd name="adj1" fmla="val 50000"/>
                <a:gd name="adj2" fmla="val 25000"/>
                <a:gd name="adj3" fmla="val 25000"/>
                <a:gd name="adj4" fmla="val 6497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 smtClean="0">
                  <a:solidFill>
                    <a:schemeClr val="bg1"/>
                  </a:solidFill>
                  <a:latin typeface="돋움" panose="020B0600000101010101" pitchFamily="50" charset="-127"/>
                  <a:ea typeface="돋움" panose="020B0600000101010101" pitchFamily="50" charset="-127"/>
                </a:rPr>
                <a:t>혼방</a:t>
              </a:r>
              <a:endParaRPr lang="ko-KR" altLang="en-US" dirty="0">
                <a:solidFill>
                  <a:schemeClr val="bg1"/>
                </a:solidFill>
                <a:latin typeface="돋움" panose="020B0600000101010101" pitchFamily="50" charset="-127"/>
                <a:ea typeface="돋움" panose="020B0600000101010101" pitchFamily="50" charset="-127"/>
              </a:endParaRPr>
            </a:p>
          </p:txBody>
        </p:sp>
        <p:sp>
          <p:nvSpPr>
            <p:cNvPr id="43" name="양쪽 모서리가 잘린 사각형 42"/>
            <p:cNvSpPr/>
            <p:nvPr/>
          </p:nvSpPr>
          <p:spPr>
            <a:xfrm rot="761098">
              <a:off x="8771959" y="3487259"/>
              <a:ext cx="906008" cy="428487"/>
            </a:xfrm>
            <a:prstGeom prst="snip2Same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 err="1" smtClean="0">
                  <a:solidFill>
                    <a:schemeClr val="tx1"/>
                  </a:solidFill>
                  <a:latin typeface="돋움" panose="020B0600000101010101" pitchFamily="50" charset="-127"/>
                  <a:ea typeface="돋움" panose="020B0600000101010101" pitchFamily="50" charset="-127"/>
                </a:rPr>
                <a:t>혼여</a:t>
              </a:r>
              <a:endParaRPr lang="ko-KR" altLang="en-US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endParaRPr>
            </a:p>
          </p:txBody>
        </p:sp>
        <p:sp>
          <p:nvSpPr>
            <p:cNvPr id="44" name="칠각형 43"/>
            <p:cNvSpPr/>
            <p:nvPr/>
          </p:nvSpPr>
          <p:spPr>
            <a:xfrm>
              <a:off x="5175995" y="3965131"/>
              <a:ext cx="2237493" cy="1409744"/>
            </a:xfrm>
            <a:prstGeom prst="heptag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solidFill>
                    <a:schemeClr val="tx1"/>
                  </a:solidFill>
                  <a:latin typeface="돋움" panose="020B0600000101010101" pitchFamily="50" charset="-127"/>
                  <a:ea typeface="돋움" panose="020B0600000101010101" pitchFamily="50" charset="-127"/>
                </a:rPr>
                <a:t>1</a:t>
              </a:r>
              <a:r>
                <a:rPr lang="ko-KR" altLang="en-US" dirty="0" smtClean="0">
                  <a:solidFill>
                    <a:schemeClr val="tx1"/>
                  </a:solidFill>
                  <a:latin typeface="돋움" panose="020B0600000101010101" pitchFamily="50" charset="-127"/>
                  <a:ea typeface="돋움" panose="020B0600000101010101" pitchFamily="50" charset="-127"/>
                </a:rPr>
                <a:t>인 방송</a:t>
              </a:r>
              <a:endParaRPr lang="en-US" altLang="ko-KR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endParaRPr>
            </a:p>
            <a:p>
              <a:pPr algn="ctr"/>
              <a:r>
                <a:rPr lang="en-US" altLang="ko-KR" dirty="0" smtClean="0">
                  <a:solidFill>
                    <a:schemeClr val="tx1"/>
                  </a:solidFill>
                  <a:latin typeface="돋움" panose="020B0600000101010101" pitchFamily="50" charset="-127"/>
                  <a:ea typeface="돋움" panose="020B0600000101010101" pitchFamily="50" charset="-127"/>
                </a:rPr>
                <a:t>1</a:t>
              </a:r>
              <a:r>
                <a:rPr lang="ko-KR" altLang="en-US" dirty="0" smtClean="0">
                  <a:solidFill>
                    <a:schemeClr val="tx1"/>
                  </a:solidFill>
                  <a:latin typeface="돋움" panose="020B0600000101010101" pitchFamily="50" charset="-127"/>
                  <a:ea typeface="돋움" panose="020B0600000101010101" pitchFamily="50" charset="-127"/>
                </a:rPr>
                <a:t>일 </a:t>
              </a:r>
              <a:r>
                <a:rPr lang="ko-KR" altLang="en-US" dirty="0" err="1" smtClean="0">
                  <a:solidFill>
                    <a:schemeClr val="tx1"/>
                  </a:solidFill>
                  <a:latin typeface="돋움" panose="020B0600000101010101" pitchFamily="50" charset="-127"/>
                  <a:ea typeface="돋움" panose="020B0600000101010101" pitchFamily="50" charset="-127"/>
                </a:rPr>
                <a:t>크리에이터</a:t>
              </a:r>
              <a:endParaRPr lang="ko-KR" altLang="en-US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endParaRPr>
            </a:p>
          </p:txBody>
        </p:sp>
        <p:sp>
          <p:nvSpPr>
            <p:cNvPr id="46" name="왼쪽/오른쪽/위쪽 화살표 45"/>
            <p:cNvSpPr/>
            <p:nvPr/>
          </p:nvSpPr>
          <p:spPr>
            <a:xfrm>
              <a:off x="7655328" y="4009993"/>
              <a:ext cx="1876367" cy="1175172"/>
            </a:xfrm>
            <a:prstGeom prst="leftRightUpArrow">
              <a:avLst>
                <a:gd name="adj1" fmla="val 50000"/>
                <a:gd name="adj2" fmla="val 25000"/>
                <a:gd name="adj3" fmla="val 25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 smtClean="0">
                  <a:solidFill>
                    <a:schemeClr val="tx1"/>
                  </a:solidFill>
                  <a:latin typeface="돋움" panose="020B0600000101010101" pitchFamily="50" charset="-127"/>
                  <a:ea typeface="돋움" panose="020B0600000101010101" pitchFamily="50" charset="-127"/>
                </a:rPr>
                <a:t>자유여행</a:t>
              </a:r>
              <a:endParaRPr lang="en-US" altLang="ko-KR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endParaRPr>
            </a:p>
            <a:p>
              <a:pPr algn="ctr"/>
              <a:r>
                <a:rPr lang="ko-KR" altLang="en-US" dirty="0" smtClean="0">
                  <a:solidFill>
                    <a:schemeClr val="tx1"/>
                  </a:solidFill>
                  <a:latin typeface="돋움" panose="020B0600000101010101" pitchFamily="50" charset="-127"/>
                  <a:ea typeface="돋움" panose="020B0600000101010101" pitchFamily="50" charset="-127"/>
                </a:rPr>
                <a:t>항공</a:t>
              </a:r>
              <a:r>
                <a:rPr lang="en-US" altLang="ko-KR" dirty="0" smtClean="0">
                  <a:solidFill>
                    <a:schemeClr val="tx1"/>
                  </a:solidFill>
                  <a:latin typeface="돋움" panose="020B0600000101010101" pitchFamily="50" charset="-127"/>
                  <a:ea typeface="돋움" panose="020B0600000101010101" pitchFamily="50" charset="-127"/>
                </a:rPr>
                <a:t>/</a:t>
              </a:r>
              <a:r>
                <a:rPr lang="ko-KR" altLang="en-US" dirty="0" smtClean="0">
                  <a:solidFill>
                    <a:schemeClr val="tx1"/>
                  </a:solidFill>
                  <a:latin typeface="돋움" panose="020B0600000101010101" pitchFamily="50" charset="-127"/>
                  <a:ea typeface="돋움" panose="020B0600000101010101" pitchFamily="50" charset="-127"/>
                </a:rPr>
                <a:t>숙박</a:t>
              </a:r>
              <a:endParaRPr lang="ko-KR" altLang="en-US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69465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85</TotalTime>
  <Words>227</Words>
  <Application>Microsoft Office PowerPoint</Application>
  <PresentationFormat>A4 용지(210x297mm)</PresentationFormat>
  <Paragraphs>72</Paragraphs>
  <Slides>6</Slides>
  <Notes>0</Notes>
  <HiddenSlides>0</HiddenSlides>
  <MMClips>1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15" baseType="lpstr">
      <vt:lpstr>굴림</vt:lpstr>
      <vt:lpstr>궁서</vt:lpstr>
      <vt:lpstr>돋움</vt:lpstr>
      <vt:lpstr>맑은 고딕</vt:lpstr>
      <vt:lpstr>Arial</vt:lpstr>
      <vt:lpstr>Calibri</vt:lpstr>
      <vt:lpstr>Calibri Light</vt:lpstr>
      <vt:lpstr>Wingdings</vt:lpstr>
      <vt:lpstr>Office 테마</vt:lpstr>
      <vt:lpstr>PowerPoint 프레젠테이션</vt:lpstr>
      <vt:lpstr>목차</vt:lpstr>
      <vt:lpstr>가. 1코노미</vt:lpstr>
      <vt:lpstr>나. 1인 가구에 유용한 앱</vt:lpstr>
      <vt:lpstr>다. 1인 가구 비중</vt:lpstr>
      <vt:lpstr>라. 1코노미 특징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SD</dc:creator>
  <cp:lastModifiedBy>SD</cp:lastModifiedBy>
  <cp:revision>23</cp:revision>
  <dcterms:created xsi:type="dcterms:W3CDTF">2021-06-23T15:43:33Z</dcterms:created>
  <dcterms:modified xsi:type="dcterms:W3CDTF">2021-06-28T16:35:55Z</dcterms:modified>
</cp:coreProperties>
</file>