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72" y="114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현 김" userId="2a1605926094e083" providerId="LiveId" clId="{F4B19814-2D24-43F8-9702-189B16CCF6D9}"/>
    <pc:docChg chg="undo custSel addSld modSld modMainMaster">
      <pc:chgData name="정현 김" userId="2a1605926094e083" providerId="LiveId" clId="{F4B19814-2D24-43F8-9702-189B16CCF6D9}" dt="2024-11-21T15:53:18.943" v="2309"/>
      <pc:docMkLst>
        <pc:docMk/>
      </pc:docMkLst>
      <pc:sldChg chg="addSp delSp modSp mod">
        <pc:chgData name="정현 김" userId="2a1605926094e083" providerId="LiveId" clId="{F4B19814-2D24-43F8-9702-189B16CCF6D9}" dt="2024-11-21T14:44:29.580" v="54" actId="1076"/>
        <pc:sldMkLst>
          <pc:docMk/>
          <pc:sldMk cId="2365543652" sldId="256"/>
        </pc:sldMkLst>
        <pc:spChg chg="del">
          <ac:chgData name="정현 김" userId="2a1605926094e083" providerId="LiveId" clId="{F4B19814-2D24-43F8-9702-189B16CCF6D9}" dt="2024-11-21T14:40:08.439" v="5" actId="478"/>
          <ac:spMkLst>
            <pc:docMk/>
            <pc:sldMk cId="2365543652" sldId="256"/>
            <ac:spMk id="2" creationId="{1057E437-EA6B-8EBC-3561-6FC82F6D0F6D}"/>
          </ac:spMkLst>
        </pc:spChg>
        <pc:spChg chg="del">
          <ac:chgData name="정현 김" userId="2a1605926094e083" providerId="LiveId" clId="{F4B19814-2D24-43F8-9702-189B16CCF6D9}" dt="2024-11-21T14:40:08.439" v="5" actId="478"/>
          <ac:spMkLst>
            <pc:docMk/>
            <pc:sldMk cId="2365543652" sldId="256"/>
            <ac:spMk id="3" creationId="{A4E6158B-982E-91AD-EE2B-D24CC3E2CE07}"/>
          </ac:spMkLst>
        </pc:spChg>
        <pc:spChg chg="add mod">
          <ac:chgData name="정현 김" userId="2a1605926094e083" providerId="LiveId" clId="{F4B19814-2D24-43F8-9702-189B16CCF6D9}" dt="2024-11-21T14:42:15.769" v="19" actId="14861"/>
          <ac:spMkLst>
            <pc:docMk/>
            <pc:sldMk cId="2365543652" sldId="256"/>
            <ac:spMk id="4" creationId="{F7F3C0B6-0910-C6BE-4AA2-96B009337173}"/>
          </ac:spMkLst>
        </pc:spChg>
        <pc:spChg chg="add mod">
          <ac:chgData name="정현 김" userId="2a1605926094e083" providerId="LiveId" clId="{F4B19814-2D24-43F8-9702-189B16CCF6D9}" dt="2024-11-21T14:43:40.554" v="45" actId="1076"/>
          <ac:spMkLst>
            <pc:docMk/>
            <pc:sldMk cId="2365543652" sldId="256"/>
            <ac:spMk id="5" creationId="{75B1A1D6-C7BF-DD93-DA9E-C161A6CF5610}"/>
          </ac:spMkLst>
        </pc:spChg>
        <pc:picChg chg="add mod">
          <ac:chgData name="정현 김" userId="2a1605926094e083" providerId="LiveId" clId="{F4B19814-2D24-43F8-9702-189B16CCF6D9}" dt="2024-11-21T14:44:29.580" v="54" actId="1076"/>
          <ac:picMkLst>
            <pc:docMk/>
            <pc:sldMk cId="2365543652" sldId="256"/>
            <ac:picMk id="7" creationId="{25138CAE-465A-A396-30AE-A9591D8E26AE}"/>
          </ac:picMkLst>
        </pc:picChg>
      </pc:sldChg>
      <pc:sldChg chg="addSp delSp modSp new mod">
        <pc:chgData name="정현 김" userId="2a1605926094e083" providerId="LiveId" clId="{F4B19814-2D24-43F8-9702-189B16CCF6D9}" dt="2024-11-21T14:53:36.303" v="251" actId="465"/>
        <pc:sldMkLst>
          <pc:docMk/>
          <pc:sldMk cId="1154887913" sldId="257"/>
        </pc:sldMkLst>
        <pc:spChg chg="mod">
          <ac:chgData name="정현 김" userId="2a1605926094e083" providerId="LiveId" clId="{F4B19814-2D24-43F8-9702-189B16CCF6D9}" dt="2024-11-21T14:48:20.449" v="89" actId="20577"/>
          <ac:spMkLst>
            <pc:docMk/>
            <pc:sldMk cId="1154887913" sldId="257"/>
            <ac:spMk id="2" creationId="{363D7ED5-ED8B-0B08-65FA-C7275B546A0B}"/>
          </ac:spMkLst>
        </pc:spChg>
        <pc:spChg chg="del">
          <ac:chgData name="정현 김" userId="2a1605926094e083" providerId="LiveId" clId="{F4B19814-2D24-43F8-9702-189B16CCF6D9}" dt="2024-11-21T14:48:22.251" v="90" actId="478"/>
          <ac:spMkLst>
            <pc:docMk/>
            <pc:sldMk cId="1154887913" sldId="257"/>
            <ac:spMk id="3" creationId="{D7FEFAE4-C30D-FB8D-9DD3-9CDF6353ADDD}"/>
          </ac:spMkLst>
        </pc:spChg>
        <pc:spChg chg="add 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4" creationId="{8EDFF9B3-30A4-235C-A0B6-0CDD97C7F3E7}"/>
          </ac:spMkLst>
        </pc:spChg>
        <pc:spChg chg="add 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5" creationId="{1CAFB158-85F9-0B95-5128-A582260F294F}"/>
          </ac:spMkLst>
        </pc:spChg>
        <pc:spChg chg="add mod topLvl">
          <ac:chgData name="정현 김" userId="2a1605926094e083" providerId="LiveId" clId="{F4B19814-2D24-43F8-9702-189B16CCF6D9}" dt="2024-11-21T14:51:44.609" v="240" actId="165"/>
          <ac:spMkLst>
            <pc:docMk/>
            <pc:sldMk cId="1154887913" sldId="257"/>
            <ac:spMk id="6" creationId="{0B5E20E0-820F-9343-0172-62AE58F151D6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9" creationId="{40FC0581-7585-96BA-C22F-5E1B37E6E3F6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0" creationId="{ED34FE1D-1BDC-BE94-EB6E-22C59708CC5D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1" creationId="{9E9EA00B-B5B3-6072-7F74-61CD2ABDA946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3" creationId="{54F0CB8B-6FD4-6521-1036-76657C49B3BB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4" creationId="{590CAECB-264D-5AF6-E08B-ED2B9F5B9625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5" creationId="{63D2192C-DF48-3F56-50A8-DCA8B1B4F312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7" creationId="{3A3C3119-1DE9-37A5-EE02-F3AE403B19F1}"/>
          </ac:spMkLst>
        </pc:spChg>
        <pc:spChg chg="mod topLvl">
          <ac:chgData name="정현 김" userId="2a1605926094e083" providerId="LiveId" clId="{F4B19814-2D24-43F8-9702-189B16CCF6D9}" dt="2024-11-21T14:52:43.059" v="248" actId="1076"/>
          <ac:spMkLst>
            <pc:docMk/>
            <pc:sldMk cId="1154887913" sldId="257"/>
            <ac:spMk id="18" creationId="{A45D5CE6-3420-EF7A-C1B9-DAFC837C9974}"/>
          </ac:spMkLst>
        </pc:spChg>
        <pc:spChg chg="mod topLvl">
          <ac:chgData name="정현 김" userId="2a1605926094e083" providerId="LiveId" clId="{F4B19814-2D24-43F8-9702-189B16CCF6D9}" dt="2024-11-21T14:53:36.303" v="251" actId="465"/>
          <ac:spMkLst>
            <pc:docMk/>
            <pc:sldMk cId="1154887913" sldId="257"/>
            <ac:spMk id="19" creationId="{A7DCB143-6298-6D3B-49C4-B1942D9EF093}"/>
          </ac:spMkLst>
        </pc:spChg>
        <pc:grpChg chg="add del mod">
          <ac:chgData name="정현 김" userId="2a1605926094e083" providerId="LiveId" clId="{F4B19814-2D24-43F8-9702-189B16CCF6D9}" dt="2024-11-21T14:51:44.609" v="240" actId="165"/>
          <ac:grpSpMkLst>
            <pc:docMk/>
            <pc:sldMk cId="1154887913" sldId="257"/>
            <ac:grpSpMk id="7" creationId="{5A169D98-A7F6-3FEC-57FD-454B68A8F759}"/>
          </ac:grpSpMkLst>
        </pc:grpChg>
        <pc:grpChg chg="add del mod">
          <ac:chgData name="정현 김" userId="2a1605926094e083" providerId="LiveId" clId="{F4B19814-2D24-43F8-9702-189B16CCF6D9}" dt="2024-11-21T14:51:44.609" v="240" actId="165"/>
          <ac:grpSpMkLst>
            <pc:docMk/>
            <pc:sldMk cId="1154887913" sldId="257"/>
            <ac:grpSpMk id="8" creationId="{B2218630-0E0E-54E1-FB33-9F88A7BC0EF8}"/>
          </ac:grpSpMkLst>
        </pc:grpChg>
        <pc:grpChg chg="add del mod">
          <ac:chgData name="정현 김" userId="2a1605926094e083" providerId="LiveId" clId="{F4B19814-2D24-43F8-9702-189B16CCF6D9}" dt="2024-11-21T14:51:44.609" v="240" actId="165"/>
          <ac:grpSpMkLst>
            <pc:docMk/>
            <pc:sldMk cId="1154887913" sldId="257"/>
            <ac:grpSpMk id="12" creationId="{06B96778-D5AF-F859-8A10-6D79DF29157C}"/>
          </ac:grpSpMkLst>
        </pc:grpChg>
        <pc:grpChg chg="add del mod">
          <ac:chgData name="정현 김" userId="2a1605926094e083" providerId="LiveId" clId="{F4B19814-2D24-43F8-9702-189B16CCF6D9}" dt="2024-11-21T14:51:44.609" v="240" actId="165"/>
          <ac:grpSpMkLst>
            <pc:docMk/>
            <pc:sldMk cId="1154887913" sldId="257"/>
            <ac:grpSpMk id="16" creationId="{8F237793-BD12-3C6F-3B5E-AD4CEBFDD533}"/>
          </ac:grpSpMkLst>
        </pc:grpChg>
        <pc:picChg chg="add mod modCrop">
          <ac:chgData name="정현 김" userId="2a1605926094e083" providerId="LiveId" clId="{F4B19814-2D24-43F8-9702-189B16CCF6D9}" dt="2024-11-21T14:52:46.655" v="249" actId="1076"/>
          <ac:picMkLst>
            <pc:docMk/>
            <pc:sldMk cId="1154887913" sldId="257"/>
            <ac:picMk id="21" creationId="{0CB88184-66E6-B804-EED5-7B673239DD70}"/>
          </ac:picMkLst>
        </pc:picChg>
      </pc:sldChg>
      <pc:sldChg chg="addSp modSp new mod modAnim">
        <pc:chgData name="정현 김" userId="2a1605926094e083" providerId="LiveId" clId="{F4B19814-2D24-43F8-9702-189B16CCF6D9}" dt="2024-11-21T15:00:38.740" v="892"/>
        <pc:sldMkLst>
          <pc:docMk/>
          <pc:sldMk cId="442134116" sldId="258"/>
        </pc:sldMkLst>
        <pc:spChg chg="mod">
          <ac:chgData name="정현 김" userId="2a1605926094e083" providerId="LiveId" clId="{F4B19814-2D24-43F8-9702-189B16CCF6D9}" dt="2024-11-21T14:54:08.821" v="287" actId="20577"/>
          <ac:spMkLst>
            <pc:docMk/>
            <pc:sldMk cId="442134116" sldId="258"/>
            <ac:spMk id="2" creationId="{AAFF4EF6-1D39-150E-05CC-48180BB3A0FA}"/>
          </ac:spMkLst>
        </pc:spChg>
        <pc:spChg chg="mod">
          <ac:chgData name="정현 김" userId="2a1605926094e083" providerId="LiveId" clId="{F4B19814-2D24-43F8-9702-189B16CCF6D9}" dt="2024-11-21T14:59:05.851" v="877" actId="1076"/>
          <ac:spMkLst>
            <pc:docMk/>
            <pc:sldMk cId="442134116" sldId="258"/>
            <ac:spMk id="3" creationId="{B38CEC2A-5BF9-62CB-7B85-02535EFB6CE9}"/>
          </ac:spMkLst>
        </pc:spChg>
        <pc:spChg chg="add mod">
          <ac:chgData name="정현 김" userId="2a1605926094e083" providerId="LiveId" clId="{F4B19814-2D24-43F8-9702-189B16CCF6D9}" dt="2024-11-21T15:00:01.597" v="887" actId="14100"/>
          <ac:spMkLst>
            <pc:docMk/>
            <pc:sldMk cId="442134116" sldId="258"/>
            <ac:spMk id="4" creationId="{70F9C71E-DAE7-2BD1-A70E-29C636011351}"/>
          </ac:spMkLst>
        </pc:spChg>
        <pc:picChg chg="add mod">
          <ac:chgData name="정현 김" userId="2a1605926094e083" providerId="LiveId" clId="{F4B19814-2D24-43F8-9702-189B16CCF6D9}" dt="2024-11-21T15:00:25.935" v="889" actId="1076"/>
          <ac:picMkLst>
            <pc:docMk/>
            <pc:sldMk cId="442134116" sldId="258"/>
            <ac:picMk id="5" creationId="{99F028EC-0259-BC1B-5083-4C59EA9E9F72}"/>
          </ac:picMkLst>
        </pc:picChg>
      </pc:sldChg>
      <pc:sldChg chg="addSp delSp modSp new mod">
        <pc:chgData name="정현 김" userId="2a1605926094e083" providerId="LiveId" clId="{F4B19814-2D24-43F8-9702-189B16CCF6D9}" dt="2024-11-21T15:08:15.880" v="1400" actId="12385"/>
        <pc:sldMkLst>
          <pc:docMk/>
          <pc:sldMk cId="4140745895" sldId="259"/>
        </pc:sldMkLst>
        <pc:spChg chg="mod">
          <ac:chgData name="정현 김" userId="2a1605926094e083" providerId="LiveId" clId="{F4B19814-2D24-43F8-9702-189B16CCF6D9}" dt="2024-11-21T15:01:08.340" v="933" actId="20577"/>
          <ac:spMkLst>
            <pc:docMk/>
            <pc:sldMk cId="4140745895" sldId="259"/>
            <ac:spMk id="2" creationId="{837A7462-0C94-96DA-C893-206F394147D1}"/>
          </ac:spMkLst>
        </pc:spChg>
        <pc:spChg chg="del">
          <ac:chgData name="정현 김" userId="2a1605926094e083" providerId="LiveId" clId="{F4B19814-2D24-43F8-9702-189B16CCF6D9}" dt="2024-11-21T15:01:13.368" v="934" actId="3680"/>
          <ac:spMkLst>
            <pc:docMk/>
            <pc:sldMk cId="4140745895" sldId="259"/>
            <ac:spMk id="3" creationId="{17304781-21F8-0796-40A8-9595D57F7AC6}"/>
          </ac:spMkLst>
        </pc:spChg>
        <pc:spChg chg="add mod">
          <ac:chgData name="정현 김" userId="2a1605926094e083" providerId="LiveId" clId="{F4B19814-2D24-43F8-9702-189B16CCF6D9}" dt="2024-11-21T15:05:16.902" v="1321" actId="1076"/>
          <ac:spMkLst>
            <pc:docMk/>
            <pc:sldMk cId="4140745895" sldId="259"/>
            <ac:spMk id="5" creationId="{FD110BF6-047A-9D65-90EC-5EA974426BC4}"/>
          </ac:spMkLst>
        </pc:spChg>
        <pc:spChg chg="add mod">
          <ac:chgData name="정현 김" userId="2a1605926094e083" providerId="LiveId" clId="{F4B19814-2D24-43F8-9702-189B16CCF6D9}" dt="2024-11-21T15:05:30.304" v="1324" actId="14100"/>
          <ac:spMkLst>
            <pc:docMk/>
            <pc:sldMk cId="4140745895" sldId="259"/>
            <ac:spMk id="6" creationId="{9F2A1B58-AE0C-D13E-C6CF-8A3EE018C512}"/>
          </ac:spMkLst>
        </pc:spChg>
        <pc:spChg chg="add mod">
          <ac:chgData name="정현 김" userId="2a1605926094e083" providerId="LiveId" clId="{F4B19814-2D24-43F8-9702-189B16CCF6D9}" dt="2024-11-21T15:05:48.417" v="1326" actId="14100"/>
          <ac:spMkLst>
            <pc:docMk/>
            <pc:sldMk cId="4140745895" sldId="259"/>
            <ac:spMk id="7" creationId="{2CF81D84-7FB2-A7FB-E86E-B3FA77A104B6}"/>
          </ac:spMkLst>
        </pc:spChg>
        <pc:spChg chg="add mod">
          <ac:chgData name="정현 김" userId="2a1605926094e083" providerId="LiveId" clId="{F4B19814-2D24-43F8-9702-189B16CCF6D9}" dt="2024-11-21T15:06:12.563" v="1348" actId="20577"/>
          <ac:spMkLst>
            <pc:docMk/>
            <pc:sldMk cId="4140745895" sldId="259"/>
            <ac:spMk id="8" creationId="{12607947-36D1-1C2D-B116-B328000C8F4C}"/>
          </ac:spMkLst>
        </pc:spChg>
        <pc:spChg chg="add mod">
          <ac:chgData name="정현 김" userId="2a1605926094e083" providerId="LiveId" clId="{F4B19814-2D24-43F8-9702-189B16CCF6D9}" dt="2024-11-21T15:07:53.913" v="1398" actId="207"/>
          <ac:spMkLst>
            <pc:docMk/>
            <pc:sldMk cId="4140745895" sldId="259"/>
            <ac:spMk id="9" creationId="{CF593AA9-DEB9-0F8D-8EFC-43BDB322D668}"/>
          </ac:spMkLst>
        </pc:spChg>
        <pc:spChg chg="add mod">
          <ac:chgData name="정현 김" userId="2a1605926094e083" providerId="LiveId" clId="{F4B19814-2D24-43F8-9702-189B16CCF6D9}" dt="2024-11-21T15:07:59.423" v="1399" actId="207"/>
          <ac:spMkLst>
            <pc:docMk/>
            <pc:sldMk cId="4140745895" sldId="259"/>
            <ac:spMk id="10" creationId="{38EA6D01-12CF-5C19-C3D2-4F647F0C0AF1}"/>
          </ac:spMkLst>
        </pc:spChg>
        <pc:graphicFrameChg chg="add mod ord modGraphic">
          <ac:chgData name="정현 김" userId="2a1605926094e083" providerId="LiveId" clId="{F4B19814-2D24-43F8-9702-189B16CCF6D9}" dt="2024-11-21T15:08:15.880" v="1400" actId="12385"/>
          <ac:graphicFrameMkLst>
            <pc:docMk/>
            <pc:sldMk cId="4140745895" sldId="259"/>
            <ac:graphicFrameMk id="4" creationId="{5935FBF1-B234-F27C-C3F3-97DA37676121}"/>
          </ac:graphicFrameMkLst>
        </pc:graphicFrameChg>
      </pc:sldChg>
      <pc:sldChg chg="addSp delSp modSp new mod">
        <pc:chgData name="정현 김" userId="2a1605926094e083" providerId="LiveId" clId="{F4B19814-2D24-43F8-9702-189B16CCF6D9}" dt="2024-11-21T15:19:14.280" v="1568" actId="1076"/>
        <pc:sldMkLst>
          <pc:docMk/>
          <pc:sldMk cId="2090754037" sldId="260"/>
        </pc:sldMkLst>
        <pc:spChg chg="mod">
          <ac:chgData name="정현 김" userId="2a1605926094e083" providerId="LiveId" clId="{F4B19814-2D24-43F8-9702-189B16CCF6D9}" dt="2024-11-21T15:08:51.383" v="1436" actId="20577"/>
          <ac:spMkLst>
            <pc:docMk/>
            <pc:sldMk cId="2090754037" sldId="260"/>
            <ac:spMk id="2" creationId="{94C3534C-2310-708C-02A4-4C1649DB1D4F}"/>
          </ac:spMkLst>
        </pc:spChg>
        <pc:spChg chg="del">
          <ac:chgData name="정현 김" userId="2a1605926094e083" providerId="LiveId" clId="{F4B19814-2D24-43F8-9702-189B16CCF6D9}" dt="2024-11-21T15:09:00.560" v="1438" actId="1957"/>
          <ac:spMkLst>
            <pc:docMk/>
            <pc:sldMk cId="2090754037" sldId="260"/>
            <ac:spMk id="3" creationId="{8418912E-B8E8-D45E-E2E4-B4FA83DA8609}"/>
          </ac:spMkLst>
        </pc:spChg>
        <pc:spChg chg="add mod">
          <ac:chgData name="정현 김" userId="2a1605926094e083" providerId="LiveId" clId="{F4B19814-2D24-43F8-9702-189B16CCF6D9}" dt="2024-11-21T15:19:14.280" v="1568" actId="1076"/>
          <ac:spMkLst>
            <pc:docMk/>
            <pc:sldMk cId="2090754037" sldId="260"/>
            <ac:spMk id="7" creationId="{03A7F1E6-B93F-47DD-AA42-4054BCA61216}"/>
          </ac:spMkLst>
        </pc:spChg>
        <pc:graphicFrameChg chg="add mod">
          <ac:chgData name="정현 김" userId="2a1605926094e083" providerId="LiveId" clId="{F4B19814-2D24-43F8-9702-189B16CCF6D9}" dt="2024-11-21T15:19:03.413" v="1567" actId="1076"/>
          <ac:graphicFrameMkLst>
            <pc:docMk/>
            <pc:sldMk cId="2090754037" sldId="260"/>
            <ac:graphicFrameMk id="6" creationId="{0F924863-866E-5883-F9C9-7F42385A5606}"/>
          </ac:graphicFrameMkLst>
        </pc:graphicFrameChg>
      </pc:sldChg>
      <pc:sldChg chg="addSp delSp modSp new mod modAnim modNotesTx">
        <pc:chgData name="정현 김" userId="2a1605926094e083" providerId="LiveId" clId="{F4B19814-2D24-43F8-9702-189B16CCF6D9}" dt="2024-11-21T15:53:18.943" v="2309"/>
        <pc:sldMkLst>
          <pc:docMk/>
          <pc:sldMk cId="1784676688" sldId="261"/>
        </pc:sldMkLst>
        <pc:spChg chg="mod">
          <ac:chgData name="정현 김" userId="2a1605926094e083" providerId="LiveId" clId="{F4B19814-2D24-43F8-9702-189B16CCF6D9}" dt="2024-11-21T15:19:39.281" v="1599" actId="20577"/>
          <ac:spMkLst>
            <pc:docMk/>
            <pc:sldMk cId="1784676688" sldId="261"/>
            <ac:spMk id="2" creationId="{0F8BAC23-B70E-B1D8-55F2-32FA5FD88A62}"/>
          </ac:spMkLst>
        </pc:spChg>
        <pc:spChg chg="del">
          <ac:chgData name="정현 김" userId="2a1605926094e083" providerId="LiveId" clId="{F4B19814-2D24-43F8-9702-189B16CCF6D9}" dt="2024-11-21T15:19:45.643" v="1600" actId="478"/>
          <ac:spMkLst>
            <pc:docMk/>
            <pc:sldMk cId="1784676688" sldId="261"/>
            <ac:spMk id="3" creationId="{3878D605-CD85-6A9A-3973-5D2266FE8961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4" creationId="{3534F1F8-1F41-9183-F2F0-49425D412515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5" creationId="{D094411B-1B34-5213-6B91-B9211D6618D3}"/>
          </ac:spMkLst>
        </pc:spChg>
        <pc:spChg chg="add mod">
          <ac:chgData name="정현 김" userId="2a1605926094e083" providerId="LiveId" clId="{F4B19814-2D24-43F8-9702-189B16CCF6D9}" dt="2024-11-21T15:33:01.340" v="1805" actId="164"/>
          <ac:spMkLst>
            <pc:docMk/>
            <pc:sldMk cId="1784676688" sldId="261"/>
            <ac:spMk id="6" creationId="{A354AD9B-0AE8-EFC2-4D86-65E34842A1FC}"/>
          </ac:spMkLst>
        </pc:spChg>
        <pc:spChg chg="add mod">
          <ac:chgData name="정현 김" userId="2a1605926094e083" providerId="LiveId" clId="{F4B19814-2D24-43F8-9702-189B16CCF6D9}" dt="2024-11-21T15:33:01.340" v="1805" actId="164"/>
          <ac:spMkLst>
            <pc:docMk/>
            <pc:sldMk cId="1784676688" sldId="261"/>
            <ac:spMk id="7" creationId="{608719CF-5C21-FAC8-BA0F-C94E14FBBBC7}"/>
          </ac:spMkLst>
        </pc:spChg>
        <pc:spChg chg="add mod">
          <ac:chgData name="정현 김" userId="2a1605926094e083" providerId="LiveId" clId="{F4B19814-2D24-43F8-9702-189B16CCF6D9}" dt="2024-11-21T15:33:01.340" v="1805" actId="164"/>
          <ac:spMkLst>
            <pc:docMk/>
            <pc:sldMk cId="1784676688" sldId="261"/>
            <ac:spMk id="8" creationId="{B1AD489C-3864-F3B7-0647-2ABEE963E302}"/>
          </ac:spMkLst>
        </pc:spChg>
        <pc:spChg chg="add del mod">
          <ac:chgData name="정현 김" userId="2a1605926094e083" providerId="LiveId" clId="{F4B19814-2D24-43F8-9702-189B16CCF6D9}" dt="2024-11-21T15:36:27.075" v="1853" actId="478"/>
          <ac:spMkLst>
            <pc:docMk/>
            <pc:sldMk cId="1784676688" sldId="261"/>
            <ac:spMk id="9" creationId="{6C74EF00-9878-0E47-D3E8-1C4E7BF86276}"/>
          </ac:spMkLst>
        </pc:spChg>
        <pc:spChg chg="add del mod">
          <ac:chgData name="정현 김" userId="2a1605926094e083" providerId="LiveId" clId="{F4B19814-2D24-43F8-9702-189B16CCF6D9}" dt="2024-11-21T15:36:27.075" v="1853" actId="478"/>
          <ac:spMkLst>
            <pc:docMk/>
            <pc:sldMk cId="1784676688" sldId="261"/>
            <ac:spMk id="10" creationId="{9329B99F-8B13-C7D7-0F26-3A248CD204BE}"/>
          </ac:spMkLst>
        </pc:spChg>
        <pc:spChg chg="add del mod">
          <ac:chgData name="정현 김" userId="2a1605926094e083" providerId="LiveId" clId="{F4B19814-2D24-43F8-9702-189B16CCF6D9}" dt="2024-11-21T15:31:43.830" v="1798" actId="478"/>
          <ac:spMkLst>
            <pc:docMk/>
            <pc:sldMk cId="1784676688" sldId="261"/>
            <ac:spMk id="11" creationId="{B041D441-CCAF-5256-CB81-EAD3AD41EFBF}"/>
          </ac:spMkLst>
        </pc:spChg>
        <pc:spChg chg="add mod or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12" creationId="{DF862DBC-0647-F6A3-71E2-4F269D7739AD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16" creationId="{935CD849-D29D-73C0-CA6C-BDEF8B86F4A9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17" creationId="{30C9BE82-BF80-58E9-0611-8EA85EF05A84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18" creationId="{7B5E9379-4FA5-BBEC-8793-564F17F71302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19" creationId="{EB6D8C88-57D3-4B57-5B46-2A44E1CF0B44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20" creationId="{A636CCCD-E541-31E5-B2F4-0A8E6A653276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21" creationId="{4604D566-6FFA-2138-63B5-3380F14E4450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22" creationId="{5B85B4D3-69DD-FB53-0F12-D8E58329593A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23" creationId="{05580CFB-BBC1-6388-B651-F5CC16EE687F}"/>
          </ac:spMkLst>
        </pc:spChg>
        <pc:spChg chg="add mod">
          <ac:chgData name="정현 김" userId="2a1605926094e083" providerId="LiveId" clId="{F4B19814-2D24-43F8-9702-189B16CCF6D9}" dt="2024-11-21T15:52:10.139" v="2296" actId="164"/>
          <ac:spMkLst>
            <pc:docMk/>
            <pc:sldMk cId="1784676688" sldId="261"/>
            <ac:spMk id="24" creationId="{4985E53E-3F31-F360-061B-FC558E8479C5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29" creationId="{C94EF34B-BB2A-03D1-709A-33B35467EB58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0" creationId="{BBF3DBF4-30C7-B9A1-B0CA-EB87441F3528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2" creationId="{6CFBC8E5-39B0-BC96-6F49-CD819F809377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3" creationId="{191295C6-784A-1358-D72F-F414D509D498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4" creationId="{18B22940-0D3E-9C63-DDE2-2D880BFAD836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5" creationId="{FF83B95B-3F1B-3244-FFBC-0830A86808F8}"/>
          </ac:spMkLst>
        </pc:spChg>
        <pc:spChg chg="add mod topLvl">
          <ac:chgData name="정현 김" userId="2a1605926094e083" providerId="LiveId" clId="{F4B19814-2D24-43F8-9702-189B16CCF6D9}" dt="2024-11-21T15:53:03.507" v="2307" actId="164"/>
          <ac:spMkLst>
            <pc:docMk/>
            <pc:sldMk cId="1784676688" sldId="261"/>
            <ac:spMk id="36" creationId="{F676295C-D3D1-A556-1A4B-E687EE027ABD}"/>
          </ac:spMkLst>
        </pc:spChg>
        <pc:grpChg chg="add mod">
          <ac:chgData name="정현 김" userId="2a1605926094e083" providerId="LiveId" clId="{F4B19814-2D24-43F8-9702-189B16CCF6D9}" dt="2024-11-21T15:32:41.609" v="1804" actId="164"/>
          <ac:grpSpMkLst>
            <pc:docMk/>
            <pc:sldMk cId="1784676688" sldId="261"/>
            <ac:grpSpMk id="13" creationId="{58F47DE4-FD61-8E7C-CB53-7554BD6F5025}"/>
          </ac:grpSpMkLst>
        </pc:grpChg>
        <pc:grpChg chg="add mod">
          <ac:chgData name="정현 김" userId="2a1605926094e083" providerId="LiveId" clId="{F4B19814-2D24-43F8-9702-189B16CCF6D9}" dt="2024-11-21T15:32:39.910" v="1803" actId="164"/>
          <ac:grpSpMkLst>
            <pc:docMk/>
            <pc:sldMk cId="1784676688" sldId="261"/>
            <ac:grpSpMk id="14" creationId="{1BD06737-ECF9-29C4-35B1-A0CE9025115C}"/>
          </ac:grpSpMkLst>
        </pc:grpChg>
        <pc:grpChg chg="add del mod">
          <ac:chgData name="정현 김" userId="2a1605926094e083" providerId="LiveId" clId="{F4B19814-2D24-43F8-9702-189B16CCF6D9}" dt="2024-11-21T15:34:31.924" v="1816" actId="478"/>
          <ac:grpSpMkLst>
            <pc:docMk/>
            <pc:sldMk cId="1784676688" sldId="261"/>
            <ac:grpSpMk id="15" creationId="{F7570FB5-5D8F-D2F2-055A-DE281AA81BF9}"/>
          </ac:grpSpMkLst>
        </pc:grpChg>
        <pc:grpChg chg="add mod">
          <ac:chgData name="정현 김" userId="2a1605926094e083" providerId="LiveId" clId="{F4B19814-2D24-43F8-9702-189B16CCF6D9}" dt="2024-11-21T15:52:10.139" v="2296" actId="164"/>
          <ac:grpSpMkLst>
            <pc:docMk/>
            <pc:sldMk cId="1784676688" sldId="261"/>
            <ac:grpSpMk id="38" creationId="{0A230E71-1956-A266-29CA-9F622BCB7648}"/>
          </ac:grpSpMkLst>
        </pc:grpChg>
        <pc:grpChg chg="add del mod">
          <ac:chgData name="정현 김" userId="2a1605926094e083" providerId="LiveId" clId="{F4B19814-2D24-43F8-9702-189B16CCF6D9}" dt="2024-11-21T15:52:54.782" v="2306" actId="164"/>
          <ac:grpSpMkLst>
            <pc:docMk/>
            <pc:sldMk cId="1784676688" sldId="261"/>
            <ac:grpSpMk id="39" creationId="{14C7DD41-C97C-91BD-D397-FD5CC5B745E2}"/>
          </ac:grpSpMkLst>
        </pc:grpChg>
        <pc:grpChg chg="add mod">
          <ac:chgData name="정현 김" userId="2a1605926094e083" providerId="LiveId" clId="{F4B19814-2D24-43F8-9702-189B16CCF6D9}" dt="2024-11-21T15:53:03.507" v="2307" actId="164"/>
          <ac:grpSpMkLst>
            <pc:docMk/>
            <pc:sldMk cId="1784676688" sldId="261"/>
            <ac:grpSpMk id="40" creationId="{983F038E-ADE5-E0ED-608A-4EE75916A2C7}"/>
          </ac:grpSpMkLst>
        </pc:grpChg>
        <pc:graphicFrameChg chg="add mod modGraphic">
          <ac:chgData name="정현 김" userId="2a1605926094e083" providerId="LiveId" clId="{F4B19814-2D24-43F8-9702-189B16CCF6D9}" dt="2024-11-21T15:53:03.507" v="2307" actId="164"/>
          <ac:graphicFrameMkLst>
            <pc:docMk/>
            <pc:sldMk cId="1784676688" sldId="261"/>
            <ac:graphicFrameMk id="31" creationId="{3EA37321-B0DE-3442-3DB6-6604FF15BC2D}"/>
          </ac:graphicFrameMkLst>
        </pc:graphicFrameChg>
        <pc:graphicFrameChg chg="add mod topLvl modGraphic">
          <ac:chgData name="정현 김" userId="2a1605926094e083" providerId="LiveId" clId="{F4B19814-2D24-43F8-9702-189B16CCF6D9}" dt="2024-11-21T15:53:03.507" v="2307" actId="164"/>
          <ac:graphicFrameMkLst>
            <pc:docMk/>
            <pc:sldMk cId="1784676688" sldId="261"/>
            <ac:graphicFrameMk id="37" creationId="{B52036DE-7509-E183-B3A2-BABBCFD91345}"/>
          </ac:graphicFrameMkLst>
        </pc:graphicFrameChg>
        <pc:cxnChg chg="add mod">
          <ac:chgData name="정현 김" userId="2a1605926094e083" providerId="LiveId" clId="{F4B19814-2D24-43F8-9702-189B16CCF6D9}" dt="2024-11-21T15:52:10.139" v="2296" actId="164"/>
          <ac:cxnSpMkLst>
            <pc:docMk/>
            <pc:sldMk cId="1784676688" sldId="261"/>
            <ac:cxnSpMk id="26" creationId="{95A4DA9C-DF60-A658-C422-987ACB3A1A78}"/>
          </ac:cxnSpMkLst>
        </pc:cxnChg>
      </pc:sldChg>
      <pc:sldMasterChg chg="modSldLayout">
        <pc:chgData name="정현 김" userId="2a1605926094e083" providerId="LiveId" clId="{F4B19814-2D24-43F8-9702-189B16CCF6D9}" dt="2024-11-21T14:47:59.589" v="82" actId="122"/>
        <pc:sldMasterMkLst>
          <pc:docMk/>
          <pc:sldMasterMk cId="1498980696" sldId="2147483660"/>
        </pc:sldMasterMkLst>
        <pc:sldLayoutChg chg="addSp modSp mod">
          <pc:chgData name="정현 김" userId="2a1605926094e083" providerId="LiveId" clId="{F4B19814-2D24-43F8-9702-189B16CCF6D9}" dt="2024-11-21T14:47:59.589" v="82" actId="122"/>
          <pc:sldLayoutMkLst>
            <pc:docMk/>
            <pc:sldMasterMk cId="1498980696" sldId="2147483660"/>
            <pc:sldLayoutMk cId="178864588" sldId="2147483662"/>
          </pc:sldLayoutMkLst>
          <pc:spChg chg="mod">
            <ac:chgData name="정현 김" userId="2a1605926094e083" providerId="LiveId" clId="{F4B19814-2D24-43F8-9702-189B16CCF6D9}" dt="2024-11-21T14:45:51.082" v="62" actId="122"/>
            <ac:spMkLst>
              <pc:docMk/>
              <pc:sldMasterMk cId="1498980696" sldId="2147483660"/>
              <pc:sldLayoutMk cId="178864588" sldId="2147483662"/>
              <ac:spMk id="2" creationId="{00000000-0000-0000-0000-000000000000}"/>
            </ac:spMkLst>
          </pc:spChg>
          <pc:spChg chg="add mod">
            <ac:chgData name="정현 김" userId="2a1605926094e083" providerId="LiveId" clId="{F4B19814-2D24-43F8-9702-189B16CCF6D9}" dt="2024-11-21T14:46:50.852" v="70" actId="1076"/>
            <ac:spMkLst>
              <pc:docMk/>
              <pc:sldMasterMk cId="1498980696" sldId="2147483660"/>
              <pc:sldLayoutMk cId="178864588" sldId="2147483662"/>
              <ac:spMk id="8" creationId="{E63047E9-16AB-08D9-CB86-9A24FB99275F}"/>
            </ac:spMkLst>
          </pc:spChg>
          <pc:spChg chg="add mod">
            <ac:chgData name="정현 김" userId="2a1605926094e083" providerId="LiveId" clId="{F4B19814-2D24-43F8-9702-189B16CCF6D9}" dt="2024-11-21T14:47:59.589" v="82" actId="122"/>
            <ac:spMkLst>
              <pc:docMk/>
              <pc:sldMasterMk cId="1498980696" sldId="2147483660"/>
              <pc:sldLayoutMk cId="178864588" sldId="2147483662"/>
              <ac:spMk id="9" creationId="{8B200969-8FE5-483F-2C51-3FEC7F2F3B6E}"/>
            </ac:spMkLst>
          </pc:spChg>
          <pc:picChg chg="add mod">
            <ac:chgData name="정현 김" userId="2a1605926094e083" providerId="LiveId" clId="{F4B19814-2D24-43F8-9702-189B16CCF6D9}" dt="2024-11-21T14:45:07.067" v="57" actId="1076"/>
            <ac:picMkLst>
              <pc:docMk/>
              <pc:sldMasterMk cId="1498980696" sldId="2147483660"/>
              <pc:sldLayoutMk cId="178864588" sldId="2147483662"/>
              <ac:picMk id="7" creationId="{F799A187-7049-3539-AE88-5342323A7EF7}"/>
            </ac:picMkLst>
          </pc:picChg>
        </pc:sldLayoutChg>
      </pc:sldMasterChg>
    </pc:docChg>
  </pc:docChgLst>
  <pc:docChgLst>
    <pc:chgData name="정현 김" userId="2a1605926094e083" providerId="LiveId" clId="{BB0B438B-80FE-4503-990E-8EA319497F54}"/>
    <pc:docChg chg="undo redo custSel modSld modMainMaster">
      <pc:chgData name="정현 김" userId="2a1605926094e083" providerId="LiveId" clId="{BB0B438B-80FE-4503-990E-8EA319497F54}" dt="2024-11-26T04:42:46.163" v="91" actId="20577"/>
      <pc:docMkLst>
        <pc:docMk/>
      </pc:docMkLst>
      <pc:sldChg chg="addSp delSp modSp mod">
        <pc:chgData name="정현 김" userId="2a1605926094e083" providerId="LiveId" clId="{BB0B438B-80FE-4503-990E-8EA319497F54}" dt="2024-11-26T04:20:22.999" v="53"/>
        <pc:sldMkLst>
          <pc:docMk/>
          <pc:sldMk cId="2365543652" sldId="256"/>
        </pc:sldMkLst>
        <pc:spChg chg="mod">
          <ac:chgData name="정현 김" userId="2a1605926094e083" providerId="LiveId" clId="{BB0B438B-80FE-4503-990E-8EA319497F54}" dt="2024-11-26T03:53:42.440" v="35" actId="11530"/>
          <ac:spMkLst>
            <pc:docMk/>
            <pc:sldMk cId="2365543652" sldId="256"/>
            <ac:spMk id="4" creationId="{F7F3C0B6-0910-C6BE-4AA2-96B009337173}"/>
          </ac:spMkLst>
        </pc:spChg>
        <pc:spChg chg="mod">
          <ac:chgData name="정현 김" userId="2a1605926094e083" providerId="LiveId" clId="{BB0B438B-80FE-4503-990E-8EA319497F54}" dt="2024-11-26T03:41:28.268" v="0" actId="14100"/>
          <ac:spMkLst>
            <pc:docMk/>
            <pc:sldMk cId="2365543652" sldId="256"/>
            <ac:spMk id="5" creationId="{75B1A1D6-C7BF-DD93-DA9E-C161A6CF5610}"/>
          </ac:spMkLst>
        </pc:spChg>
        <pc:picChg chg="add mod">
          <ac:chgData name="정현 김" userId="2a1605926094e083" providerId="LiveId" clId="{BB0B438B-80FE-4503-990E-8EA319497F54}" dt="2024-11-26T04:20:22.999" v="53"/>
          <ac:picMkLst>
            <pc:docMk/>
            <pc:sldMk cId="2365543652" sldId="256"/>
            <ac:picMk id="3" creationId="{B4B7D52D-54D5-0588-E96D-50DC2AAC62B1}"/>
          </ac:picMkLst>
        </pc:picChg>
        <pc:picChg chg="del mod">
          <ac:chgData name="정현 김" userId="2a1605926094e083" providerId="LiveId" clId="{BB0B438B-80FE-4503-990E-8EA319497F54}" dt="2024-11-26T04:19:19.499" v="40" actId="478"/>
          <ac:picMkLst>
            <pc:docMk/>
            <pc:sldMk cId="2365543652" sldId="256"/>
            <ac:picMk id="7" creationId="{25138CAE-465A-A396-30AE-A9591D8E26AE}"/>
          </ac:picMkLst>
        </pc:picChg>
      </pc:sldChg>
      <pc:sldChg chg="modSp mod">
        <pc:chgData name="정현 김" userId="2a1605926094e083" providerId="LiveId" clId="{BB0B438B-80FE-4503-990E-8EA319497F54}" dt="2024-11-26T04:39:06.080" v="85" actId="1076"/>
        <pc:sldMkLst>
          <pc:docMk/>
          <pc:sldMk cId="1154887913" sldId="257"/>
        </pc:sldMkLst>
        <pc:spChg chg="mod">
          <ac:chgData name="정현 김" userId="2a1605926094e083" providerId="LiveId" clId="{BB0B438B-80FE-4503-990E-8EA319497F54}" dt="2024-11-26T04:31:25.875" v="71" actId="1076"/>
          <ac:spMkLst>
            <pc:docMk/>
            <pc:sldMk cId="1154887913" sldId="257"/>
            <ac:spMk id="4" creationId="{8EDFF9B3-30A4-235C-A0B6-0CDD97C7F3E7}"/>
          </ac:spMkLst>
        </pc:spChg>
        <pc:spChg chg="mod">
          <ac:chgData name="정현 김" userId="2a1605926094e083" providerId="LiveId" clId="{BB0B438B-80FE-4503-990E-8EA319497F54}" dt="2024-11-26T04:31:30.746" v="73" actId="14100"/>
          <ac:spMkLst>
            <pc:docMk/>
            <pc:sldMk cId="1154887913" sldId="257"/>
            <ac:spMk id="5" creationId="{1CAFB158-85F9-0B95-5128-A582260F294F}"/>
          </ac:spMkLst>
        </pc:spChg>
        <pc:spChg chg="mod">
          <ac:chgData name="정현 김" userId="2a1605926094e083" providerId="LiveId" clId="{BB0B438B-80FE-4503-990E-8EA319497F54}" dt="2024-11-26T04:26:42.199" v="67" actId="1076"/>
          <ac:spMkLst>
            <pc:docMk/>
            <pc:sldMk cId="1154887913" sldId="257"/>
            <ac:spMk id="6" creationId="{0B5E20E0-820F-9343-0172-62AE58F151D6}"/>
          </ac:spMkLst>
        </pc:spChg>
        <pc:spChg chg="mod">
          <ac:chgData name="정현 김" userId="2a1605926094e083" providerId="LiveId" clId="{BB0B438B-80FE-4503-990E-8EA319497F54}" dt="2024-11-26T04:26:30.633" v="64" actId="1076"/>
          <ac:spMkLst>
            <pc:docMk/>
            <pc:sldMk cId="1154887913" sldId="257"/>
            <ac:spMk id="9" creationId="{40FC0581-7585-96BA-C22F-5E1B37E6E3F6}"/>
          </ac:spMkLst>
        </pc:spChg>
        <pc:spChg chg="mod">
          <ac:chgData name="정현 김" userId="2a1605926094e083" providerId="LiveId" clId="{BB0B438B-80FE-4503-990E-8EA319497F54}" dt="2024-11-26T04:31:37.871" v="74" actId="14100"/>
          <ac:spMkLst>
            <pc:docMk/>
            <pc:sldMk cId="1154887913" sldId="257"/>
            <ac:spMk id="10" creationId="{ED34FE1D-1BDC-BE94-EB6E-22C59708CC5D}"/>
          </ac:spMkLst>
        </pc:spChg>
        <pc:spChg chg="mod">
          <ac:chgData name="정현 김" userId="2a1605926094e083" providerId="LiveId" clId="{BB0B438B-80FE-4503-990E-8EA319497F54}" dt="2024-11-26T04:26:30.633" v="64" actId="1076"/>
          <ac:spMkLst>
            <pc:docMk/>
            <pc:sldMk cId="1154887913" sldId="257"/>
            <ac:spMk id="11" creationId="{9E9EA00B-B5B3-6072-7F74-61CD2ABDA946}"/>
          </ac:spMkLst>
        </pc:spChg>
        <pc:spChg chg="mod">
          <ac:chgData name="정현 김" userId="2a1605926094e083" providerId="LiveId" clId="{BB0B438B-80FE-4503-990E-8EA319497F54}" dt="2024-11-26T04:26:24.810" v="63" actId="1076"/>
          <ac:spMkLst>
            <pc:docMk/>
            <pc:sldMk cId="1154887913" sldId="257"/>
            <ac:spMk id="13" creationId="{54F0CB8B-6FD4-6521-1036-76657C49B3BB}"/>
          </ac:spMkLst>
        </pc:spChg>
        <pc:spChg chg="mod">
          <ac:chgData name="정현 김" userId="2a1605926094e083" providerId="LiveId" clId="{BB0B438B-80FE-4503-990E-8EA319497F54}" dt="2024-11-26T04:31:41.371" v="75" actId="14100"/>
          <ac:spMkLst>
            <pc:docMk/>
            <pc:sldMk cId="1154887913" sldId="257"/>
            <ac:spMk id="14" creationId="{590CAECB-264D-5AF6-E08B-ED2B9F5B9625}"/>
          </ac:spMkLst>
        </pc:spChg>
        <pc:spChg chg="mod">
          <ac:chgData name="정현 김" userId="2a1605926094e083" providerId="LiveId" clId="{BB0B438B-80FE-4503-990E-8EA319497F54}" dt="2024-11-26T04:26:24.810" v="63" actId="1076"/>
          <ac:spMkLst>
            <pc:docMk/>
            <pc:sldMk cId="1154887913" sldId="257"/>
            <ac:spMk id="15" creationId="{63D2192C-DF48-3F56-50A8-DCA8B1B4F312}"/>
          </ac:spMkLst>
        </pc:spChg>
        <pc:spChg chg="mod">
          <ac:chgData name="정현 김" userId="2a1605926094e083" providerId="LiveId" clId="{BB0B438B-80FE-4503-990E-8EA319497F54}" dt="2024-11-26T04:26:16.464" v="62" actId="1076"/>
          <ac:spMkLst>
            <pc:docMk/>
            <pc:sldMk cId="1154887913" sldId="257"/>
            <ac:spMk id="17" creationId="{3A3C3119-1DE9-37A5-EE02-F3AE403B19F1}"/>
          </ac:spMkLst>
        </pc:spChg>
        <pc:spChg chg="mod">
          <ac:chgData name="정현 김" userId="2a1605926094e083" providerId="LiveId" clId="{BB0B438B-80FE-4503-990E-8EA319497F54}" dt="2024-11-26T04:31:44.039" v="76" actId="14100"/>
          <ac:spMkLst>
            <pc:docMk/>
            <pc:sldMk cId="1154887913" sldId="257"/>
            <ac:spMk id="18" creationId="{A45D5CE6-3420-EF7A-C1B9-DAFC837C9974}"/>
          </ac:spMkLst>
        </pc:spChg>
        <pc:spChg chg="mod">
          <ac:chgData name="정현 김" userId="2a1605926094e083" providerId="LiveId" clId="{BB0B438B-80FE-4503-990E-8EA319497F54}" dt="2024-11-26T04:26:16.464" v="62" actId="1076"/>
          <ac:spMkLst>
            <pc:docMk/>
            <pc:sldMk cId="1154887913" sldId="257"/>
            <ac:spMk id="19" creationId="{A7DCB143-6298-6D3B-49C4-B1942D9EF093}"/>
          </ac:spMkLst>
        </pc:spChg>
        <pc:picChg chg="mod">
          <ac:chgData name="정현 김" userId="2a1605926094e083" providerId="LiveId" clId="{BB0B438B-80FE-4503-990E-8EA319497F54}" dt="2024-11-26T04:39:06.080" v="85" actId="1076"/>
          <ac:picMkLst>
            <pc:docMk/>
            <pc:sldMk cId="1154887913" sldId="257"/>
            <ac:picMk id="21" creationId="{0CB88184-66E6-B804-EED5-7B673239DD70}"/>
          </ac:picMkLst>
        </pc:picChg>
      </pc:sldChg>
      <pc:sldChg chg="modSp mod">
        <pc:chgData name="정현 김" userId="2a1605926094e083" providerId="LiveId" clId="{BB0B438B-80FE-4503-990E-8EA319497F54}" dt="2024-11-26T04:40:26.977" v="87" actId="14100"/>
        <pc:sldMkLst>
          <pc:docMk/>
          <pc:sldMk cId="442134116" sldId="258"/>
        </pc:sldMkLst>
        <pc:spChg chg="mod">
          <ac:chgData name="정현 김" userId="2a1605926094e083" providerId="LiveId" clId="{BB0B438B-80FE-4503-990E-8EA319497F54}" dt="2024-11-26T04:38:47.075" v="84" actId="20577"/>
          <ac:spMkLst>
            <pc:docMk/>
            <pc:sldMk cId="442134116" sldId="258"/>
            <ac:spMk id="3" creationId="{B38CEC2A-5BF9-62CB-7B85-02535EFB6CE9}"/>
          </ac:spMkLst>
        </pc:spChg>
        <pc:spChg chg="mod">
          <ac:chgData name="정현 김" userId="2a1605926094e083" providerId="LiveId" clId="{BB0B438B-80FE-4503-990E-8EA319497F54}" dt="2024-11-26T04:40:26.977" v="87" actId="14100"/>
          <ac:spMkLst>
            <pc:docMk/>
            <pc:sldMk cId="442134116" sldId="258"/>
            <ac:spMk id="4" creationId="{70F9C71E-DAE7-2BD1-A70E-29C636011351}"/>
          </ac:spMkLst>
        </pc:spChg>
      </pc:sldChg>
      <pc:sldChg chg="modSp mod">
        <pc:chgData name="정현 김" userId="2a1605926094e083" providerId="LiveId" clId="{BB0B438B-80FE-4503-990E-8EA319497F54}" dt="2024-11-26T04:37:23.129" v="78" actId="20577"/>
        <pc:sldMkLst>
          <pc:docMk/>
          <pc:sldMk cId="4140745895" sldId="259"/>
        </pc:sldMkLst>
        <pc:spChg chg="mod">
          <ac:chgData name="정현 김" userId="2a1605926094e083" providerId="LiveId" clId="{BB0B438B-80FE-4503-990E-8EA319497F54}" dt="2024-11-26T03:48:43.858" v="19" actId="20577"/>
          <ac:spMkLst>
            <pc:docMk/>
            <pc:sldMk cId="4140745895" sldId="259"/>
            <ac:spMk id="9" creationId="{CF593AA9-DEB9-0F8D-8EFC-43BDB322D668}"/>
          </ac:spMkLst>
        </pc:spChg>
        <pc:graphicFrameChg chg="modGraphic">
          <ac:chgData name="정현 김" userId="2a1605926094e083" providerId="LiveId" clId="{BB0B438B-80FE-4503-990E-8EA319497F54}" dt="2024-11-26T04:37:23.129" v="78" actId="20577"/>
          <ac:graphicFrameMkLst>
            <pc:docMk/>
            <pc:sldMk cId="4140745895" sldId="259"/>
            <ac:graphicFrameMk id="4" creationId="{5935FBF1-B234-F27C-C3F3-97DA37676121}"/>
          </ac:graphicFrameMkLst>
        </pc:graphicFrameChg>
      </pc:sldChg>
      <pc:sldChg chg="modSp">
        <pc:chgData name="정현 김" userId="2a1605926094e083" providerId="LiveId" clId="{BB0B438B-80FE-4503-990E-8EA319497F54}" dt="2024-11-26T04:42:46.163" v="91" actId="20577"/>
        <pc:sldMkLst>
          <pc:docMk/>
          <pc:sldMk cId="2090754037" sldId="260"/>
        </pc:sldMkLst>
        <pc:graphicFrameChg chg="mod">
          <ac:chgData name="정현 김" userId="2a1605926094e083" providerId="LiveId" clId="{BB0B438B-80FE-4503-990E-8EA319497F54}" dt="2024-11-26T04:42:46.163" v="91" actId="20577"/>
          <ac:graphicFrameMkLst>
            <pc:docMk/>
            <pc:sldMk cId="2090754037" sldId="260"/>
            <ac:graphicFrameMk id="6" creationId="{0F924863-866E-5883-F9C9-7F42385A5606}"/>
          </ac:graphicFrameMkLst>
        </pc:graphicFrameChg>
      </pc:sldChg>
      <pc:sldChg chg="modSp mod">
        <pc:chgData name="정현 김" userId="2a1605926094e083" providerId="LiveId" clId="{BB0B438B-80FE-4503-990E-8EA319497F54}" dt="2024-11-26T03:52:08.197" v="34" actId="14100"/>
        <pc:sldMkLst>
          <pc:docMk/>
          <pc:sldMk cId="1784676688" sldId="261"/>
        </pc:sldMkLst>
        <pc:spChg chg="mod">
          <ac:chgData name="정현 김" userId="2a1605926094e083" providerId="LiveId" clId="{BB0B438B-80FE-4503-990E-8EA319497F54}" dt="2024-11-26T03:51:41.168" v="30" actId="14100"/>
          <ac:spMkLst>
            <pc:docMk/>
            <pc:sldMk cId="1784676688" sldId="261"/>
            <ac:spMk id="18" creationId="{7B5E9379-4FA5-BBEC-8793-564F17F71302}"/>
          </ac:spMkLst>
        </pc:spChg>
        <pc:spChg chg="mod">
          <ac:chgData name="정현 김" userId="2a1605926094e083" providerId="LiveId" clId="{BB0B438B-80FE-4503-990E-8EA319497F54}" dt="2024-11-26T03:51:30.219" v="28" actId="20577"/>
          <ac:spMkLst>
            <pc:docMk/>
            <pc:sldMk cId="1784676688" sldId="261"/>
            <ac:spMk id="22" creationId="{5B85B4D3-69DD-FB53-0F12-D8E58329593A}"/>
          </ac:spMkLst>
        </pc:spChg>
        <pc:spChg chg="mod">
          <ac:chgData name="정현 김" userId="2a1605926094e083" providerId="LiveId" clId="{BB0B438B-80FE-4503-990E-8EA319497F54}" dt="2024-11-26T03:52:08.197" v="34" actId="14100"/>
          <ac:spMkLst>
            <pc:docMk/>
            <pc:sldMk cId="1784676688" sldId="261"/>
            <ac:spMk id="36" creationId="{F676295C-D3D1-A556-1A4B-E687EE027ABD}"/>
          </ac:spMkLst>
        </pc:spChg>
      </pc:sldChg>
      <pc:sldMasterChg chg="modSldLayout">
        <pc:chgData name="정현 김" userId="2a1605926094e083" providerId="LiveId" clId="{BB0B438B-80FE-4503-990E-8EA319497F54}" dt="2024-11-26T04:24:26.474" v="57" actId="207"/>
        <pc:sldMasterMkLst>
          <pc:docMk/>
          <pc:sldMasterMk cId="1498980696" sldId="2147483660"/>
        </pc:sldMasterMkLst>
        <pc:sldLayoutChg chg="modSp mod">
          <pc:chgData name="정현 김" userId="2a1605926094e083" providerId="LiveId" clId="{BB0B438B-80FE-4503-990E-8EA319497F54}" dt="2024-11-26T04:24:26.474" v="57" actId="207"/>
          <pc:sldLayoutMkLst>
            <pc:docMk/>
            <pc:sldMasterMk cId="1498980696" sldId="2147483660"/>
            <pc:sldLayoutMk cId="178864588" sldId="2147483662"/>
          </pc:sldLayoutMkLst>
          <pc:spChg chg="mod">
            <ac:chgData name="정현 김" userId="2a1605926094e083" providerId="LiveId" clId="{BB0B438B-80FE-4503-990E-8EA319497F54}" dt="2024-11-26T03:42:32.046" v="3" actId="207"/>
            <ac:spMkLst>
              <pc:docMk/>
              <pc:sldMasterMk cId="1498980696" sldId="2147483660"/>
              <pc:sldLayoutMk cId="178864588" sldId="2147483662"/>
              <ac:spMk id="9" creationId="{8B200969-8FE5-483F-2C51-3FEC7F2F3B6E}"/>
            </ac:spMkLst>
          </pc:spChg>
          <pc:picChg chg="mod">
            <ac:chgData name="정현 김" userId="2a1605926094e083" providerId="LiveId" clId="{BB0B438B-80FE-4503-990E-8EA319497F54}" dt="2024-11-26T04:24:26.474" v="57" actId="207"/>
            <ac:picMkLst>
              <pc:docMk/>
              <pc:sldMasterMk cId="1498980696" sldId="2147483660"/>
              <pc:sldLayoutMk cId="178864588" sldId="2147483662"/>
              <ac:picMk id="7" creationId="{F799A187-7049-3539-AE88-5342323A7EF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발전인프라</a:t>
            </a:r>
            <a:r>
              <a:rPr lang="ko-KR" altLang="en-US" sz="2400" b="1" baseline="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경쟁력</a:t>
            </a:r>
            <a:r>
              <a:rPr lang="ko-KR" altLang="en-US" sz="2400" b="1" baseline="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순위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과학경쟁력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3-41FA-A179-2BC7AD436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7801887"/>
        <c:axId val="1467818207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기술경쟁력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43-41FA-A179-2BC7AD436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17</c:v>
                </c:pt>
                <c:pt idx="3">
                  <c:v>14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3-41FA-A179-2BC7AD436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676160"/>
        <c:axId val="282589183"/>
      </c:lineChart>
      <c:catAx>
        <c:axId val="146780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67818207"/>
        <c:crosses val="autoZero"/>
        <c:auto val="1"/>
        <c:lblAlgn val="ctr"/>
        <c:lblOffset val="100"/>
        <c:noMultiLvlLbl val="0"/>
      </c:catAx>
      <c:valAx>
        <c:axId val="1467818207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67801887"/>
        <c:crosses val="autoZero"/>
        <c:crossBetween val="between"/>
        <c:majorUnit val="2.5"/>
      </c:valAx>
      <c:valAx>
        <c:axId val="282589183"/>
        <c:scaling>
          <c:orientation val="minMax"/>
          <c:max val="24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097676160"/>
        <c:crosses val="max"/>
        <c:crossBetween val="between"/>
        <c:majorUnit val="4"/>
      </c:valAx>
      <c:catAx>
        <c:axId val="109767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58918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36D42-BBAD-446A-9CB4-42573A55F786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F082E5E-81F3-48E1-BD6A-260CE4BA7CDA}">
      <dgm:prSet phldrT="[텍스트]"/>
      <dgm:spPr/>
      <dgm:t>
        <a:bodyPr/>
        <a:lstStyle/>
        <a:p>
          <a:pPr latinLnBrk="1"/>
          <a:r>
            <a:rPr lang="en-US" altLang="ko-KR" dirty="0"/>
            <a:t> </a:t>
          </a:r>
          <a:endParaRPr lang="ko-KR" altLang="en-US" dirty="0"/>
        </a:p>
      </dgm:t>
    </dgm:pt>
    <dgm:pt modelId="{B1DFD18A-7E75-42B9-B3D2-877F9B1C1A24}" type="parTrans" cxnId="{83087BF0-B799-4409-949B-A2660F75A24A}">
      <dgm:prSet/>
      <dgm:spPr/>
      <dgm:t>
        <a:bodyPr/>
        <a:lstStyle/>
        <a:p>
          <a:pPr latinLnBrk="1"/>
          <a:endParaRPr lang="ko-KR" altLang="en-US"/>
        </a:p>
      </dgm:t>
    </dgm:pt>
    <dgm:pt modelId="{493A73B9-7188-442D-B685-1F9A4EAFE35F}" type="sibTrans" cxnId="{83087BF0-B799-4409-949B-A2660F75A24A}">
      <dgm:prSet/>
      <dgm:spPr/>
      <dgm:t>
        <a:bodyPr/>
        <a:lstStyle/>
        <a:p>
          <a:pPr latinLnBrk="1"/>
          <a:endParaRPr lang="ko-KR" altLang="en-US"/>
        </a:p>
      </dgm:t>
    </dgm:pt>
    <dgm:pt modelId="{E244D54D-2BFD-489B-8B5B-EFE02A6446BD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방사선 측정</a:t>
          </a:r>
        </a:p>
      </dgm:t>
    </dgm:pt>
    <dgm:pt modelId="{F95ECBED-6008-4BD1-A389-F4F1073DCBBA}" type="parTrans" cxnId="{F568211A-DB21-44E2-939B-918E2A0D6AA6}">
      <dgm:prSet/>
      <dgm:spPr/>
      <dgm:t>
        <a:bodyPr/>
        <a:lstStyle/>
        <a:p>
          <a:pPr latinLnBrk="1"/>
          <a:endParaRPr lang="ko-KR" altLang="en-US"/>
        </a:p>
      </dgm:t>
    </dgm:pt>
    <dgm:pt modelId="{A1D16C92-EB9B-40A5-A109-D7A0BBFE7394}" type="sibTrans" cxnId="{F568211A-DB21-44E2-939B-918E2A0D6AA6}">
      <dgm:prSet/>
      <dgm:spPr/>
      <dgm:t>
        <a:bodyPr/>
        <a:lstStyle/>
        <a:p>
          <a:pPr latinLnBrk="1"/>
          <a:endParaRPr lang="ko-KR" altLang="en-US"/>
        </a:p>
      </dgm:t>
    </dgm:pt>
    <dgm:pt modelId="{18CCF1E7-846A-4C09-9462-3B59CE8FD466}" type="pres">
      <dgm:prSet presAssocID="{75C36D42-BBAD-446A-9CB4-42573A55F786}" presName="Name0" presStyleCnt="0">
        <dgm:presLayoutVars>
          <dgm:chMax val="4"/>
          <dgm:resizeHandles val="exact"/>
        </dgm:presLayoutVars>
      </dgm:prSet>
      <dgm:spPr/>
    </dgm:pt>
    <dgm:pt modelId="{C3AD5A3D-09C5-49ED-BE69-B7FD5EBA2DBA}" type="pres">
      <dgm:prSet presAssocID="{75C36D42-BBAD-446A-9CB4-42573A55F786}" presName="ellipse" presStyleLbl="trBgShp" presStyleIdx="0" presStyleCnt="1"/>
      <dgm:spPr/>
    </dgm:pt>
    <dgm:pt modelId="{2F1E4ACB-E8B7-44C8-91B6-DEB037FE4547}" type="pres">
      <dgm:prSet presAssocID="{75C36D42-BBAD-446A-9CB4-42573A55F786}" presName="arrow1" presStyleLbl="fgShp" presStyleIdx="0" presStyleCnt="1"/>
      <dgm:spPr/>
    </dgm:pt>
    <dgm:pt modelId="{938D933F-B910-4870-B02E-3887BF77E6D6}" type="pres">
      <dgm:prSet presAssocID="{75C36D42-BBAD-446A-9CB4-42573A55F786}" presName="rectangle" presStyleLbl="revTx" presStyleIdx="0" presStyleCnt="1" custScaleX="135510">
        <dgm:presLayoutVars>
          <dgm:bulletEnabled val="1"/>
        </dgm:presLayoutVars>
      </dgm:prSet>
      <dgm:spPr/>
    </dgm:pt>
    <dgm:pt modelId="{E94C9FEF-DF00-4C68-A5E6-C87BF6BFCFE4}" type="pres">
      <dgm:prSet presAssocID="{E244D54D-2BFD-489B-8B5B-EFE02A6446BD}" presName="item1" presStyleLbl="node1" presStyleIdx="0" presStyleCnt="1" custLinFactNeighborX="13192" custLinFactNeighborY="4703">
        <dgm:presLayoutVars>
          <dgm:bulletEnabled val="1"/>
        </dgm:presLayoutVars>
      </dgm:prSet>
      <dgm:spPr/>
    </dgm:pt>
    <dgm:pt modelId="{B7F70193-4D77-4B5E-8DD6-7C465B643863}" type="pres">
      <dgm:prSet presAssocID="{75C36D42-BBAD-446A-9CB4-42573A55F786}" presName="funnel" presStyleLbl="trAlignAcc1" presStyleIdx="0" presStyleCnt="1"/>
      <dgm:spPr/>
    </dgm:pt>
  </dgm:ptLst>
  <dgm:cxnLst>
    <dgm:cxn modelId="{F568211A-DB21-44E2-939B-918E2A0D6AA6}" srcId="{75C36D42-BBAD-446A-9CB4-42573A55F786}" destId="{E244D54D-2BFD-489B-8B5B-EFE02A6446BD}" srcOrd="1" destOrd="0" parTransId="{F95ECBED-6008-4BD1-A389-F4F1073DCBBA}" sibTransId="{A1D16C92-EB9B-40A5-A109-D7A0BBFE7394}"/>
    <dgm:cxn modelId="{6FBB8F7F-4A83-417D-B547-7405A14A8B65}" type="presOf" srcId="{75C36D42-BBAD-446A-9CB4-42573A55F786}" destId="{18CCF1E7-846A-4C09-9462-3B59CE8FD466}" srcOrd="0" destOrd="0" presId="urn:microsoft.com/office/officeart/2005/8/layout/funnel1"/>
    <dgm:cxn modelId="{A9AD188B-3D7F-48E9-87C7-06F586C0CB3D}" type="presOf" srcId="{6F082E5E-81F3-48E1-BD6A-260CE4BA7CDA}" destId="{E94C9FEF-DF00-4C68-A5E6-C87BF6BFCFE4}" srcOrd="0" destOrd="0" presId="urn:microsoft.com/office/officeart/2005/8/layout/funnel1"/>
    <dgm:cxn modelId="{EAD888C1-6137-4D15-B414-E1ECF6A7EC80}" type="presOf" srcId="{E244D54D-2BFD-489B-8B5B-EFE02A6446BD}" destId="{938D933F-B910-4870-B02E-3887BF77E6D6}" srcOrd="0" destOrd="0" presId="urn:microsoft.com/office/officeart/2005/8/layout/funnel1"/>
    <dgm:cxn modelId="{83087BF0-B799-4409-949B-A2660F75A24A}" srcId="{75C36D42-BBAD-446A-9CB4-42573A55F786}" destId="{6F082E5E-81F3-48E1-BD6A-260CE4BA7CDA}" srcOrd="0" destOrd="0" parTransId="{B1DFD18A-7E75-42B9-B3D2-877F9B1C1A24}" sibTransId="{493A73B9-7188-442D-B685-1F9A4EAFE35F}"/>
    <dgm:cxn modelId="{262C7C6C-935F-4294-BB8D-A384BA86EAFF}" type="presParOf" srcId="{18CCF1E7-846A-4C09-9462-3B59CE8FD466}" destId="{C3AD5A3D-09C5-49ED-BE69-B7FD5EBA2DBA}" srcOrd="0" destOrd="0" presId="urn:microsoft.com/office/officeart/2005/8/layout/funnel1"/>
    <dgm:cxn modelId="{583C50A0-4C5D-46D2-8306-BB1FBC40FE34}" type="presParOf" srcId="{18CCF1E7-846A-4C09-9462-3B59CE8FD466}" destId="{2F1E4ACB-E8B7-44C8-91B6-DEB037FE4547}" srcOrd="1" destOrd="0" presId="urn:microsoft.com/office/officeart/2005/8/layout/funnel1"/>
    <dgm:cxn modelId="{2A088FA9-C8B0-46A5-8AA9-EE84A8314742}" type="presParOf" srcId="{18CCF1E7-846A-4C09-9462-3B59CE8FD466}" destId="{938D933F-B910-4870-B02E-3887BF77E6D6}" srcOrd="2" destOrd="0" presId="urn:microsoft.com/office/officeart/2005/8/layout/funnel1"/>
    <dgm:cxn modelId="{31170B56-BE57-40D4-9BA5-333BAD4A238D}" type="presParOf" srcId="{18CCF1E7-846A-4C09-9462-3B59CE8FD466}" destId="{E94C9FEF-DF00-4C68-A5E6-C87BF6BFCFE4}" srcOrd="3" destOrd="0" presId="urn:microsoft.com/office/officeart/2005/8/layout/funnel1"/>
    <dgm:cxn modelId="{4A48DC15-7E14-4788-917F-63C1F8B3BD5B}" type="presParOf" srcId="{18CCF1E7-846A-4C09-9462-3B59CE8FD466}" destId="{B7F70193-4D77-4B5E-8DD6-7C465B643863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B6DCB-5E8C-4FB9-8AD0-AE1D65D2E86F}" type="doc">
      <dgm:prSet loTypeId="urn:microsoft.com/office/officeart/2005/8/layout/cycle6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9C328A7-C09C-4554-819B-A5A33CA2D9A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알파선</a:t>
          </a:r>
        </a:p>
      </dgm:t>
    </dgm:pt>
    <dgm:pt modelId="{A4C40984-E888-43C6-87CE-ABB8275C2A04}" type="parTrans" cxnId="{D1AE3928-6091-4B65-B300-1BC096C62EC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35F512B-E419-4742-9CCC-3EA68E60689D}" type="sibTrans" cxnId="{D1AE3928-6091-4B65-B300-1BC096C62ECC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D88D494-6DE6-457A-84C5-4E1B582064E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베타선</a:t>
          </a:r>
        </a:p>
      </dgm:t>
    </dgm:pt>
    <dgm:pt modelId="{E0E534F9-9003-4F03-9FEC-AA20A857BBF4}" type="parTrans" cxnId="{E36A270B-CFE7-47A1-BD66-D7687CA1E3A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227B838-1F3B-4404-A11A-38BAA9B5A467}" type="sibTrans" cxnId="{E36A270B-CFE7-47A1-BD66-D7687CA1E3A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15DD5AE-8F3F-45BE-BE91-CD02AD980AE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감마선</a:t>
          </a:r>
        </a:p>
      </dgm:t>
    </dgm:pt>
    <dgm:pt modelId="{D0B1A52B-B07E-4221-89C6-635DC925BE28}" type="parTrans" cxnId="{0BF6716F-84A4-44F5-ABB9-DF0A193393D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4763BFC-415E-4627-B5B0-FB1A47D1B571}" type="sibTrans" cxnId="{0BF6716F-84A4-44F5-ABB9-DF0A193393D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FE152D1-DA43-4AD7-A873-E868500B72FE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X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선</a:t>
          </a:r>
        </a:p>
      </dgm:t>
    </dgm:pt>
    <dgm:pt modelId="{E592F058-8779-435D-9C5A-58FC7CED0E7A}" type="parTrans" cxnId="{D0988382-59A3-4EA9-938D-68BD7EAC134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FE221D4-4F66-4FC0-8F51-C23AF2E9C0EB}" type="sibTrans" cxnId="{D0988382-59A3-4EA9-938D-68BD7EAC134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DC9E58C-DB2B-4890-8C94-5426E0D51FFE}" type="pres">
      <dgm:prSet presAssocID="{D34B6DCB-5E8C-4FB9-8AD0-AE1D65D2E86F}" presName="cycle" presStyleCnt="0">
        <dgm:presLayoutVars>
          <dgm:dir/>
          <dgm:resizeHandles val="exact"/>
        </dgm:presLayoutVars>
      </dgm:prSet>
      <dgm:spPr/>
    </dgm:pt>
    <dgm:pt modelId="{686042A5-0A30-483E-98E9-F9880F0F2DA3}" type="pres">
      <dgm:prSet presAssocID="{C9C328A7-C09C-4554-819B-A5A33CA2D9A6}" presName="node" presStyleLbl="node1" presStyleIdx="0" presStyleCnt="4">
        <dgm:presLayoutVars>
          <dgm:bulletEnabled val="1"/>
        </dgm:presLayoutVars>
      </dgm:prSet>
      <dgm:spPr/>
    </dgm:pt>
    <dgm:pt modelId="{F09E1FA3-322F-46F9-BE11-B1CD94AEE796}" type="pres">
      <dgm:prSet presAssocID="{C9C328A7-C09C-4554-819B-A5A33CA2D9A6}" presName="spNode" presStyleCnt="0"/>
      <dgm:spPr/>
    </dgm:pt>
    <dgm:pt modelId="{3B6DFE77-EDDD-4906-96B8-04AE35618BAB}" type="pres">
      <dgm:prSet presAssocID="{935F512B-E419-4742-9CCC-3EA68E60689D}" presName="sibTrans" presStyleLbl="sibTrans1D1" presStyleIdx="0" presStyleCnt="4"/>
      <dgm:spPr/>
    </dgm:pt>
    <dgm:pt modelId="{EA056500-7D55-4CBD-BD05-0D7B8673E4DE}" type="pres">
      <dgm:prSet presAssocID="{9D88D494-6DE6-457A-84C5-4E1B582064E9}" presName="node" presStyleLbl="node1" presStyleIdx="1" presStyleCnt="4">
        <dgm:presLayoutVars>
          <dgm:bulletEnabled val="1"/>
        </dgm:presLayoutVars>
      </dgm:prSet>
      <dgm:spPr/>
    </dgm:pt>
    <dgm:pt modelId="{7F25C446-A6E7-43ED-A236-635B96681922}" type="pres">
      <dgm:prSet presAssocID="{9D88D494-6DE6-457A-84C5-4E1B582064E9}" presName="spNode" presStyleCnt="0"/>
      <dgm:spPr/>
    </dgm:pt>
    <dgm:pt modelId="{8682076A-0092-417B-B405-9C3CFAEB5835}" type="pres">
      <dgm:prSet presAssocID="{A227B838-1F3B-4404-A11A-38BAA9B5A467}" presName="sibTrans" presStyleLbl="sibTrans1D1" presStyleIdx="1" presStyleCnt="4"/>
      <dgm:spPr/>
    </dgm:pt>
    <dgm:pt modelId="{77A4A1B2-D592-4AF9-B6CC-7494F9B86770}" type="pres">
      <dgm:prSet presAssocID="{E15DD5AE-8F3F-45BE-BE91-CD02AD980AE8}" presName="node" presStyleLbl="node1" presStyleIdx="2" presStyleCnt="4">
        <dgm:presLayoutVars>
          <dgm:bulletEnabled val="1"/>
        </dgm:presLayoutVars>
      </dgm:prSet>
      <dgm:spPr/>
    </dgm:pt>
    <dgm:pt modelId="{D3F8BCFF-1DE4-40A3-8C27-BB18BD816584}" type="pres">
      <dgm:prSet presAssocID="{E15DD5AE-8F3F-45BE-BE91-CD02AD980AE8}" presName="spNode" presStyleCnt="0"/>
      <dgm:spPr/>
    </dgm:pt>
    <dgm:pt modelId="{AC9C5DD3-0650-4C5F-80CF-63F023FF7FC5}" type="pres">
      <dgm:prSet presAssocID="{C4763BFC-415E-4627-B5B0-FB1A47D1B571}" presName="sibTrans" presStyleLbl="sibTrans1D1" presStyleIdx="2" presStyleCnt="4"/>
      <dgm:spPr/>
    </dgm:pt>
    <dgm:pt modelId="{D557F61C-BE85-4DAB-996D-FDD27CDBFF7A}" type="pres">
      <dgm:prSet presAssocID="{DFE152D1-DA43-4AD7-A873-E868500B72FE}" presName="node" presStyleLbl="node1" presStyleIdx="3" presStyleCnt="4">
        <dgm:presLayoutVars>
          <dgm:bulletEnabled val="1"/>
        </dgm:presLayoutVars>
      </dgm:prSet>
      <dgm:spPr/>
    </dgm:pt>
    <dgm:pt modelId="{FF0F0DE2-B9C4-4638-8319-967D688F3C45}" type="pres">
      <dgm:prSet presAssocID="{DFE152D1-DA43-4AD7-A873-E868500B72FE}" presName="spNode" presStyleCnt="0"/>
      <dgm:spPr/>
    </dgm:pt>
    <dgm:pt modelId="{997D132E-4888-474E-AFBF-7CC0CE0576D2}" type="pres">
      <dgm:prSet presAssocID="{FFE221D4-4F66-4FC0-8F51-C23AF2E9C0EB}" presName="sibTrans" presStyleLbl="sibTrans1D1" presStyleIdx="3" presStyleCnt="4"/>
      <dgm:spPr/>
    </dgm:pt>
  </dgm:ptLst>
  <dgm:cxnLst>
    <dgm:cxn modelId="{E36A270B-CFE7-47A1-BD66-D7687CA1E3A8}" srcId="{D34B6DCB-5E8C-4FB9-8AD0-AE1D65D2E86F}" destId="{9D88D494-6DE6-457A-84C5-4E1B582064E9}" srcOrd="1" destOrd="0" parTransId="{E0E534F9-9003-4F03-9FEC-AA20A857BBF4}" sibTransId="{A227B838-1F3B-4404-A11A-38BAA9B5A467}"/>
    <dgm:cxn modelId="{D1AE3928-6091-4B65-B300-1BC096C62ECC}" srcId="{D34B6DCB-5E8C-4FB9-8AD0-AE1D65D2E86F}" destId="{C9C328A7-C09C-4554-819B-A5A33CA2D9A6}" srcOrd="0" destOrd="0" parTransId="{A4C40984-E888-43C6-87CE-ABB8275C2A04}" sibTransId="{935F512B-E419-4742-9CCC-3EA68E60689D}"/>
    <dgm:cxn modelId="{C4D14640-E8C2-4814-92C0-483A75EFA863}" type="presOf" srcId="{9D88D494-6DE6-457A-84C5-4E1B582064E9}" destId="{EA056500-7D55-4CBD-BD05-0D7B8673E4DE}" srcOrd="0" destOrd="0" presId="urn:microsoft.com/office/officeart/2005/8/layout/cycle6"/>
    <dgm:cxn modelId="{871C7947-637B-4F28-8DFE-4C7B31F89B7D}" type="presOf" srcId="{935F512B-E419-4742-9CCC-3EA68E60689D}" destId="{3B6DFE77-EDDD-4906-96B8-04AE35618BAB}" srcOrd="0" destOrd="0" presId="urn:microsoft.com/office/officeart/2005/8/layout/cycle6"/>
    <dgm:cxn modelId="{098FE04A-BE10-4895-A2A4-522451A4A7A7}" type="presOf" srcId="{C4763BFC-415E-4627-B5B0-FB1A47D1B571}" destId="{AC9C5DD3-0650-4C5F-80CF-63F023FF7FC5}" srcOrd="0" destOrd="0" presId="urn:microsoft.com/office/officeart/2005/8/layout/cycle6"/>
    <dgm:cxn modelId="{0BF6716F-84A4-44F5-ABB9-DF0A193393D2}" srcId="{D34B6DCB-5E8C-4FB9-8AD0-AE1D65D2E86F}" destId="{E15DD5AE-8F3F-45BE-BE91-CD02AD980AE8}" srcOrd="2" destOrd="0" parTransId="{D0B1A52B-B07E-4221-89C6-635DC925BE28}" sibTransId="{C4763BFC-415E-4627-B5B0-FB1A47D1B571}"/>
    <dgm:cxn modelId="{D0988382-59A3-4EA9-938D-68BD7EAC1345}" srcId="{D34B6DCB-5E8C-4FB9-8AD0-AE1D65D2E86F}" destId="{DFE152D1-DA43-4AD7-A873-E868500B72FE}" srcOrd="3" destOrd="0" parTransId="{E592F058-8779-435D-9C5A-58FC7CED0E7A}" sibTransId="{FFE221D4-4F66-4FC0-8F51-C23AF2E9C0EB}"/>
    <dgm:cxn modelId="{3FD76097-2D09-448C-97E8-8D0F95B51670}" type="presOf" srcId="{A227B838-1F3B-4404-A11A-38BAA9B5A467}" destId="{8682076A-0092-417B-B405-9C3CFAEB5835}" srcOrd="0" destOrd="0" presId="urn:microsoft.com/office/officeart/2005/8/layout/cycle6"/>
    <dgm:cxn modelId="{0825C69E-9B2F-44D0-9935-3D933965B709}" type="presOf" srcId="{C9C328A7-C09C-4554-819B-A5A33CA2D9A6}" destId="{686042A5-0A30-483E-98E9-F9880F0F2DA3}" srcOrd="0" destOrd="0" presId="urn:microsoft.com/office/officeart/2005/8/layout/cycle6"/>
    <dgm:cxn modelId="{B00571B4-3D9E-4BEA-AC6A-A734DD9249E8}" type="presOf" srcId="{DFE152D1-DA43-4AD7-A873-E868500B72FE}" destId="{D557F61C-BE85-4DAB-996D-FDD27CDBFF7A}" srcOrd="0" destOrd="0" presId="urn:microsoft.com/office/officeart/2005/8/layout/cycle6"/>
    <dgm:cxn modelId="{E2AB01CC-2BD0-4F3D-8235-896422E7CF47}" type="presOf" srcId="{D34B6DCB-5E8C-4FB9-8AD0-AE1D65D2E86F}" destId="{7DC9E58C-DB2B-4890-8C94-5426E0D51FFE}" srcOrd="0" destOrd="0" presId="urn:microsoft.com/office/officeart/2005/8/layout/cycle6"/>
    <dgm:cxn modelId="{89C5D7CF-B1BF-43C1-A3C3-B93B8EC9BB65}" type="presOf" srcId="{E15DD5AE-8F3F-45BE-BE91-CD02AD980AE8}" destId="{77A4A1B2-D592-4AF9-B6CC-7494F9B86770}" srcOrd="0" destOrd="0" presId="urn:microsoft.com/office/officeart/2005/8/layout/cycle6"/>
    <dgm:cxn modelId="{6D62EEE6-CC12-4D2C-9146-AC95BD6395C5}" type="presOf" srcId="{FFE221D4-4F66-4FC0-8F51-C23AF2E9C0EB}" destId="{997D132E-4888-474E-AFBF-7CC0CE0576D2}" srcOrd="0" destOrd="0" presId="urn:microsoft.com/office/officeart/2005/8/layout/cycle6"/>
    <dgm:cxn modelId="{613048A8-6DA0-468A-B3D5-5E8C76AFC950}" type="presParOf" srcId="{7DC9E58C-DB2B-4890-8C94-5426E0D51FFE}" destId="{686042A5-0A30-483E-98E9-F9880F0F2DA3}" srcOrd="0" destOrd="0" presId="urn:microsoft.com/office/officeart/2005/8/layout/cycle6"/>
    <dgm:cxn modelId="{12C8872F-A988-45D4-AC3A-DCEDA80A1AFC}" type="presParOf" srcId="{7DC9E58C-DB2B-4890-8C94-5426E0D51FFE}" destId="{F09E1FA3-322F-46F9-BE11-B1CD94AEE796}" srcOrd="1" destOrd="0" presId="urn:microsoft.com/office/officeart/2005/8/layout/cycle6"/>
    <dgm:cxn modelId="{64F48CFA-8317-4BEF-AA94-7B6AD641B540}" type="presParOf" srcId="{7DC9E58C-DB2B-4890-8C94-5426E0D51FFE}" destId="{3B6DFE77-EDDD-4906-96B8-04AE35618BAB}" srcOrd="2" destOrd="0" presId="urn:microsoft.com/office/officeart/2005/8/layout/cycle6"/>
    <dgm:cxn modelId="{A6E2AB8C-559D-4008-B26E-ECA01525A466}" type="presParOf" srcId="{7DC9E58C-DB2B-4890-8C94-5426E0D51FFE}" destId="{EA056500-7D55-4CBD-BD05-0D7B8673E4DE}" srcOrd="3" destOrd="0" presId="urn:microsoft.com/office/officeart/2005/8/layout/cycle6"/>
    <dgm:cxn modelId="{F4E76893-21EB-41F0-A91C-20C2E587976E}" type="presParOf" srcId="{7DC9E58C-DB2B-4890-8C94-5426E0D51FFE}" destId="{7F25C446-A6E7-43ED-A236-635B96681922}" srcOrd="4" destOrd="0" presId="urn:microsoft.com/office/officeart/2005/8/layout/cycle6"/>
    <dgm:cxn modelId="{ACC00C12-A643-4A5D-829C-334C28E6C46A}" type="presParOf" srcId="{7DC9E58C-DB2B-4890-8C94-5426E0D51FFE}" destId="{8682076A-0092-417B-B405-9C3CFAEB5835}" srcOrd="5" destOrd="0" presId="urn:microsoft.com/office/officeart/2005/8/layout/cycle6"/>
    <dgm:cxn modelId="{253E874D-FBED-430D-A8D4-8EE221095E7F}" type="presParOf" srcId="{7DC9E58C-DB2B-4890-8C94-5426E0D51FFE}" destId="{77A4A1B2-D592-4AF9-B6CC-7494F9B86770}" srcOrd="6" destOrd="0" presId="urn:microsoft.com/office/officeart/2005/8/layout/cycle6"/>
    <dgm:cxn modelId="{3F1953D4-7ECC-4CE8-8F54-2DE5C6A19E5A}" type="presParOf" srcId="{7DC9E58C-DB2B-4890-8C94-5426E0D51FFE}" destId="{D3F8BCFF-1DE4-40A3-8C27-BB18BD816584}" srcOrd="7" destOrd="0" presId="urn:microsoft.com/office/officeart/2005/8/layout/cycle6"/>
    <dgm:cxn modelId="{0FF2F3C5-6BBA-43B6-8296-7BF5EF59CACE}" type="presParOf" srcId="{7DC9E58C-DB2B-4890-8C94-5426E0D51FFE}" destId="{AC9C5DD3-0650-4C5F-80CF-63F023FF7FC5}" srcOrd="8" destOrd="0" presId="urn:microsoft.com/office/officeart/2005/8/layout/cycle6"/>
    <dgm:cxn modelId="{95CBFBBF-FC30-4F91-8183-ACA9F562395C}" type="presParOf" srcId="{7DC9E58C-DB2B-4890-8C94-5426E0D51FFE}" destId="{D557F61C-BE85-4DAB-996D-FDD27CDBFF7A}" srcOrd="9" destOrd="0" presId="urn:microsoft.com/office/officeart/2005/8/layout/cycle6"/>
    <dgm:cxn modelId="{40003741-0A7D-439E-9FBE-60C780AA6E32}" type="presParOf" srcId="{7DC9E58C-DB2B-4890-8C94-5426E0D51FFE}" destId="{FF0F0DE2-B9C4-4638-8319-967D688F3C45}" srcOrd="10" destOrd="0" presId="urn:microsoft.com/office/officeart/2005/8/layout/cycle6"/>
    <dgm:cxn modelId="{E1010CEC-6298-4F28-9302-65EAEE140D84}" type="presParOf" srcId="{7DC9E58C-DB2B-4890-8C94-5426E0D51FFE}" destId="{997D132E-4888-474E-AFBF-7CC0CE0576D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D5A3D-09C5-49ED-BE69-B7FD5EBA2DBA}">
      <dsp:nvSpPr>
        <dsp:cNvPr id="0" name=""/>
        <dsp:cNvSpPr/>
      </dsp:nvSpPr>
      <dsp:spPr>
        <a:xfrm>
          <a:off x="621263" y="72912"/>
          <a:ext cx="1447026" cy="5025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E4ACB-E8B7-44C8-91B6-DEB037FE4547}">
      <dsp:nvSpPr>
        <dsp:cNvPr id="0" name=""/>
        <dsp:cNvSpPr/>
      </dsp:nvSpPr>
      <dsp:spPr>
        <a:xfrm>
          <a:off x="1206803" y="1303445"/>
          <a:ext cx="280431" cy="1794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D933F-B910-4870-B02E-3887BF77E6D6}">
      <dsp:nvSpPr>
        <dsp:cNvPr id="0" name=""/>
        <dsp:cNvSpPr/>
      </dsp:nvSpPr>
      <dsp:spPr>
        <a:xfrm>
          <a:off x="434989" y="1447026"/>
          <a:ext cx="1824060" cy="33651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방사선 측정</a:t>
          </a:r>
        </a:p>
      </dsp:txBody>
      <dsp:txXfrm>
        <a:off x="434989" y="1447026"/>
        <a:ext cx="1824060" cy="336517"/>
      </dsp:txXfrm>
    </dsp:sp>
    <dsp:sp modelId="{E94C9FEF-DF00-4C68-A5E6-C87BF6BFCFE4}">
      <dsp:nvSpPr>
        <dsp:cNvPr id="0" name=""/>
        <dsp:cNvSpPr/>
      </dsp:nvSpPr>
      <dsp:spPr>
        <a:xfrm>
          <a:off x="945827" y="137883"/>
          <a:ext cx="785207" cy="785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300" kern="1200" dirty="0"/>
            <a:t> </a:t>
          </a:r>
          <a:endParaRPr lang="ko-KR" altLang="en-US" sz="3300" kern="1200" dirty="0"/>
        </a:p>
      </dsp:txBody>
      <dsp:txXfrm>
        <a:off x="1060818" y="252874"/>
        <a:ext cx="555225" cy="555225"/>
      </dsp:txXfrm>
    </dsp:sp>
    <dsp:sp modelId="{B7F70193-4D77-4B5E-8DD6-7C465B643863}">
      <dsp:nvSpPr>
        <dsp:cNvPr id="0" name=""/>
        <dsp:cNvSpPr/>
      </dsp:nvSpPr>
      <dsp:spPr>
        <a:xfrm>
          <a:off x="561811" y="11217"/>
          <a:ext cx="1570415" cy="125633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042A5-0A30-483E-98E9-F9880F0F2DA3}">
      <dsp:nvSpPr>
        <dsp:cNvPr id="0" name=""/>
        <dsp:cNvSpPr/>
      </dsp:nvSpPr>
      <dsp:spPr>
        <a:xfrm>
          <a:off x="970622" y="325828"/>
          <a:ext cx="902581" cy="58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알파선</a:t>
          </a:r>
        </a:p>
      </dsp:txBody>
      <dsp:txXfrm>
        <a:off x="999261" y="354467"/>
        <a:ext cx="845303" cy="529400"/>
      </dsp:txXfrm>
    </dsp:sp>
    <dsp:sp modelId="{3B6DFE77-EDDD-4906-96B8-04AE35618BAB}">
      <dsp:nvSpPr>
        <dsp:cNvPr id="0" name=""/>
        <dsp:cNvSpPr/>
      </dsp:nvSpPr>
      <dsp:spPr>
        <a:xfrm>
          <a:off x="451714" y="619167"/>
          <a:ext cx="1940397" cy="1940397"/>
        </a:xfrm>
        <a:custGeom>
          <a:avLst/>
          <a:gdLst/>
          <a:ahLst/>
          <a:cxnLst/>
          <a:rect l="0" t="0" r="0" b="0"/>
          <a:pathLst>
            <a:path>
              <a:moveTo>
                <a:pt x="1428005" y="114805"/>
              </a:moveTo>
              <a:arcTo wR="970198" hR="970198" stAng="17889342" swAng="26285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56500-7D55-4CBD-BD05-0D7B8673E4DE}">
      <dsp:nvSpPr>
        <dsp:cNvPr id="0" name=""/>
        <dsp:cNvSpPr/>
      </dsp:nvSpPr>
      <dsp:spPr>
        <a:xfrm>
          <a:off x="1940821" y="1296027"/>
          <a:ext cx="902581" cy="58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베타선</a:t>
          </a:r>
        </a:p>
      </dsp:txBody>
      <dsp:txXfrm>
        <a:off x="1969460" y="1324666"/>
        <a:ext cx="845303" cy="529400"/>
      </dsp:txXfrm>
    </dsp:sp>
    <dsp:sp modelId="{8682076A-0092-417B-B405-9C3CFAEB5835}">
      <dsp:nvSpPr>
        <dsp:cNvPr id="0" name=""/>
        <dsp:cNvSpPr/>
      </dsp:nvSpPr>
      <dsp:spPr>
        <a:xfrm>
          <a:off x="451714" y="619167"/>
          <a:ext cx="1940397" cy="1940397"/>
        </a:xfrm>
        <a:custGeom>
          <a:avLst/>
          <a:gdLst/>
          <a:ahLst/>
          <a:cxnLst/>
          <a:rect l="0" t="0" r="0" b="0"/>
          <a:pathLst>
            <a:path>
              <a:moveTo>
                <a:pt x="1892733" y="1270560"/>
              </a:moveTo>
              <a:arcTo wR="970198" hR="970198" stAng="1082061" swAng="26285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4A1B2-D592-4AF9-B6CC-7494F9B86770}">
      <dsp:nvSpPr>
        <dsp:cNvPr id="0" name=""/>
        <dsp:cNvSpPr/>
      </dsp:nvSpPr>
      <dsp:spPr>
        <a:xfrm>
          <a:off x="970622" y="2266226"/>
          <a:ext cx="902581" cy="58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감마선</a:t>
          </a:r>
        </a:p>
      </dsp:txBody>
      <dsp:txXfrm>
        <a:off x="999261" y="2294865"/>
        <a:ext cx="845303" cy="529400"/>
      </dsp:txXfrm>
    </dsp:sp>
    <dsp:sp modelId="{AC9C5DD3-0650-4C5F-80CF-63F023FF7FC5}">
      <dsp:nvSpPr>
        <dsp:cNvPr id="0" name=""/>
        <dsp:cNvSpPr/>
      </dsp:nvSpPr>
      <dsp:spPr>
        <a:xfrm>
          <a:off x="451714" y="619167"/>
          <a:ext cx="1940397" cy="1940397"/>
        </a:xfrm>
        <a:custGeom>
          <a:avLst/>
          <a:gdLst/>
          <a:ahLst/>
          <a:cxnLst/>
          <a:rect l="0" t="0" r="0" b="0"/>
          <a:pathLst>
            <a:path>
              <a:moveTo>
                <a:pt x="512392" y="1825592"/>
              </a:moveTo>
              <a:arcTo wR="970198" hR="970198" stAng="7089342" swAng="26285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7F61C-BE85-4DAB-996D-FDD27CDBFF7A}">
      <dsp:nvSpPr>
        <dsp:cNvPr id="0" name=""/>
        <dsp:cNvSpPr/>
      </dsp:nvSpPr>
      <dsp:spPr>
        <a:xfrm>
          <a:off x="423" y="1296027"/>
          <a:ext cx="902581" cy="58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X</a:t>
          </a: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선</a:t>
          </a:r>
        </a:p>
      </dsp:txBody>
      <dsp:txXfrm>
        <a:off x="29062" y="1324666"/>
        <a:ext cx="845303" cy="529400"/>
      </dsp:txXfrm>
    </dsp:sp>
    <dsp:sp modelId="{997D132E-4888-474E-AFBF-7CC0CE0576D2}">
      <dsp:nvSpPr>
        <dsp:cNvPr id="0" name=""/>
        <dsp:cNvSpPr/>
      </dsp:nvSpPr>
      <dsp:spPr>
        <a:xfrm>
          <a:off x="451714" y="619167"/>
          <a:ext cx="1940397" cy="1940397"/>
        </a:xfrm>
        <a:custGeom>
          <a:avLst/>
          <a:gdLst/>
          <a:ahLst/>
          <a:cxnLst/>
          <a:rect l="0" t="0" r="0" b="0"/>
          <a:pathLst>
            <a:path>
              <a:moveTo>
                <a:pt x="47664" y="669837"/>
              </a:moveTo>
              <a:arcTo wR="970198" hR="970198" stAng="11882061" swAng="26285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D3F1-CFDC-430B-8DDF-3345D4009077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CD9-041D-47B8-87CF-7C06E4EB7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9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방사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9FCD9-041D-47B8-87CF-7C06E4EB77B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49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F546-C75B-40E7-81AD-3D4F63E628EE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7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F652-FC8B-4B29-B291-400F097BB8F0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2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66B-184E-42AF-834D-08934E8A84A9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39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D55-16E2-4FAA-9857-534CF229BA2B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F799A187-7049-3539-AE88-5342323A7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" y="6104391"/>
            <a:ext cx="1879309" cy="6170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E63047E9-16AB-08D9-CB86-9A24FB99275F}"/>
              </a:ext>
            </a:extLst>
          </p:cNvPr>
          <p:cNvSpPr/>
          <p:nvPr userDrawn="1"/>
        </p:nvSpPr>
        <p:spPr>
          <a:xfrm flipH="1">
            <a:off x="-1" y="969818"/>
            <a:ext cx="9906000" cy="355745"/>
          </a:xfrm>
          <a:prstGeom prst="chevron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순서도: 수동 입력 8">
            <a:extLst>
              <a:ext uri="{FF2B5EF4-FFF2-40B4-BE49-F238E27FC236}">
                <a16:creationId xmlns:a16="http://schemas.microsoft.com/office/drawing/2014/main" id="{8B200969-8FE5-483F-2C51-3FEC7F2F3B6E}"/>
              </a:ext>
            </a:extLst>
          </p:cNvPr>
          <p:cNvSpPr/>
          <p:nvPr userDrawn="1"/>
        </p:nvSpPr>
        <p:spPr>
          <a:xfrm flipH="1" flipV="1">
            <a:off x="681035" y="-3"/>
            <a:ext cx="8543925" cy="1325561"/>
          </a:xfrm>
          <a:prstGeom prst="flowChartManualInp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8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A9C0-BA36-4ED2-9148-6878DD7634CE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3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B6F9-7053-49DF-9FD1-49243C6B21D2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A676-EA52-4C93-A9AE-73F4D1825D4C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65AE-B4A7-4036-9468-A86BE3B52499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20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96E-7259-4648-945E-14129542387C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96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B86-C68A-4570-AA47-AE2CDCF7EB1C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7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1BC8-46D2-4E1E-B58D-536C61D1CD00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06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CDD6F-5FC3-465E-82F0-D1FFF5C2EB1D}" type="datetime1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8245F-B25F-4166-8491-677652C62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9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F7F3C0B6-0910-C6BE-4AA2-96B009337173}"/>
              </a:ext>
            </a:extLst>
          </p:cNvPr>
          <p:cNvSpPr/>
          <p:nvPr/>
        </p:nvSpPr>
        <p:spPr>
          <a:xfrm>
            <a:off x="1" y="0"/>
            <a:ext cx="4953000" cy="6858000"/>
          </a:xfrm>
          <a:prstGeom prst="snip1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B1A1D6-C7BF-DD93-DA9E-C161A6CF5610}"/>
              </a:ext>
            </a:extLst>
          </p:cNvPr>
          <p:cNvSpPr/>
          <p:nvPr/>
        </p:nvSpPr>
        <p:spPr>
          <a:xfrm>
            <a:off x="1775174" y="2840182"/>
            <a:ext cx="6355651" cy="1177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World Metrology Day</a:t>
            </a:r>
          </a:p>
        </p:txBody>
      </p:sp>
      <p:pic>
        <p:nvPicPr>
          <p:cNvPr id="3" name="그림 2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B4B7D52D-54D5-0588-E96D-50DC2AAC62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71" y="0"/>
            <a:ext cx="2507529" cy="82336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55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ED5-ED8B-0B08-65FA-C7275B54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화살표: 위로 굽음 3">
            <a:extLst>
              <a:ext uri="{FF2B5EF4-FFF2-40B4-BE49-F238E27FC236}">
                <a16:creationId xmlns:a16="http://schemas.microsoft.com/office/drawing/2014/main" id="{8EDFF9B3-30A4-235C-A0B6-0CDD97C7F3E7}"/>
              </a:ext>
            </a:extLst>
          </p:cNvPr>
          <p:cNvSpPr/>
          <p:nvPr/>
        </p:nvSpPr>
        <p:spPr>
          <a:xfrm>
            <a:off x="1551192" y="2166085"/>
            <a:ext cx="4847304" cy="530942"/>
          </a:xfrm>
          <a:prstGeom prst="bent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1CAFB158-85F9-0B95-5128-A582260F294F}"/>
              </a:ext>
            </a:extLst>
          </p:cNvPr>
          <p:cNvSpPr/>
          <p:nvPr/>
        </p:nvSpPr>
        <p:spPr>
          <a:xfrm flipH="1">
            <a:off x="681037" y="2031041"/>
            <a:ext cx="1740310" cy="666209"/>
          </a:xfrm>
          <a:prstGeom prst="chevron">
            <a:avLst>
              <a:gd name="adj" fmla="val 3474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E20E0-820F-9343-0172-62AE58F151D6}"/>
              </a:ext>
            </a:extLst>
          </p:cNvPr>
          <p:cNvSpPr txBox="1"/>
          <p:nvPr/>
        </p:nvSpPr>
        <p:spPr>
          <a:xfrm>
            <a:off x="2561456" y="216630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세계측정의 날</a:t>
            </a:r>
          </a:p>
        </p:txBody>
      </p:sp>
      <p:sp>
        <p:nvSpPr>
          <p:cNvPr id="9" name="화살표: 위로 굽음 8">
            <a:extLst>
              <a:ext uri="{FF2B5EF4-FFF2-40B4-BE49-F238E27FC236}">
                <a16:creationId xmlns:a16="http://schemas.microsoft.com/office/drawing/2014/main" id="{40FC0581-7585-96BA-C22F-5E1B37E6E3F6}"/>
              </a:ext>
            </a:extLst>
          </p:cNvPr>
          <p:cNvSpPr/>
          <p:nvPr/>
        </p:nvSpPr>
        <p:spPr>
          <a:xfrm>
            <a:off x="1551192" y="3122194"/>
            <a:ext cx="4847304" cy="530942"/>
          </a:xfrm>
          <a:prstGeom prst="bent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화살표: 갈매기형 수장 9">
            <a:extLst>
              <a:ext uri="{FF2B5EF4-FFF2-40B4-BE49-F238E27FC236}">
                <a16:creationId xmlns:a16="http://schemas.microsoft.com/office/drawing/2014/main" id="{ED34FE1D-1BDC-BE94-EB6E-22C59708CC5D}"/>
              </a:ext>
            </a:extLst>
          </p:cNvPr>
          <p:cNvSpPr/>
          <p:nvPr/>
        </p:nvSpPr>
        <p:spPr>
          <a:xfrm flipH="1">
            <a:off x="681037" y="2982158"/>
            <a:ext cx="1740310" cy="670978"/>
          </a:xfrm>
          <a:prstGeom prst="chevron">
            <a:avLst>
              <a:gd name="adj" fmla="val 4311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EA00B-B5B3-6072-7F74-61CD2ABDA946}"/>
              </a:ext>
            </a:extLst>
          </p:cNvPr>
          <p:cNvSpPr txBox="1"/>
          <p:nvPr/>
        </p:nvSpPr>
        <p:spPr>
          <a:xfrm>
            <a:off x="2561456" y="3122194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변경되는 국제단위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화살표: 위로 굽음 12">
            <a:extLst>
              <a:ext uri="{FF2B5EF4-FFF2-40B4-BE49-F238E27FC236}">
                <a16:creationId xmlns:a16="http://schemas.microsoft.com/office/drawing/2014/main" id="{54F0CB8B-6FD4-6521-1036-76657C49B3BB}"/>
              </a:ext>
            </a:extLst>
          </p:cNvPr>
          <p:cNvSpPr/>
          <p:nvPr/>
        </p:nvSpPr>
        <p:spPr>
          <a:xfrm>
            <a:off x="1551192" y="4157186"/>
            <a:ext cx="4847304" cy="530942"/>
          </a:xfrm>
          <a:prstGeom prst="bent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화살표: 갈매기형 수장 13">
            <a:extLst>
              <a:ext uri="{FF2B5EF4-FFF2-40B4-BE49-F238E27FC236}">
                <a16:creationId xmlns:a16="http://schemas.microsoft.com/office/drawing/2014/main" id="{590CAECB-264D-5AF6-E08B-ED2B9F5B9625}"/>
              </a:ext>
            </a:extLst>
          </p:cNvPr>
          <p:cNvSpPr/>
          <p:nvPr/>
        </p:nvSpPr>
        <p:spPr>
          <a:xfrm flipH="1">
            <a:off x="681037" y="4017150"/>
            <a:ext cx="1740310" cy="670978"/>
          </a:xfrm>
          <a:prstGeom prst="chevron">
            <a:avLst>
              <a:gd name="adj" fmla="val 44494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2192C-DF48-3F56-50A8-DCA8B1B4F312}"/>
              </a:ext>
            </a:extLst>
          </p:cNvPr>
          <p:cNvSpPr txBox="1"/>
          <p:nvPr/>
        </p:nvSpPr>
        <p:spPr>
          <a:xfrm>
            <a:off x="2561456" y="4157186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IMD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과학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기술경쟁력</a:t>
            </a:r>
          </a:p>
        </p:txBody>
      </p:sp>
      <p:sp>
        <p:nvSpPr>
          <p:cNvPr id="17" name="화살표: 위로 굽음 16">
            <a:extLst>
              <a:ext uri="{FF2B5EF4-FFF2-40B4-BE49-F238E27FC236}">
                <a16:creationId xmlns:a16="http://schemas.microsoft.com/office/drawing/2014/main" id="{3A3C3119-1DE9-37A5-EE02-F3AE403B19F1}"/>
              </a:ext>
            </a:extLst>
          </p:cNvPr>
          <p:cNvSpPr/>
          <p:nvPr/>
        </p:nvSpPr>
        <p:spPr>
          <a:xfrm>
            <a:off x="1551192" y="5194264"/>
            <a:ext cx="4847304" cy="530942"/>
          </a:xfrm>
          <a:prstGeom prst="bentUp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화살표: 갈매기형 수장 17">
            <a:extLst>
              <a:ext uri="{FF2B5EF4-FFF2-40B4-BE49-F238E27FC236}">
                <a16:creationId xmlns:a16="http://schemas.microsoft.com/office/drawing/2014/main" id="{A45D5CE6-3420-EF7A-C1B9-DAFC837C9974}"/>
              </a:ext>
            </a:extLst>
          </p:cNvPr>
          <p:cNvSpPr/>
          <p:nvPr/>
        </p:nvSpPr>
        <p:spPr>
          <a:xfrm flipH="1">
            <a:off x="681037" y="5108308"/>
            <a:ext cx="1740310" cy="616898"/>
          </a:xfrm>
          <a:prstGeom prst="chevron">
            <a:avLst>
              <a:gd name="adj" fmla="val 38022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CB143-6298-6D3B-49C4-B1942D9EF093}"/>
              </a:ext>
            </a:extLst>
          </p:cNvPr>
          <p:cNvSpPr txBox="1"/>
          <p:nvPr/>
        </p:nvSpPr>
        <p:spPr>
          <a:xfrm>
            <a:off x="2561456" y="5194264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생활 속 표준</a:t>
            </a:r>
          </a:p>
        </p:txBody>
      </p:sp>
      <p:pic>
        <p:nvPicPr>
          <p:cNvPr id="21" name="그림 20" descr="그림, 화분, 예술이(가) 표시된 사진&#10;&#10;자동 생성된 설명">
            <a:extLst>
              <a:ext uri="{FF2B5EF4-FFF2-40B4-BE49-F238E27FC236}">
                <a16:creationId xmlns:a16="http://schemas.microsoft.com/office/drawing/2014/main" id="{0CB88184-66E6-B804-EED5-7B673239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8" t="2665" r="5366" b="69059"/>
          <a:stretch/>
        </p:blipFill>
        <p:spPr>
          <a:xfrm>
            <a:off x="7240382" y="4181992"/>
            <a:ext cx="1740311" cy="1543214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F274C32-A73E-D947-E106-A5C85B8E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88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F4EF6-1D39-150E-05CC-48180BB3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세계측정의 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8CEC2A-5BF9-62CB-7B85-02535EFB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41" y="1325563"/>
            <a:ext cx="8543925" cy="25988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World Metrology Day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This Day is a memorial day that celebrated the 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signing of the Meter Convention on 17 May 1875 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and holds events to inform the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importance of units 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and standards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70F9C71E-DAE7-2BD1-A70E-29C636011351}"/>
              </a:ext>
            </a:extLst>
          </p:cNvPr>
          <p:cNvSpPr txBox="1">
            <a:spLocks/>
          </p:cNvSpPr>
          <p:nvPr/>
        </p:nvSpPr>
        <p:spPr>
          <a:xfrm>
            <a:off x="346741" y="3757461"/>
            <a:ext cx="9052898" cy="255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6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미터협약</a:t>
            </a:r>
            <a:r>
              <a:rPr lang="en-US" altLang="ko-KR" sz="2600" b="1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미터법 도량형의 제정</a:t>
            </a: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보급을 목적으로 </a:t>
            </a: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1875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년 체결한 국제협약으로</a:t>
            </a: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b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길이와 질량의 단위를 미터 기반으로 제정하였음</a:t>
            </a:r>
            <a:endParaRPr lang="en-US" altLang="ko-KR" sz="2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한국은 </a:t>
            </a: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1959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ko-KR" altLang="en-US" sz="2200" dirty="0" err="1">
                <a:latin typeface="굴림" panose="020B0600000101010101" pitchFamily="50" charset="-127"/>
                <a:ea typeface="굴림" panose="020B0600000101010101" pitchFamily="50" charset="-127"/>
              </a:rPr>
              <a:t>미터협약에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 가입 후</a:t>
            </a: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, 1964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년부터 계량법에 의거하여 미</a:t>
            </a:r>
            <a:b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200" dirty="0" err="1">
                <a:latin typeface="굴림" panose="020B0600000101010101" pitchFamily="50" charset="-127"/>
                <a:ea typeface="굴림" panose="020B0600000101010101" pitchFamily="50" charset="-127"/>
              </a:rPr>
              <a:t>터법을</a:t>
            </a:r>
            <a:r>
              <a: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rPr>
              <a:t> 전면 실시하고 있음</a:t>
            </a: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99F028EC-0259-BC1B-5083-4C59EA9E9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0637" y="2015408"/>
            <a:ext cx="1584325" cy="12192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9A4748-57F8-9242-1067-7A1265E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7A7462-0C94-96DA-C893-206F3941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변경되는 국제단위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5935FBF1-B234-F27C-C3F3-97DA37676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045432"/>
              </p:ext>
            </p:extLst>
          </p:nvPr>
        </p:nvGraphicFramePr>
        <p:xfrm>
          <a:off x="1723257" y="2995663"/>
          <a:ext cx="7676382" cy="2560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9143">
                  <a:extLst>
                    <a:ext uri="{9D8B030D-6E8A-4147-A177-3AD203B41FA5}">
                      <a16:colId xmlns:a16="http://schemas.microsoft.com/office/drawing/2014/main" val="925633581"/>
                    </a:ext>
                  </a:extLst>
                </a:gridCol>
                <a:gridCol w="5587239">
                  <a:extLst>
                    <a:ext uri="{9D8B030D-6E8A-4147-A177-3AD203B41FA5}">
                      <a16:colId xmlns:a16="http://schemas.microsoft.com/office/drawing/2014/main" val="337889149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킬로그램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(kg)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킬로그램은 플랑크 상수 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h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 수치를 고정함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1367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몰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(mol)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몰은 물질의 양을 나타내는 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SI 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단위로 아보가드로 상수를 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422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암페어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(A)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암페어는 기본전하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e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 수치를 고정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5676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켈빈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(K)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켈빈은볼츠만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상수 </a:t>
                      </a:r>
                      <a:r>
                        <a:rPr lang="en-US" altLang="ko-KR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k</a:t>
                      </a:r>
                      <a:r>
                        <a:rPr lang="ko-KR" altLang="en-US" sz="1800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 수치를 고정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113154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FD110BF6-047A-9D65-90EC-5EA974426BC4}"/>
              </a:ext>
            </a:extLst>
          </p:cNvPr>
          <p:cNvSpPr/>
          <p:nvPr/>
        </p:nvSpPr>
        <p:spPr>
          <a:xfrm>
            <a:off x="1725869" y="2425392"/>
            <a:ext cx="2104103" cy="5702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육각형 5">
            <a:extLst>
              <a:ext uri="{FF2B5EF4-FFF2-40B4-BE49-F238E27FC236}">
                <a16:creationId xmlns:a16="http://schemas.microsoft.com/office/drawing/2014/main" id="{9F2A1B58-AE0C-D13E-C6CF-8A3EE018C512}"/>
              </a:ext>
            </a:extLst>
          </p:cNvPr>
          <p:cNvSpPr/>
          <p:nvPr/>
        </p:nvSpPr>
        <p:spPr>
          <a:xfrm>
            <a:off x="1723257" y="2231923"/>
            <a:ext cx="2104103" cy="763740"/>
          </a:xfrm>
          <a:prstGeom prst="hexagon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구분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CF81D84-7FB2-A7FB-E86E-B3FA77A104B6}"/>
              </a:ext>
            </a:extLst>
          </p:cNvPr>
          <p:cNvSpPr/>
          <p:nvPr/>
        </p:nvSpPr>
        <p:spPr>
          <a:xfrm>
            <a:off x="3829972" y="2425392"/>
            <a:ext cx="5572279" cy="5702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12607947-36D1-1C2D-B116-B328000C8F4C}"/>
              </a:ext>
            </a:extLst>
          </p:cNvPr>
          <p:cNvSpPr/>
          <p:nvPr/>
        </p:nvSpPr>
        <p:spPr>
          <a:xfrm>
            <a:off x="3827360" y="2231923"/>
            <a:ext cx="5572279" cy="763740"/>
          </a:xfrm>
          <a:prstGeom prst="hexagon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재정의 상수</a:t>
            </a:r>
          </a:p>
        </p:txBody>
      </p:sp>
      <p:sp>
        <p:nvSpPr>
          <p:cNvPr id="9" name="순서도: 저장 데이터 8">
            <a:extLst>
              <a:ext uri="{FF2B5EF4-FFF2-40B4-BE49-F238E27FC236}">
                <a16:creationId xmlns:a16="http://schemas.microsoft.com/office/drawing/2014/main" id="{CF593AA9-DEB9-0F8D-8EFC-43BDB322D668}"/>
              </a:ext>
            </a:extLst>
          </p:cNvPr>
          <p:cNvSpPr/>
          <p:nvPr/>
        </p:nvSpPr>
        <p:spPr>
          <a:xfrm>
            <a:off x="334297" y="2995664"/>
            <a:ext cx="1388960" cy="1280160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질량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물질의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양</a:t>
            </a:r>
          </a:p>
        </p:txBody>
      </p:sp>
      <p:sp>
        <p:nvSpPr>
          <p:cNvPr id="10" name="순서도: 저장 데이터 9">
            <a:extLst>
              <a:ext uri="{FF2B5EF4-FFF2-40B4-BE49-F238E27FC236}">
                <a16:creationId xmlns:a16="http://schemas.microsoft.com/office/drawing/2014/main" id="{38EA6D01-12CF-5C19-C3D2-4F647F0C0AF1}"/>
              </a:ext>
            </a:extLst>
          </p:cNvPr>
          <p:cNvSpPr/>
          <p:nvPr/>
        </p:nvSpPr>
        <p:spPr>
          <a:xfrm>
            <a:off x="334297" y="4275824"/>
            <a:ext cx="1388960" cy="1280160"/>
          </a:xfrm>
          <a:prstGeom prst="flowChartOnlineStorag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전류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온도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7EF4210-EDA4-F526-583E-056A2A80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7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C3534C-2310-708C-02A4-4C1649DB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IMD </a:t>
            </a:r>
            <a:r>
              <a:rPr lang="ko-KR" altLang="en-US" dirty="0"/>
              <a:t>과학</a:t>
            </a:r>
            <a:r>
              <a:rPr lang="en-US" altLang="ko-KR" dirty="0"/>
              <a:t>, </a:t>
            </a:r>
            <a:r>
              <a:rPr lang="ko-KR" altLang="en-US" dirty="0"/>
              <a:t>기술경쟁력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0F924863-866E-5883-F9C9-7F42385A5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33318"/>
              </p:ext>
            </p:extLst>
          </p:nvPr>
        </p:nvGraphicFramePr>
        <p:xfrm>
          <a:off x="681036" y="1628980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순서도: 지연 6">
            <a:extLst>
              <a:ext uri="{FF2B5EF4-FFF2-40B4-BE49-F238E27FC236}">
                <a16:creationId xmlns:a16="http://schemas.microsoft.com/office/drawing/2014/main" id="{03A7F1E6-B93F-47DD-AA42-4054BCA61216}"/>
              </a:ext>
            </a:extLst>
          </p:cNvPr>
          <p:cNvSpPr/>
          <p:nvPr/>
        </p:nvSpPr>
        <p:spPr>
          <a:xfrm>
            <a:off x="2408902" y="2300746"/>
            <a:ext cx="2635046" cy="403123"/>
          </a:xfrm>
          <a:prstGeom prst="flowChartDelay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지속적인 투자 필요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4AC95D9-3E54-CC51-25FA-AD236221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7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BAC23-B70E-B1D8-55F2-32FA5FD8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생활 속 표준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A230E71-1956-A266-29CA-9F622BCB7648}"/>
              </a:ext>
            </a:extLst>
          </p:cNvPr>
          <p:cNvGrpSpPr/>
          <p:nvPr/>
        </p:nvGrpSpPr>
        <p:grpSpPr>
          <a:xfrm>
            <a:off x="117987" y="1392110"/>
            <a:ext cx="4653753" cy="4622585"/>
            <a:chOff x="117987" y="1392110"/>
            <a:chExt cx="4653753" cy="4622585"/>
          </a:xfrm>
        </p:grpSpPr>
        <p:sp>
          <p:nvSpPr>
            <p:cNvPr id="4" name="사각형: 잘린 대각선 방향 모서리 3">
              <a:extLst>
                <a:ext uri="{FF2B5EF4-FFF2-40B4-BE49-F238E27FC236}">
                  <a16:creationId xmlns:a16="http://schemas.microsoft.com/office/drawing/2014/main" id="{3534F1F8-1F41-9183-F2F0-49425D412515}"/>
                </a:ext>
              </a:extLst>
            </p:cNvPr>
            <p:cNvSpPr/>
            <p:nvPr/>
          </p:nvSpPr>
          <p:spPr>
            <a:xfrm>
              <a:off x="117987" y="1727831"/>
              <a:ext cx="4653752" cy="4286864"/>
            </a:xfrm>
            <a:prstGeom prst="snip2Diag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" name="화살표: 왼쪽/오른쪽/위쪽/아래쪽 4">
              <a:extLst>
                <a:ext uri="{FF2B5EF4-FFF2-40B4-BE49-F238E27FC236}">
                  <a16:creationId xmlns:a16="http://schemas.microsoft.com/office/drawing/2014/main" id="{D094411B-1B34-5213-6B91-B9211D6618D3}"/>
                </a:ext>
              </a:extLst>
            </p:cNvPr>
            <p:cNvSpPr/>
            <p:nvPr/>
          </p:nvSpPr>
          <p:spPr>
            <a:xfrm>
              <a:off x="963560" y="1392110"/>
              <a:ext cx="2694039" cy="678367"/>
            </a:xfrm>
            <a:prstGeom prst="quadArrow">
              <a:avLst>
                <a:gd name="adj1" fmla="val 45834"/>
                <a:gd name="adj2" fmla="val 22917"/>
                <a:gd name="adj3" fmla="val 27083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진동 인체영향</a:t>
              </a:r>
            </a:p>
          </p:txBody>
        </p:sp>
        <p:sp>
          <p:nvSpPr>
            <p:cNvPr id="12" name="대각선 줄무늬 11">
              <a:extLst>
                <a:ext uri="{FF2B5EF4-FFF2-40B4-BE49-F238E27FC236}">
                  <a16:creationId xmlns:a16="http://schemas.microsoft.com/office/drawing/2014/main" id="{DF862DBC-0647-F6A3-71E2-4F269D7739AD}"/>
                </a:ext>
              </a:extLst>
            </p:cNvPr>
            <p:cNvSpPr/>
            <p:nvPr/>
          </p:nvSpPr>
          <p:spPr>
            <a:xfrm>
              <a:off x="117988" y="2472744"/>
              <a:ext cx="4653752" cy="2783843"/>
            </a:xfrm>
            <a:prstGeom prst="diagStrip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부분 원형 15">
              <a:extLst>
                <a:ext uri="{FF2B5EF4-FFF2-40B4-BE49-F238E27FC236}">
                  <a16:creationId xmlns:a16="http://schemas.microsoft.com/office/drawing/2014/main" id="{935CD849-D29D-73C0-CA6C-BDEF8B86F4A9}"/>
                </a:ext>
              </a:extLst>
            </p:cNvPr>
            <p:cNvSpPr/>
            <p:nvPr/>
          </p:nvSpPr>
          <p:spPr>
            <a:xfrm>
              <a:off x="386553" y="2600395"/>
              <a:ext cx="741063" cy="1102111"/>
            </a:xfrm>
            <a:prstGeom prst="pie">
              <a:avLst>
                <a:gd name="adj1" fmla="val 3579405"/>
                <a:gd name="adj2" fmla="val 178024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부분 원형 16">
              <a:extLst>
                <a:ext uri="{FF2B5EF4-FFF2-40B4-BE49-F238E27FC236}">
                  <a16:creationId xmlns:a16="http://schemas.microsoft.com/office/drawing/2014/main" id="{30C9BE82-BF80-58E9-0611-8EA85EF05A84}"/>
                </a:ext>
              </a:extLst>
            </p:cNvPr>
            <p:cNvSpPr/>
            <p:nvPr/>
          </p:nvSpPr>
          <p:spPr>
            <a:xfrm>
              <a:off x="164055" y="2488221"/>
              <a:ext cx="963561" cy="1326458"/>
            </a:xfrm>
            <a:prstGeom prst="pie">
              <a:avLst>
                <a:gd name="adj1" fmla="val 3579405"/>
                <a:gd name="adj2" fmla="val 178024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5E9379-4FA5-BBEC-8793-564F17F71302}"/>
                </a:ext>
              </a:extLst>
            </p:cNvPr>
            <p:cNvSpPr txBox="1"/>
            <p:nvPr/>
          </p:nvSpPr>
          <p:spPr>
            <a:xfrm>
              <a:off x="327560" y="2828284"/>
              <a:ext cx="353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피해</a:t>
              </a:r>
            </a:p>
          </p:txBody>
        </p:sp>
        <p:sp>
          <p:nvSpPr>
            <p:cNvPr id="19" name="원통형 18">
              <a:extLst>
                <a:ext uri="{FF2B5EF4-FFF2-40B4-BE49-F238E27FC236}">
                  <a16:creationId xmlns:a16="http://schemas.microsoft.com/office/drawing/2014/main" id="{EB6D8C88-57D3-4B57-5B46-2A44E1CF0B44}"/>
                </a:ext>
              </a:extLst>
            </p:cNvPr>
            <p:cNvSpPr/>
            <p:nvPr/>
          </p:nvSpPr>
          <p:spPr>
            <a:xfrm>
              <a:off x="1415845" y="2276700"/>
              <a:ext cx="2694039" cy="491564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진동에 노출 시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화살표: 오각형 19">
              <a:extLst>
                <a:ext uri="{FF2B5EF4-FFF2-40B4-BE49-F238E27FC236}">
                  <a16:creationId xmlns:a16="http://schemas.microsoft.com/office/drawing/2014/main" id="{A636CCCD-E541-31E5-B2F4-0A8E6A653276}"/>
                </a:ext>
              </a:extLst>
            </p:cNvPr>
            <p:cNvSpPr/>
            <p:nvPr/>
          </p:nvSpPr>
          <p:spPr>
            <a:xfrm>
              <a:off x="1717000" y="2794091"/>
              <a:ext cx="2766509" cy="481829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스트레스 호르몬 증가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원통형 20">
              <a:extLst>
                <a:ext uri="{FF2B5EF4-FFF2-40B4-BE49-F238E27FC236}">
                  <a16:creationId xmlns:a16="http://schemas.microsoft.com/office/drawing/2014/main" id="{4604D566-6FFA-2138-63B5-3380F14E4450}"/>
                </a:ext>
              </a:extLst>
            </p:cNvPr>
            <p:cNvSpPr/>
            <p:nvPr/>
          </p:nvSpPr>
          <p:spPr>
            <a:xfrm>
              <a:off x="1415845" y="3413488"/>
              <a:ext cx="2694039" cy="491564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장시간 노출 시</a:t>
              </a:r>
            </a:p>
          </p:txBody>
        </p:sp>
        <p:sp>
          <p:nvSpPr>
            <p:cNvPr id="22" name="화살표: 오각형 21">
              <a:extLst>
                <a:ext uri="{FF2B5EF4-FFF2-40B4-BE49-F238E27FC236}">
                  <a16:creationId xmlns:a16="http://schemas.microsoft.com/office/drawing/2014/main" id="{5B85B4D3-69DD-FB53-0F12-D8E58329593A}"/>
                </a:ext>
              </a:extLst>
            </p:cNvPr>
            <p:cNvSpPr/>
            <p:nvPr/>
          </p:nvSpPr>
          <p:spPr>
            <a:xfrm>
              <a:off x="1717000" y="3930879"/>
              <a:ext cx="2766509" cy="481829"/>
            </a:xfrm>
            <a:prstGeom prst="homePlat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두통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신경장애 증가</a:t>
              </a:r>
            </a:p>
          </p:txBody>
        </p:sp>
        <p:sp>
          <p:nvSpPr>
            <p:cNvPr id="23" name="설명선: 위쪽 화살표 22">
              <a:extLst>
                <a:ext uri="{FF2B5EF4-FFF2-40B4-BE49-F238E27FC236}">
                  <a16:creationId xmlns:a16="http://schemas.microsoft.com/office/drawing/2014/main" id="{05580CFB-BBC1-6388-B651-F5CC16EE687F}"/>
                </a:ext>
              </a:extLst>
            </p:cNvPr>
            <p:cNvSpPr/>
            <p:nvPr/>
          </p:nvSpPr>
          <p:spPr>
            <a:xfrm>
              <a:off x="327560" y="4625181"/>
              <a:ext cx="2137245" cy="631407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진동 스트레스</a:t>
              </a: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985E53E-3F31-F360-061B-FC558E8479C5}"/>
                </a:ext>
              </a:extLst>
            </p:cNvPr>
            <p:cNvSpPr/>
            <p:nvPr/>
          </p:nvSpPr>
          <p:spPr>
            <a:xfrm>
              <a:off x="327560" y="5256588"/>
              <a:ext cx="3730070" cy="368082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체형이 작은 사람이 더 민감함</a:t>
              </a:r>
            </a:p>
          </p:txBody>
        </p:sp>
        <p:cxnSp>
          <p:nvCxnSpPr>
            <p:cNvPr id="26" name="연결선: 꺾임 25">
              <a:extLst>
                <a:ext uri="{FF2B5EF4-FFF2-40B4-BE49-F238E27FC236}">
                  <a16:creationId xmlns:a16="http://schemas.microsoft.com/office/drawing/2014/main" id="{95A4DA9C-DF60-A658-C422-987ACB3A1A78}"/>
                </a:ext>
              </a:extLst>
            </p:cNvPr>
            <p:cNvCxnSpPr>
              <a:cxnSpLocks/>
              <a:stCxn id="19" idx="4"/>
              <a:endCxn id="21" idx="4"/>
            </p:cNvCxnSpPr>
            <p:nvPr/>
          </p:nvCxnSpPr>
          <p:spPr>
            <a:xfrm>
              <a:off x="4109884" y="2522482"/>
              <a:ext cx="12700" cy="1136788"/>
            </a:xfrm>
            <a:prstGeom prst="bentConnector3">
              <a:avLst>
                <a:gd name="adj1" fmla="val 3890323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83F038E-ADE5-E0ED-608A-4EE75916A2C7}"/>
              </a:ext>
            </a:extLst>
          </p:cNvPr>
          <p:cNvGrpSpPr/>
          <p:nvPr/>
        </p:nvGrpSpPr>
        <p:grpSpPr>
          <a:xfrm>
            <a:off x="5072893" y="1435744"/>
            <a:ext cx="4719760" cy="4745652"/>
            <a:chOff x="5072893" y="1435744"/>
            <a:chExt cx="4719760" cy="4745652"/>
          </a:xfrm>
        </p:grpSpPr>
        <p:sp>
          <p:nvSpPr>
            <p:cNvPr id="29" name="사각형: 잘린 대각선 방향 모서리 28">
              <a:extLst>
                <a:ext uri="{FF2B5EF4-FFF2-40B4-BE49-F238E27FC236}">
                  <a16:creationId xmlns:a16="http://schemas.microsoft.com/office/drawing/2014/main" id="{C94EF34B-BB2A-03D1-709A-33B35467EB58}"/>
                </a:ext>
              </a:extLst>
            </p:cNvPr>
            <p:cNvSpPr/>
            <p:nvPr/>
          </p:nvSpPr>
          <p:spPr>
            <a:xfrm flipH="1">
              <a:off x="5138901" y="1727831"/>
              <a:ext cx="4653752" cy="4286864"/>
            </a:xfrm>
            <a:prstGeom prst="snip2Diag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사각형: 빗면 29">
              <a:extLst>
                <a:ext uri="{FF2B5EF4-FFF2-40B4-BE49-F238E27FC236}">
                  <a16:creationId xmlns:a16="http://schemas.microsoft.com/office/drawing/2014/main" id="{BBF3DBF4-30C7-B9A1-B0CA-EB87441F3528}"/>
                </a:ext>
              </a:extLst>
            </p:cNvPr>
            <p:cNvSpPr/>
            <p:nvPr/>
          </p:nvSpPr>
          <p:spPr>
            <a:xfrm>
              <a:off x="6400800" y="1435744"/>
              <a:ext cx="2694039" cy="584174"/>
            </a:xfrm>
            <a:prstGeom prst="bevel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방사선 인증물질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31" name="다이어그램 30">
              <a:extLst>
                <a:ext uri="{FF2B5EF4-FFF2-40B4-BE49-F238E27FC236}">
                  <a16:creationId xmlns:a16="http://schemas.microsoft.com/office/drawing/2014/main" id="{3EA37321-B0DE-3442-3DB6-6604FF15BC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4643889"/>
                </p:ext>
              </p:extLst>
            </p:nvPr>
          </p:nvGraphicFramePr>
          <p:xfrm>
            <a:off x="5072893" y="2069904"/>
            <a:ext cx="2694039" cy="17947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2" name="순서도: 화면 표시 31">
              <a:extLst>
                <a:ext uri="{FF2B5EF4-FFF2-40B4-BE49-F238E27FC236}">
                  <a16:creationId xmlns:a16="http://schemas.microsoft.com/office/drawing/2014/main" id="{6CFBC8E5-39B0-BC96-6F49-CD819F809377}"/>
                </a:ext>
              </a:extLst>
            </p:cNvPr>
            <p:cNvSpPr/>
            <p:nvPr/>
          </p:nvSpPr>
          <p:spPr>
            <a:xfrm>
              <a:off x="7832940" y="2130099"/>
              <a:ext cx="1451362" cy="470296"/>
            </a:xfrm>
            <a:prstGeom prst="flowChartDisplay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식약청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3" name="순서도: 화면 표시 32">
              <a:extLst>
                <a:ext uri="{FF2B5EF4-FFF2-40B4-BE49-F238E27FC236}">
                  <a16:creationId xmlns:a16="http://schemas.microsoft.com/office/drawing/2014/main" id="{191295C6-784A-1358-D72F-F414D509D498}"/>
                </a:ext>
              </a:extLst>
            </p:cNvPr>
            <p:cNvSpPr/>
            <p:nvPr/>
          </p:nvSpPr>
          <p:spPr>
            <a:xfrm flipH="1">
              <a:off x="7832940" y="2623838"/>
              <a:ext cx="1451362" cy="470296"/>
            </a:xfrm>
            <a:prstGeom prst="flowChartDisplay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의약품</a:t>
              </a:r>
            </a:p>
          </p:txBody>
        </p:sp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18B22940-0D3E-9C63-DDE2-2D880BFAD836}"/>
                </a:ext>
              </a:extLst>
            </p:cNvPr>
            <p:cNvSpPr/>
            <p:nvPr/>
          </p:nvSpPr>
          <p:spPr>
            <a:xfrm>
              <a:off x="5377830" y="4106155"/>
              <a:ext cx="547375" cy="1535856"/>
            </a:xfrm>
            <a:prstGeom prst="cub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표준정립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FF83B95B-3F1B-3244-FFBC-0830A86808F8}"/>
                </a:ext>
              </a:extLst>
            </p:cNvPr>
            <p:cNvSpPr/>
            <p:nvPr/>
          </p:nvSpPr>
          <p:spPr>
            <a:xfrm flipV="1">
              <a:off x="6097063" y="4106155"/>
              <a:ext cx="547375" cy="1535856"/>
            </a:xfrm>
            <a:prstGeom prst="cube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6295C-D3D1-A556-1A4B-E687EE027ABD}"/>
                </a:ext>
              </a:extLst>
            </p:cNvPr>
            <p:cNvSpPr txBox="1"/>
            <p:nvPr/>
          </p:nvSpPr>
          <p:spPr>
            <a:xfrm>
              <a:off x="6097063" y="4203887"/>
              <a:ext cx="3037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생산공급</a:t>
              </a:r>
            </a:p>
          </p:txBody>
        </p:sp>
        <p:graphicFrame>
          <p:nvGraphicFramePr>
            <p:cNvPr id="37" name="다이어그램 36">
              <a:extLst>
                <a:ext uri="{FF2B5EF4-FFF2-40B4-BE49-F238E27FC236}">
                  <a16:creationId xmlns:a16="http://schemas.microsoft.com/office/drawing/2014/main" id="{B52036DE-7509-E183-B3A2-BABBCFD913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2575271"/>
                </p:ext>
              </p:extLst>
            </p:nvPr>
          </p:nvGraphicFramePr>
          <p:xfrm>
            <a:off x="6816296" y="3002663"/>
            <a:ext cx="2843827" cy="3178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254B8AF-8132-9182-C716-1EA41270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245F-B25F-4166-8491-677652C6231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6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5000"/>
            <a:lumOff val="7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213</Words>
  <Application>Microsoft Office PowerPoint</Application>
  <PresentationFormat>A4 용지(210x297mm)</PresentationFormat>
  <Paragraphs>63</Paragraphs>
  <Slides>6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A. 세계측정의 날</vt:lpstr>
      <vt:lpstr>B. 변경되는 국제단위</vt:lpstr>
      <vt:lpstr>C. IMD 과학, 기술경쟁력</vt:lpstr>
      <vt:lpstr>D. 생활 속 표준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정현 김</dc:creator>
  <cp:lastModifiedBy>정현 김</cp:lastModifiedBy>
  <cp:revision>1</cp:revision>
  <dcterms:created xsi:type="dcterms:W3CDTF">2024-11-21T14:38:20Z</dcterms:created>
  <dcterms:modified xsi:type="dcterms:W3CDTF">2024-11-26T04:42:53Z</dcterms:modified>
</cp:coreProperties>
</file>