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11" autoAdjust="0"/>
    <p:restoredTop sz="94660"/>
  </p:normalViewPr>
  <p:slideViewPr>
    <p:cSldViewPr>
      <p:cViewPr varScale="1">
        <p:scale>
          <a:sx n="109" d="100"/>
          <a:sy n="109" d="100"/>
        </p:scale>
        <p:origin x="2028" y="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2400" b="1" dirty="0" smtClean="0"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디지털 비서와 </a:t>
            </a:r>
            <a:r>
              <a:rPr lang="ko-KR" altLang="en-US" sz="2400" b="1" dirty="0" err="1" smtClean="0"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자율형</a:t>
            </a:r>
            <a:r>
              <a:rPr lang="ko-KR" altLang="en-US" sz="2400" b="1" dirty="0" smtClean="0"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 로봇의 시장전망</a:t>
            </a:r>
            <a:endParaRPr lang="ko-KR" altLang="en-US" sz="2400" b="1" dirty="0">
              <a:effectLst/>
              <a:latin typeface="궁서" panose="02030600000101010101" pitchFamily="18" charset="-127"/>
              <a:ea typeface="궁서" panose="02030600000101010101" pitchFamily="18" charset="-127"/>
            </a:endParaRPr>
          </a:p>
        </c:rich>
      </c:tx>
      <c:layout/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디지털 비서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2016년</c:v>
                </c:pt>
                <c:pt idx="1">
                  <c:v>2020년</c:v>
                </c:pt>
                <c:pt idx="2">
                  <c:v>2022년</c:v>
                </c:pt>
                <c:pt idx="3">
                  <c:v>2024년</c:v>
                </c:pt>
                <c:pt idx="4">
                  <c:v>2026년</c:v>
                </c:pt>
              </c:strCache>
            </c:strRef>
          </c:cat>
          <c:val>
            <c:numRef>
              <c:f>Sheet1!$B$2:$B$6</c:f>
              <c:numCache>
                <c:formatCode>#,##0_ </c:formatCode>
                <c:ptCount val="5"/>
                <c:pt idx="0">
                  <c:v>585</c:v>
                </c:pt>
                <c:pt idx="1">
                  <c:v>2175</c:v>
                </c:pt>
                <c:pt idx="2">
                  <c:v>4165</c:v>
                </c:pt>
                <c:pt idx="3">
                  <c:v>6405</c:v>
                </c:pt>
                <c:pt idx="4">
                  <c:v>8075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A-4090-B80E-9B10A391B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7372448"/>
        <c:axId val="165737536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자율형 로봇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D3A-4090-B80E-9B10A391B5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2016년</c:v>
                </c:pt>
                <c:pt idx="1">
                  <c:v>2020년</c:v>
                </c:pt>
                <c:pt idx="2">
                  <c:v>2022년</c:v>
                </c:pt>
                <c:pt idx="3">
                  <c:v>2024년</c:v>
                </c:pt>
                <c:pt idx="4">
                  <c:v>2026년</c:v>
                </c:pt>
              </c:strCache>
            </c:strRef>
          </c:cat>
          <c:val>
            <c:numRef>
              <c:f>Sheet1!$C$2:$C$6</c:f>
              <c:numCache>
                <c:formatCode>#,##0_ </c:formatCode>
                <c:ptCount val="5"/>
                <c:pt idx="0">
                  <c:v>1282</c:v>
                </c:pt>
                <c:pt idx="1">
                  <c:v>3582</c:v>
                </c:pt>
                <c:pt idx="2">
                  <c:v>5882</c:v>
                </c:pt>
                <c:pt idx="3">
                  <c:v>9245</c:v>
                </c:pt>
                <c:pt idx="4">
                  <c:v>13927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3A-4090-B80E-9B10A391B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7374944"/>
        <c:axId val="1657374112"/>
      </c:lineChart>
      <c:catAx>
        <c:axId val="165737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657375360"/>
        <c:crosses val="autoZero"/>
        <c:auto val="1"/>
        <c:lblAlgn val="ctr"/>
        <c:lblOffset val="100"/>
        <c:noMultiLvlLbl val="0"/>
      </c:catAx>
      <c:valAx>
        <c:axId val="1657375360"/>
        <c:scaling>
          <c:orientation val="minMax"/>
        </c:scaling>
        <c:delete val="0"/>
        <c:axPos val="l"/>
        <c:numFmt formatCode="#,##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657372448"/>
        <c:crosses val="autoZero"/>
        <c:crossBetween val="between"/>
      </c:valAx>
      <c:valAx>
        <c:axId val="1657374112"/>
        <c:scaling>
          <c:orientation val="minMax"/>
          <c:max val="16000"/>
        </c:scaling>
        <c:delete val="0"/>
        <c:axPos val="r"/>
        <c:numFmt formatCode="#,##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657374944"/>
        <c:crosses val="max"/>
        <c:crossBetween val="between"/>
        <c:majorUnit val="4000"/>
      </c:valAx>
      <c:catAx>
        <c:axId val="1657374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5737411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rgbClr val="FFFF00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0.28193</cdr:x>
      <cdr:y>0.16542</cdr:y>
    </cdr:from>
    <cdr:to>
      <cdr:x>0.44346</cdr:x>
      <cdr:y>0.27679</cdr:y>
    </cdr:to>
    <cdr:sp macro="" textlink="">
      <cdr:nvSpPr>
        <cdr:cNvPr id="2" name="가로로 말린 두루마리 모양 1"/>
        <cdr:cNvSpPr/>
      </cdr:nvSpPr>
      <cdr:spPr>
        <a:xfrm xmlns:a="http://schemas.openxmlformats.org/drawingml/2006/main">
          <a:off x="2513484" y="791595"/>
          <a:ext cx="1440160" cy="532949"/>
        </a:xfrm>
        <a:prstGeom xmlns:a="http://schemas.openxmlformats.org/drawingml/2006/main" prst="horizontalScroll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ko-KR" altLang="en-US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>단위</a:t>
          </a:r>
          <a:r>
            <a:rPr lang="en-US" altLang="ko-KR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>(</a:t>
          </a:r>
          <a:r>
            <a:rPr lang="ko-KR" altLang="en-US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>달러</a:t>
          </a:r>
          <a:r>
            <a:rPr lang="en-US" altLang="ko-KR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>)</a:t>
          </a:r>
          <a:endParaRPr lang="ko-KR" sz="1800" dirty="0">
            <a:latin typeface="굴림" panose="020B0600000101010101" pitchFamily="50" charset="-127"/>
            <a:ea typeface="굴림" panose="020B0600000101010101" pitchFamily="50" charset="-127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0BBC7-1EE5-4034-9E35-1125BF78823C}" type="datetimeFigureOut">
              <a:rPr lang="ko-KR" altLang="en-US" smtClean="0"/>
              <a:t>2021-07-09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54FF2-0B2D-491A-92FB-26F3E6DEA0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213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BA69-A150-420E-BC8B-AE0E6F231E63}" type="datetime1">
              <a:rPr lang="ko-KR" altLang="en-US" smtClean="0"/>
              <a:t>2021-07-09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E60-0D4E-4A7B-9213-8F29BCF33E63}" type="datetime1">
              <a:rPr lang="ko-KR" altLang="en-US" smtClean="0"/>
              <a:t>2021-07-09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C8001-AD39-4300-84B8-EDD4E788BB0F}" type="datetime1">
              <a:rPr lang="ko-KR" altLang="en-US" smtClean="0"/>
              <a:t>2021-07-09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14709" y="692696"/>
            <a:ext cx="9906000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한쪽 모서리가 둥근 사각형 10"/>
          <p:cNvSpPr/>
          <p:nvPr userDrawn="1"/>
        </p:nvSpPr>
        <p:spPr>
          <a:xfrm>
            <a:off x="-14709" y="0"/>
            <a:ext cx="8712125" cy="980728"/>
          </a:xfrm>
          <a:prstGeom prst="round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5E39-FE03-4D6A-BE2C-107D7E1912DB}" type="datetime1">
              <a:rPr lang="ko-KR" altLang="en-US" smtClean="0"/>
              <a:t>2021-07-09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4710" y="14016"/>
            <a:ext cx="8280078" cy="966712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6246610"/>
            <a:ext cx="2016224" cy="581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6E61-9436-4D76-A72F-13F3ABD788C3}" type="datetime1">
              <a:rPr lang="ko-KR" altLang="en-US" smtClean="0"/>
              <a:t>2021-07-09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2E7D-6DB7-4881-B4E2-FDC5FDA9526D}" type="datetime1">
              <a:rPr lang="ko-KR" altLang="en-US" smtClean="0"/>
              <a:t>2021-07-09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2BD5-88C2-4078-A3B8-7CE52B66265D}" type="datetime1">
              <a:rPr lang="ko-KR" altLang="en-US" smtClean="0"/>
              <a:t>2021-07-09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A4C6-379F-459B-B639-39414B371F66}" type="datetime1">
              <a:rPr lang="ko-KR" altLang="en-US" smtClean="0"/>
              <a:t>2021-07-09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5763-9875-4BF2-9427-5B332F6A3C7A}" type="datetime1">
              <a:rPr lang="ko-KR" altLang="en-US" smtClean="0"/>
              <a:t>2021-07-09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59F3-BB72-4699-8514-62BA4BAAFCDE}" type="datetime1">
              <a:rPr lang="ko-KR" altLang="en-US" smtClean="0"/>
              <a:t>2021-07-09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5952-3889-4DC9-A790-5047D2D141C1}" type="datetime1">
              <a:rPr lang="ko-KR" altLang="en-US" smtClean="0"/>
              <a:t>2021-07-09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CD476-2F19-4D68-BC14-556763723151}" type="datetime1">
              <a:rPr lang="ko-KR" altLang="en-US" smtClean="0"/>
              <a:t>2021-07-09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3933056"/>
            <a:ext cx="9906000" cy="2924944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928664" y="2060848"/>
            <a:ext cx="62569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altLang="ko-KR" sz="5400" b="1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0000" endA="300" endPos="50000" dist="29997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AI Secretary</a:t>
            </a:r>
            <a:endParaRPr lang="en-US" altLang="ko-KR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0000" endA="300" endPos="50000" dist="29997" dir="5400000" sy="-100000" algn="bl" rotWithShape="0"/>
              </a:effectLst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56" y="116632"/>
            <a:ext cx="2466050" cy="78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3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325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Ⅰ. </a:t>
            </a:r>
            <a:r>
              <a:rPr lang="ko-KR" altLang="en-US" dirty="0" smtClean="0"/>
              <a:t>인공지능 비서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00472" y="1124744"/>
            <a:ext cx="7049988" cy="17567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AI secretary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A Software that combines artificial intelligence and advanced technology to understand the user’s language and perform the instructions that the user wants</a:t>
            </a:r>
            <a:endParaRPr lang="ko-KR" altLang="en-US" sz="16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200472" y="3501008"/>
            <a:ext cx="5904656" cy="2160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인공지능 비서</a:t>
            </a:r>
            <a:endParaRPr lang="en-US" altLang="ko-KR" sz="24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머신러닝</a:t>
            </a:r>
            <a:r>
              <a:rPr lang="en-US" altLang="ko-KR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음성인식</a:t>
            </a:r>
            <a:r>
              <a:rPr lang="en-US" altLang="ko-KR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6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문장분석</a:t>
            </a:r>
            <a:r>
              <a:rPr lang="en-US" altLang="ko-KR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상황인지 등 인공지능 기술과 첨단 기술이 결합해 사용자의 언어를 이해</a:t>
            </a:r>
            <a:endParaRPr lang="en-US" altLang="ko-KR" sz="16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사용자가 원하는 지시사항을 수행하는 소프트웨어 애플리케이션</a:t>
            </a:r>
            <a:endParaRPr lang="ko-KR" altLang="en-US" sz="16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6" name="동영상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28163" y="4005064"/>
            <a:ext cx="198120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4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65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Ⅲ. </a:t>
            </a:r>
            <a:r>
              <a:rPr lang="ko-KR" altLang="en-US" dirty="0" smtClean="0"/>
              <a:t>디지털 비서와 </a:t>
            </a:r>
            <a:r>
              <a:rPr lang="ko-KR" altLang="en-US" dirty="0" err="1" smtClean="0"/>
              <a:t>자율형</a:t>
            </a:r>
            <a:r>
              <a:rPr lang="ko-KR" altLang="en-US" dirty="0" smtClean="0"/>
              <a:t> 로봇</a:t>
            </a:r>
            <a:endParaRPr lang="ko-KR" altLang="en-US" dirty="0"/>
          </a:p>
        </p:txBody>
      </p:sp>
      <p:graphicFrame>
        <p:nvGraphicFramePr>
          <p:cNvPr id="8" name="내용 개체 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906344"/>
              </p:ext>
            </p:extLst>
          </p:nvPr>
        </p:nvGraphicFramePr>
        <p:xfrm>
          <a:off x="495300" y="1340768"/>
          <a:ext cx="8915400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69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Ⅰ. </a:t>
            </a:r>
            <a:r>
              <a:rPr lang="ko-KR" altLang="en-US" dirty="0" smtClean="0"/>
              <a:t>인공지능 비</a:t>
            </a:r>
            <a:r>
              <a:rPr lang="ko-KR" altLang="en-US" dirty="0"/>
              <a:t>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623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79</Words>
  <Application>Microsoft Office PowerPoint</Application>
  <PresentationFormat>A4 용지(210x297mm)</PresentationFormat>
  <Paragraphs>17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3" baseType="lpstr">
      <vt:lpstr>굴림</vt:lpstr>
      <vt:lpstr>궁서</vt:lpstr>
      <vt:lpstr>돋움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Ⅰ. 인공지능 비서</vt:lpstr>
      <vt:lpstr>PowerPoint 프레젠테이션</vt:lpstr>
      <vt:lpstr>Ⅲ. 디지털 비서와 자율형 로봇</vt:lpstr>
      <vt:lpstr>Ⅰ. 인공지능 비서</vt:lpstr>
    </vt:vector>
  </TitlesOfParts>
  <Company>R&amp;D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Corporation</dc:creator>
  <cp:lastModifiedBy>SD</cp:lastModifiedBy>
  <cp:revision>12</cp:revision>
  <dcterms:created xsi:type="dcterms:W3CDTF">2006-10-05T04:04:58Z</dcterms:created>
  <dcterms:modified xsi:type="dcterms:W3CDTF">2021-07-09T08:50:55Z</dcterms:modified>
</cp:coreProperties>
</file>