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8"/>
  </p:notesMasterIdLst>
  <p:sldIdLst>
    <p:sldId id="256" r:id="rId2"/>
    <p:sldId id="257" r:id="rId3"/>
    <p:sldId id="262" r:id="rId4"/>
    <p:sldId id="258" r:id="rId5"/>
    <p:sldId id="259" r:id="rId6"/>
    <p:sldId id="260" r:id="rId7"/>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테마 스타일 1 - 강조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1" autoAdjust="0"/>
    <p:restoredTop sz="94660"/>
  </p:normalViewPr>
  <p:slideViewPr>
    <p:cSldViewPr snapToGrid="0">
      <p:cViewPr varScale="1">
        <p:scale>
          <a:sx n="104" d="100"/>
          <a:sy n="104" d="100"/>
        </p:scale>
        <p:origin x="88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ko-KR" altLang="en-US" sz="2400" b="1" dirty="0">
                <a:latin typeface="궁서" panose="02030600000101010101" pitchFamily="18" charset="-127"/>
                <a:ea typeface="궁서" panose="02030600000101010101" pitchFamily="18" charset="-127"/>
              </a:rPr>
              <a:t>전용 </a:t>
            </a:r>
            <a:r>
              <a:rPr lang="en-US" altLang="ko-KR" sz="2400" b="1" dirty="0">
                <a:latin typeface="궁서" panose="02030600000101010101" pitchFamily="18" charset="-127"/>
                <a:ea typeface="궁서" panose="02030600000101010101" pitchFamily="18" charset="-127"/>
              </a:rPr>
              <a:t>60</a:t>
            </a:r>
            <a:r>
              <a:rPr lang="ko-KR" altLang="en-US" sz="2400" b="1" dirty="0" err="1">
                <a:latin typeface="궁서" panose="02030600000101010101" pitchFamily="18" charset="-127"/>
                <a:ea typeface="궁서" panose="02030600000101010101" pitchFamily="18" charset="-127"/>
              </a:rPr>
              <a:t>제곱미터이하</a:t>
            </a:r>
            <a:r>
              <a:rPr lang="ko-KR" altLang="en-US" sz="2400" b="1" dirty="0">
                <a:latin typeface="궁서" panose="02030600000101010101" pitchFamily="18" charset="-127"/>
                <a:ea typeface="궁서" panose="02030600000101010101" pitchFamily="18" charset="-127"/>
              </a:rPr>
              <a:t> 공공주택만 해당</a:t>
            </a:r>
          </a:p>
        </c:rich>
      </c:tx>
      <c:overlay val="0"/>
      <c:spPr>
        <a:solidFill>
          <a:schemeClr val="bg1"/>
        </a:solidFill>
        <a:ln>
          <a:solidFill>
            <a:schemeClr val="accent1">
              <a:shade val="15000"/>
            </a:schemeClr>
          </a:solidFill>
        </a:ln>
        <a:effectLst>
          <a:outerShdw blurRad="50800" dist="38100" dir="5400000" algn="t" rotWithShape="0">
            <a:prstClr val="black">
              <a:alpha val="40000"/>
            </a:prstClr>
          </a:outerShdw>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ko-KR"/>
        </a:p>
      </c:txPr>
    </c:title>
    <c:autoTitleDeleted val="0"/>
    <c:plotArea>
      <c:layout/>
      <c:barChart>
        <c:barDir val="col"/>
        <c:grouping val="clustered"/>
        <c:varyColors val="0"/>
        <c:ser>
          <c:idx val="0"/>
          <c:order val="0"/>
          <c:tx>
            <c:strRef>
              <c:f>Sheet1!$B$1</c:f>
              <c:strCache>
                <c:ptCount val="1"/>
                <c:pt idx="0">
                  <c:v>생애최초</c:v>
                </c:pt>
              </c:strCache>
            </c:strRef>
          </c:tx>
          <c:spPr>
            <a:solidFill>
              <a:schemeClr val="accent1"/>
            </a:solidFill>
            <a:ln>
              <a:noFill/>
            </a:ln>
            <a:effectLst/>
          </c:spPr>
          <c:invertIfNegative val="0"/>
          <c:cat>
            <c:strRef>
              <c:f>Sheet1!$A$2:$A$6</c:f>
              <c:strCache>
                <c:ptCount val="5"/>
                <c:pt idx="0">
                  <c:v>3인이하</c:v>
                </c:pt>
                <c:pt idx="1">
                  <c:v>4인</c:v>
                </c:pt>
                <c:pt idx="2">
                  <c:v>5인</c:v>
                </c:pt>
                <c:pt idx="3">
                  <c:v>6인</c:v>
                </c:pt>
                <c:pt idx="4">
                  <c:v>7인</c:v>
                </c:pt>
              </c:strCache>
            </c:strRef>
          </c:cat>
          <c:val>
            <c:numRef>
              <c:f>Sheet1!$B$2:$B$6</c:f>
              <c:numCache>
                <c:formatCode>#,##0_ </c:formatCode>
                <c:ptCount val="5"/>
                <c:pt idx="0">
                  <c:v>4884</c:v>
                </c:pt>
                <c:pt idx="1">
                  <c:v>5630</c:v>
                </c:pt>
                <c:pt idx="2">
                  <c:v>5710</c:v>
                </c:pt>
                <c:pt idx="3">
                  <c:v>5952</c:v>
                </c:pt>
                <c:pt idx="4">
                  <c:v>6308</c:v>
                </c:pt>
              </c:numCache>
            </c:numRef>
          </c:val>
          <c:extLst>
            <c:ext xmlns:c16="http://schemas.microsoft.com/office/drawing/2014/chart" uri="{C3380CC4-5D6E-409C-BE32-E72D297353CC}">
              <c16:uniqueId val="{00000000-5F68-40A7-978C-5B6F11108E8A}"/>
            </c:ext>
          </c:extLst>
        </c:ser>
        <c:dLbls>
          <c:showLegendKey val="0"/>
          <c:showVal val="0"/>
          <c:showCatName val="0"/>
          <c:showSerName val="0"/>
          <c:showPercent val="0"/>
          <c:showBubbleSize val="0"/>
        </c:dLbls>
        <c:gapWidth val="219"/>
        <c:overlap val="-27"/>
        <c:axId val="1194780751"/>
        <c:axId val="1324495855"/>
      </c:barChart>
      <c:lineChart>
        <c:grouping val="standard"/>
        <c:varyColors val="0"/>
        <c:ser>
          <c:idx val="1"/>
          <c:order val="1"/>
          <c:tx>
            <c:strRef>
              <c:f>Sheet1!$C$1</c:f>
              <c:strCache>
                <c:ptCount val="1"/>
                <c:pt idx="0">
                  <c:v>다자녀</c:v>
                </c:pt>
              </c:strCache>
            </c:strRef>
          </c:tx>
          <c:spPr>
            <a:ln w="28575" cap="rnd">
              <a:solidFill>
                <a:schemeClr val="accent2"/>
              </a:solidFill>
              <a:round/>
            </a:ln>
            <a:effectLst/>
          </c:spPr>
          <c:marker>
            <c:symbol val="triang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ko-K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3인이하</c:v>
                </c:pt>
                <c:pt idx="1">
                  <c:v>4인</c:v>
                </c:pt>
                <c:pt idx="2">
                  <c:v>5인</c:v>
                </c:pt>
                <c:pt idx="3">
                  <c:v>6인</c:v>
                </c:pt>
                <c:pt idx="4">
                  <c:v>7인</c:v>
                </c:pt>
              </c:strCache>
            </c:strRef>
          </c:cat>
          <c:val>
            <c:numRef>
              <c:f>Sheet1!$C$2:$C$6</c:f>
              <c:numCache>
                <c:formatCode>#,##0_ </c:formatCode>
                <c:ptCount val="5"/>
                <c:pt idx="0">
                  <c:v>5861</c:v>
                </c:pt>
                <c:pt idx="1">
                  <c:v>6756</c:v>
                </c:pt>
                <c:pt idx="2">
                  <c:v>6860</c:v>
                </c:pt>
                <c:pt idx="3">
                  <c:v>7143</c:v>
                </c:pt>
                <c:pt idx="4">
                  <c:v>7570</c:v>
                </c:pt>
              </c:numCache>
            </c:numRef>
          </c:val>
          <c:smooth val="0"/>
          <c:extLst>
            <c:ext xmlns:c16="http://schemas.microsoft.com/office/drawing/2014/chart" uri="{C3380CC4-5D6E-409C-BE32-E72D297353CC}">
              <c16:uniqueId val="{00000001-5F68-40A7-978C-5B6F11108E8A}"/>
            </c:ext>
          </c:extLst>
        </c:ser>
        <c:dLbls>
          <c:showLegendKey val="0"/>
          <c:showVal val="0"/>
          <c:showCatName val="0"/>
          <c:showSerName val="0"/>
          <c:showPercent val="0"/>
          <c:showBubbleSize val="0"/>
        </c:dLbls>
        <c:marker val="1"/>
        <c:smooth val="0"/>
        <c:axId val="1194794671"/>
        <c:axId val="1324497775"/>
      </c:lineChart>
      <c:catAx>
        <c:axId val="11947807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ko-KR"/>
          </a:p>
        </c:txPr>
        <c:crossAx val="1324495855"/>
        <c:crosses val="autoZero"/>
        <c:auto val="1"/>
        <c:lblAlgn val="ctr"/>
        <c:lblOffset val="100"/>
        <c:noMultiLvlLbl val="0"/>
      </c:catAx>
      <c:valAx>
        <c:axId val="1324495855"/>
        <c:scaling>
          <c:orientation val="minMax"/>
        </c:scaling>
        <c:delete val="0"/>
        <c:axPos val="l"/>
        <c:numFmt formatCode="#,##0_ "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돋움" panose="020B0600000101010101" pitchFamily="50" charset="-127"/>
                <a:ea typeface="돋움" panose="020B0600000101010101" pitchFamily="50" charset="-127"/>
                <a:cs typeface="+mn-cs"/>
              </a:defRPr>
            </a:pPr>
            <a:endParaRPr lang="ko-KR"/>
          </a:p>
        </c:txPr>
        <c:crossAx val="1194780751"/>
        <c:crosses val="autoZero"/>
        <c:crossBetween val="between"/>
      </c:valAx>
      <c:valAx>
        <c:axId val="1324497775"/>
        <c:scaling>
          <c:orientation val="minMax"/>
          <c:max val="10000"/>
        </c:scaling>
        <c:delete val="0"/>
        <c:axPos val="r"/>
        <c:numFmt formatCode="#,##0_ " sourceLinked="1"/>
        <c:majorTickMark val="out"/>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돋움" panose="020B0600000101010101" pitchFamily="50" charset="-127"/>
                <a:ea typeface="돋움" panose="020B0600000101010101" pitchFamily="50" charset="-127"/>
                <a:cs typeface="+mn-cs"/>
              </a:defRPr>
            </a:pPr>
            <a:endParaRPr lang="ko-KR"/>
          </a:p>
        </c:txPr>
        <c:crossAx val="1194794671"/>
        <c:crosses val="max"/>
        <c:crossBetween val="between"/>
        <c:majorUnit val="2500"/>
      </c:valAx>
      <c:catAx>
        <c:axId val="1194794671"/>
        <c:scaling>
          <c:orientation val="minMax"/>
        </c:scaling>
        <c:delete val="1"/>
        <c:axPos val="b"/>
        <c:numFmt formatCode="General" sourceLinked="1"/>
        <c:majorTickMark val="out"/>
        <c:minorTickMark val="none"/>
        <c:tickLblPos val="nextTo"/>
        <c:crossAx val="1324497775"/>
        <c:auto val="1"/>
        <c:lblAlgn val="ctr"/>
        <c:lblOffset val="100"/>
        <c:noMultiLvlLbl val="0"/>
      </c:catAx>
      <c:dTable>
        <c:showHorzBorder val="1"/>
        <c:showVertBorder val="1"/>
        <c:showOutline val="1"/>
        <c:showKeys val="1"/>
        <c:spPr>
          <a:noFill/>
          <a:ln w="9525" cap="flat" cmpd="sng" algn="ctr">
            <a:solidFill>
              <a:schemeClr val="accent1">
                <a:shade val="15000"/>
              </a:schemeClr>
            </a:solidFill>
            <a:round/>
          </a:ln>
          <a:effectLst/>
        </c:spPr>
        <c:txPr>
          <a:bodyPr rot="0" spcFirstLastPara="1" vertOverflow="ellipsis" vert="horz" wrap="square" anchor="ctr" anchorCtr="1"/>
          <a:lstStyle/>
          <a:p>
            <a:pPr rtl="0">
              <a:defRPr sz="1600" b="0" i="0" u="none" strike="noStrike" kern="1200" baseline="0">
                <a:solidFill>
                  <a:schemeClr val="tx1">
                    <a:lumMod val="65000"/>
                    <a:lumOff val="35000"/>
                  </a:schemeClr>
                </a:solidFill>
                <a:latin typeface="돋움" panose="020B0600000101010101" pitchFamily="50" charset="-127"/>
                <a:ea typeface="돋움" panose="020B0600000101010101" pitchFamily="50" charset="-127"/>
                <a:cs typeface="+mn-cs"/>
              </a:defRPr>
            </a:pPr>
            <a:endParaRPr lang="ko-KR"/>
          </a:p>
        </c:txPr>
      </c:dTable>
      <c:spPr>
        <a:solidFill>
          <a:schemeClr val="bg1"/>
        </a:solidFill>
        <a:ln>
          <a:solidFill>
            <a:schemeClr val="tx1"/>
          </a:solid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FFFF00"/>
    </a:solidFill>
    <a:ln>
      <a:solidFill>
        <a:schemeClr val="tx1"/>
      </a:solidFill>
    </a:ln>
    <a:effectLst/>
  </c:spPr>
  <c:txPr>
    <a:bodyPr/>
    <a:lstStyle/>
    <a:p>
      <a:pPr>
        <a:defRPr/>
      </a:pPr>
      <a:endParaRPr lang="ko-K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1NoLn">
    <dgm:fillClrLst meth="repeat">
      <a:schemeClr val="accent1"/>
    </dgm:fillClrLst>
    <dgm:linClrLst meth="repeat">
      <a:schemeClr val="lt1">
        <a:alpha val="0"/>
      </a:schemeClr>
    </dgm:linClrLst>
    <dgm:effectClrLst/>
    <dgm:txLinClrLst/>
    <dgm:txFillClrLst/>
    <dgm:txEffectClrLst/>
  </dgm:styleLbl>
  <dgm:styleLbl name="ltNode1NoLn">
    <dgm:fillClrLst meth="repeat">
      <a:schemeClr val="accent1">
        <a:tint val="75000"/>
      </a:schemeClr>
    </dgm:fillClrLst>
    <dgm:linClrLst meth="repeat">
      <a:schemeClr val="lt1">
        <a:alpha val="0"/>
      </a:schemeClr>
    </dgm:linClrLst>
    <dgm:effectClrLst/>
    <dgm:txLinClrLst/>
    <dgm:txFillClrLst meth="repeat">
      <a:schemeClr val="dk1"/>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2NoLn">
    <dgm:fillClrLst meth="repeat">
      <a:schemeClr val="accent1"/>
    </dgm:fillClrLst>
    <dgm:linClrLst meth="repeat">
      <a:schemeClr val="lt1">
        <a:alpha val="0"/>
      </a:schemeClr>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3NoLn">
    <dgm:fillClrLst meth="repeat">
      <a:schemeClr val="accent1"/>
    </dgm:fillClrLst>
    <dgm:linClrLst meth="repeat">
      <a:schemeClr val="lt1">
        <a:alpha val="0"/>
      </a:schemeClr>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node4NoLn">
    <dgm:fillClrLst meth="repeat">
      <a:schemeClr val="accent1"/>
    </dgm:fillClrLst>
    <dgm:linClrLst meth="repeat">
      <a:schemeClr val="lt1">
        <a:alpha val="0"/>
      </a:schemeClr>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1NoLn">
    <dgm:fillClrLst meth="repeat">
      <a:schemeClr val="accent1"/>
    </dgm:fillClrLst>
    <dgm:linClrLst meth="repeat">
      <a:schemeClr val="lt1">
        <a:alpha val="0"/>
      </a:schemeClr>
    </dgm:linClrLst>
    <dgm:effectClrLst/>
    <dgm:txLinClrLst/>
    <dgm:txFillClrLst/>
    <dgm:txEffectClrLst/>
  </dgm:styleLbl>
  <dgm:styleLbl name="ltNode1NoLn">
    <dgm:fillClrLst meth="repeat">
      <a:schemeClr val="accent1">
        <a:tint val="75000"/>
      </a:schemeClr>
    </dgm:fillClrLst>
    <dgm:linClrLst meth="repeat">
      <a:schemeClr val="lt1">
        <a:alpha val="0"/>
      </a:schemeClr>
    </dgm:linClrLst>
    <dgm:effectClrLst/>
    <dgm:txLinClrLst/>
    <dgm:txFillClrLst meth="repeat">
      <a:schemeClr val="dk1"/>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2NoLn">
    <dgm:fillClrLst meth="repeat">
      <a:schemeClr val="accent1"/>
    </dgm:fillClrLst>
    <dgm:linClrLst meth="repeat">
      <a:schemeClr val="lt1">
        <a:alpha val="0"/>
      </a:schemeClr>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3NoLn">
    <dgm:fillClrLst meth="repeat">
      <a:schemeClr val="accent1"/>
    </dgm:fillClrLst>
    <dgm:linClrLst meth="repeat">
      <a:schemeClr val="lt1">
        <a:alpha val="0"/>
      </a:schemeClr>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node4NoLn">
    <dgm:fillClrLst meth="repeat">
      <a:schemeClr val="accent1"/>
    </dgm:fillClrLst>
    <dgm:linClrLst meth="repeat">
      <a:schemeClr val="lt1">
        <a:alpha val="0"/>
      </a:schemeClr>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C39222EE-BB13-4527-A612-20972FF0D020}"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pPr latinLnBrk="1"/>
          <a:endParaRPr lang="ko-KR" altLang="en-US"/>
        </a:p>
      </dgm:t>
    </dgm:pt>
    <dgm:pt modelId="{B119751F-9B65-4A37-A76E-259C122D05E1}">
      <dgm:prSet phldrT="[텍스트]" custT="1"/>
      <dgm:spPr/>
      <dgm:t>
        <a:bodyPr/>
        <a:lstStyle/>
        <a:p>
          <a:pPr latinLnBrk="1"/>
          <a:r>
            <a:rPr lang="ko-KR" altLang="en-US" sz="1800" dirty="0">
              <a:solidFill>
                <a:schemeClr val="tx1"/>
              </a:solidFill>
              <a:latin typeface="굴림" panose="020B0600000101010101" pitchFamily="50" charset="-127"/>
              <a:ea typeface="굴림" panose="020B0600000101010101" pitchFamily="50" charset="-127"/>
            </a:rPr>
            <a:t>입주신청</a:t>
          </a:r>
        </a:p>
      </dgm:t>
    </dgm:pt>
    <dgm:pt modelId="{7259B077-A79B-42DE-B12E-317466E30972}" type="parTrans" cxnId="{DFB20D48-1106-4353-B113-B9FB9D6A4E16}">
      <dgm:prSet/>
      <dgm:spPr/>
      <dgm:t>
        <a:bodyPr/>
        <a:lstStyle/>
        <a:p>
          <a:pPr latinLnBrk="1"/>
          <a:endParaRPr lang="ko-KR" altLang="en-US"/>
        </a:p>
      </dgm:t>
    </dgm:pt>
    <dgm:pt modelId="{FCD08041-3ED0-48DD-8F92-473EBBBCD208}" type="sibTrans" cxnId="{DFB20D48-1106-4353-B113-B9FB9D6A4E16}">
      <dgm:prSet/>
      <dgm:spPr/>
      <dgm:t>
        <a:bodyPr/>
        <a:lstStyle/>
        <a:p>
          <a:pPr latinLnBrk="1"/>
          <a:endParaRPr lang="ko-KR" altLang="en-US"/>
        </a:p>
      </dgm:t>
    </dgm:pt>
    <dgm:pt modelId="{833252FA-8BDE-4FAF-AB3E-FD247E921865}">
      <dgm:prSet phldrT="[텍스트]" custT="1"/>
      <dgm:spPr/>
      <dgm:t>
        <a:bodyPr/>
        <a:lstStyle/>
        <a:p>
          <a:pPr latinLnBrk="1"/>
          <a:r>
            <a:rPr lang="ko-KR" altLang="en-US" sz="1800" dirty="0">
              <a:solidFill>
                <a:schemeClr val="tx1"/>
              </a:solidFill>
              <a:latin typeface="굴림" panose="020B0600000101010101" pitchFamily="50" charset="-127"/>
              <a:ea typeface="굴림" panose="020B0600000101010101" pitchFamily="50" charset="-127"/>
            </a:rPr>
            <a:t>신청자</a:t>
          </a:r>
        </a:p>
      </dgm:t>
    </dgm:pt>
    <dgm:pt modelId="{4695B39B-AC39-4D80-84A8-86C36E236C50}" type="parTrans" cxnId="{F643231A-B194-4F15-955C-64E65AE6C784}">
      <dgm:prSet/>
      <dgm:spPr/>
      <dgm:t>
        <a:bodyPr/>
        <a:lstStyle/>
        <a:p>
          <a:pPr latinLnBrk="1"/>
          <a:endParaRPr lang="ko-KR" altLang="en-US"/>
        </a:p>
      </dgm:t>
    </dgm:pt>
    <dgm:pt modelId="{9E02750D-0667-4F78-93BC-2AB7516A92A6}" type="sibTrans" cxnId="{F643231A-B194-4F15-955C-64E65AE6C784}">
      <dgm:prSet/>
      <dgm:spPr/>
      <dgm:t>
        <a:bodyPr/>
        <a:lstStyle/>
        <a:p>
          <a:pPr latinLnBrk="1"/>
          <a:endParaRPr lang="ko-KR" altLang="en-US"/>
        </a:p>
      </dgm:t>
    </dgm:pt>
    <dgm:pt modelId="{A6797BA6-E657-4752-8848-8A1DD0FAB310}">
      <dgm:prSet phldrT="[텍스트]" custT="1"/>
      <dgm:spPr/>
      <dgm:t>
        <a:bodyPr/>
        <a:lstStyle/>
        <a:p>
          <a:pPr latinLnBrk="1"/>
          <a:r>
            <a:rPr lang="ko-KR" altLang="en-US" sz="1800" dirty="0">
              <a:solidFill>
                <a:schemeClr val="tx1"/>
              </a:solidFill>
              <a:latin typeface="굴림" panose="020B0600000101010101" pitchFamily="50" charset="-127"/>
              <a:ea typeface="굴림" panose="020B0600000101010101" pitchFamily="50" charset="-127"/>
            </a:rPr>
            <a:t>지자체</a:t>
          </a:r>
        </a:p>
      </dgm:t>
    </dgm:pt>
    <dgm:pt modelId="{A8825848-C20F-4427-8632-169C002974AC}" type="parTrans" cxnId="{D62CD038-E130-406A-9DC7-44C3A5E91476}">
      <dgm:prSet/>
      <dgm:spPr/>
      <dgm:t>
        <a:bodyPr/>
        <a:lstStyle/>
        <a:p>
          <a:pPr latinLnBrk="1"/>
          <a:endParaRPr lang="ko-KR" altLang="en-US"/>
        </a:p>
      </dgm:t>
    </dgm:pt>
    <dgm:pt modelId="{9C286093-FD1C-4CD8-B600-B2BEE514790B}" type="sibTrans" cxnId="{D62CD038-E130-406A-9DC7-44C3A5E91476}">
      <dgm:prSet/>
      <dgm:spPr/>
      <dgm:t>
        <a:bodyPr/>
        <a:lstStyle/>
        <a:p>
          <a:pPr latinLnBrk="1"/>
          <a:endParaRPr lang="ko-KR" altLang="en-US"/>
        </a:p>
      </dgm:t>
    </dgm:pt>
    <dgm:pt modelId="{E669869E-0787-4106-8785-0DB4A4F260A2}">
      <dgm:prSet phldrT="[텍스트]" custT="1"/>
      <dgm:spPr/>
      <dgm:t>
        <a:bodyPr/>
        <a:lstStyle/>
        <a:p>
          <a:pPr latinLnBrk="1"/>
          <a:r>
            <a:rPr lang="ko-KR" altLang="en-US" sz="1800" dirty="0">
              <a:solidFill>
                <a:schemeClr val="tx1"/>
              </a:solidFill>
              <a:latin typeface="굴림" panose="020B0600000101010101" pitchFamily="50" charset="-127"/>
              <a:ea typeface="굴림" panose="020B0600000101010101" pitchFamily="50" charset="-127"/>
            </a:rPr>
            <a:t>입주선정</a:t>
          </a:r>
        </a:p>
      </dgm:t>
    </dgm:pt>
    <dgm:pt modelId="{6B7AD8CF-7383-409A-A7F6-4DF4CA00653D}" type="parTrans" cxnId="{7B76FF9B-2BD7-4AB2-9845-5EF7442DA790}">
      <dgm:prSet/>
      <dgm:spPr/>
      <dgm:t>
        <a:bodyPr/>
        <a:lstStyle/>
        <a:p>
          <a:pPr latinLnBrk="1"/>
          <a:endParaRPr lang="ko-KR" altLang="en-US"/>
        </a:p>
      </dgm:t>
    </dgm:pt>
    <dgm:pt modelId="{631260C6-87DB-4E8B-8D38-162B923358E3}" type="sibTrans" cxnId="{7B76FF9B-2BD7-4AB2-9845-5EF7442DA790}">
      <dgm:prSet/>
      <dgm:spPr/>
      <dgm:t>
        <a:bodyPr/>
        <a:lstStyle/>
        <a:p>
          <a:pPr latinLnBrk="1"/>
          <a:endParaRPr lang="ko-KR" altLang="en-US"/>
        </a:p>
      </dgm:t>
    </dgm:pt>
    <dgm:pt modelId="{AF778161-D951-461F-ABE6-7730D8E98097}">
      <dgm:prSet phldrT="[텍스트]" custT="1"/>
      <dgm:spPr/>
      <dgm:t>
        <a:bodyPr/>
        <a:lstStyle/>
        <a:p>
          <a:pPr latinLnBrk="1"/>
          <a:r>
            <a:rPr lang="ko-KR" altLang="en-US" sz="1800" dirty="0">
              <a:solidFill>
                <a:schemeClr val="tx1"/>
              </a:solidFill>
              <a:latin typeface="굴림" panose="020B0600000101010101" pitchFamily="50" charset="-127"/>
              <a:ea typeface="굴림" panose="020B0600000101010101" pitchFamily="50" charset="-127"/>
            </a:rPr>
            <a:t>명단</a:t>
          </a:r>
        </a:p>
      </dgm:t>
    </dgm:pt>
    <dgm:pt modelId="{DF6A40D9-0C77-462A-8208-6159C557B6F6}" type="parTrans" cxnId="{3761C418-1651-44AB-BB32-1FACA1E84CEF}">
      <dgm:prSet/>
      <dgm:spPr/>
      <dgm:t>
        <a:bodyPr/>
        <a:lstStyle/>
        <a:p>
          <a:pPr latinLnBrk="1"/>
          <a:endParaRPr lang="ko-KR" altLang="en-US"/>
        </a:p>
      </dgm:t>
    </dgm:pt>
    <dgm:pt modelId="{84E373F0-281F-4560-8AD5-FD1CFD8D7372}" type="sibTrans" cxnId="{3761C418-1651-44AB-BB32-1FACA1E84CEF}">
      <dgm:prSet/>
      <dgm:spPr/>
      <dgm:t>
        <a:bodyPr/>
        <a:lstStyle/>
        <a:p>
          <a:pPr latinLnBrk="1"/>
          <a:endParaRPr lang="ko-KR" altLang="en-US"/>
        </a:p>
      </dgm:t>
    </dgm:pt>
    <dgm:pt modelId="{522C3916-07E4-44E1-B39D-C7A77EB89D7A}">
      <dgm:prSet phldrT="[텍스트]" custT="1"/>
      <dgm:spPr/>
      <dgm:t>
        <a:bodyPr/>
        <a:lstStyle/>
        <a:p>
          <a:pPr latinLnBrk="1"/>
          <a:r>
            <a:rPr lang="ko-KR" altLang="en-US" sz="1800" dirty="0">
              <a:solidFill>
                <a:schemeClr val="tx1"/>
              </a:solidFill>
              <a:latin typeface="굴림" panose="020B0600000101010101" pitchFamily="50" charset="-127"/>
              <a:ea typeface="굴림" panose="020B0600000101010101" pitchFamily="50" charset="-127"/>
            </a:rPr>
            <a:t>통보</a:t>
          </a:r>
        </a:p>
      </dgm:t>
    </dgm:pt>
    <dgm:pt modelId="{F8EB07B6-C55C-45A7-A4FE-26D98ED85AB9}" type="parTrans" cxnId="{7391B60C-D85B-413F-A6F4-C983F9AA5FA4}">
      <dgm:prSet/>
      <dgm:spPr/>
      <dgm:t>
        <a:bodyPr/>
        <a:lstStyle/>
        <a:p>
          <a:pPr latinLnBrk="1"/>
          <a:endParaRPr lang="ko-KR" altLang="en-US"/>
        </a:p>
      </dgm:t>
    </dgm:pt>
    <dgm:pt modelId="{8585D97E-6B27-4FE5-BC42-37A28292144A}" type="sibTrans" cxnId="{7391B60C-D85B-413F-A6F4-C983F9AA5FA4}">
      <dgm:prSet/>
      <dgm:spPr/>
      <dgm:t>
        <a:bodyPr/>
        <a:lstStyle/>
        <a:p>
          <a:pPr latinLnBrk="1"/>
          <a:endParaRPr lang="ko-KR" altLang="en-US"/>
        </a:p>
      </dgm:t>
    </dgm:pt>
    <dgm:pt modelId="{3DB82922-C3AA-4CC3-96B4-8D70443C12AA}" type="pres">
      <dgm:prSet presAssocID="{C39222EE-BB13-4527-A612-20972FF0D020}" presName="diagram" presStyleCnt="0">
        <dgm:presLayoutVars>
          <dgm:chPref val="1"/>
          <dgm:dir/>
          <dgm:animOne val="branch"/>
          <dgm:animLvl val="lvl"/>
          <dgm:resizeHandles/>
        </dgm:presLayoutVars>
      </dgm:prSet>
      <dgm:spPr/>
    </dgm:pt>
    <dgm:pt modelId="{891181A9-ECF7-40ED-BE0F-867DD4A93CBD}" type="pres">
      <dgm:prSet presAssocID="{B119751F-9B65-4A37-A76E-259C122D05E1}" presName="root" presStyleCnt="0"/>
      <dgm:spPr/>
    </dgm:pt>
    <dgm:pt modelId="{5645A718-8608-40CA-8661-318F3AF0E94A}" type="pres">
      <dgm:prSet presAssocID="{B119751F-9B65-4A37-A76E-259C122D05E1}" presName="rootComposite" presStyleCnt="0"/>
      <dgm:spPr/>
    </dgm:pt>
    <dgm:pt modelId="{53BDED32-F65B-4EE4-85BC-68DE0271AC3F}" type="pres">
      <dgm:prSet presAssocID="{B119751F-9B65-4A37-A76E-259C122D05E1}" presName="rootText" presStyleLbl="node1" presStyleIdx="0" presStyleCnt="2" custScaleX="125330"/>
      <dgm:spPr/>
    </dgm:pt>
    <dgm:pt modelId="{571DCD6A-8A4D-4F40-A1FA-11D44786DB1F}" type="pres">
      <dgm:prSet presAssocID="{B119751F-9B65-4A37-A76E-259C122D05E1}" presName="rootConnector" presStyleLbl="node1" presStyleIdx="0" presStyleCnt="2"/>
      <dgm:spPr/>
    </dgm:pt>
    <dgm:pt modelId="{97731197-E58D-4E17-9B57-F6D21475C68D}" type="pres">
      <dgm:prSet presAssocID="{B119751F-9B65-4A37-A76E-259C122D05E1}" presName="childShape" presStyleCnt="0"/>
      <dgm:spPr/>
    </dgm:pt>
    <dgm:pt modelId="{632BC66E-59E1-410D-B4BE-85DD75C67D4B}" type="pres">
      <dgm:prSet presAssocID="{4695B39B-AC39-4D80-84A8-86C36E236C50}" presName="Name13" presStyleLbl="parChTrans1D2" presStyleIdx="0" presStyleCnt="4"/>
      <dgm:spPr/>
    </dgm:pt>
    <dgm:pt modelId="{8A590ED4-93C0-4E52-AD9F-CF0DFED3E69E}" type="pres">
      <dgm:prSet presAssocID="{833252FA-8BDE-4FAF-AB3E-FD247E921865}" presName="childText" presStyleLbl="bgAcc1" presStyleIdx="0" presStyleCnt="4" custScaleX="124196">
        <dgm:presLayoutVars>
          <dgm:bulletEnabled val="1"/>
        </dgm:presLayoutVars>
      </dgm:prSet>
      <dgm:spPr/>
    </dgm:pt>
    <dgm:pt modelId="{98F1D4DE-B4E3-4EEC-9635-9F1677A8B557}" type="pres">
      <dgm:prSet presAssocID="{A8825848-C20F-4427-8632-169C002974AC}" presName="Name13" presStyleLbl="parChTrans1D2" presStyleIdx="1" presStyleCnt="4"/>
      <dgm:spPr/>
    </dgm:pt>
    <dgm:pt modelId="{35236CBB-4689-4003-8574-ADB4D622AED3}" type="pres">
      <dgm:prSet presAssocID="{A6797BA6-E657-4752-8848-8A1DD0FAB310}" presName="childText" presStyleLbl="bgAcc1" presStyleIdx="1" presStyleCnt="4" custScaleX="123897">
        <dgm:presLayoutVars>
          <dgm:bulletEnabled val="1"/>
        </dgm:presLayoutVars>
      </dgm:prSet>
      <dgm:spPr/>
    </dgm:pt>
    <dgm:pt modelId="{30A634C5-7EFA-4767-B658-9C0E098843F7}" type="pres">
      <dgm:prSet presAssocID="{E669869E-0787-4106-8785-0DB4A4F260A2}" presName="root" presStyleCnt="0"/>
      <dgm:spPr/>
    </dgm:pt>
    <dgm:pt modelId="{A890D410-4E20-449B-A4D5-B7C87081E0D1}" type="pres">
      <dgm:prSet presAssocID="{E669869E-0787-4106-8785-0DB4A4F260A2}" presName="rootComposite" presStyleCnt="0"/>
      <dgm:spPr/>
    </dgm:pt>
    <dgm:pt modelId="{C1D3F7DB-2421-4A49-BAB0-614D3708C1D7}" type="pres">
      <dgm:prSet presAssocID="{E669869E-0787-4106-8785-0DB4A4F260A2}" presName="rootText" presStyleLbl="node1" presStyleIdx="1" presStyleCnt="2" custScaleX="120654"/>
      <dgm:spPr/>
    </dgm:pt>
    <dgm:pt modelId="{73B6074F-8B03-4FC2-AD85-EAB8C8AB8325}" type="pres">
      <dgm:prSet presAssocID="{E669869E-0787-4106-8785-0DB4A4F260A2}" presName="rootConnector" presStyleLbl="node1" presStyleIdx="1" presStyleCnt="2"/>
      <dgm:spPr/>
    </dgm:pt>
    <dgm:pt modelId="{ABC50B47-AA7E-413C-8940-16250E276438}" type="pres">
      <dgm:prSet presAssocID="{E669869E-0787-4106-8785-0DB4A4F260A2}" presName="childShape" presStyleCnt="0"/>
      <dgm:spPr/>
    </dgm:pt>
    <dgm:pt modelId="{1CC5EA3D-3749-4AAC-A67D-C4D2377EF212}" type="pres">
      <dgm:prSet presAssocID="{DF6A40D9-0C77-462A-8208-6159C557B6F6}" presName="Name13" presStyleLbl="parChTrans1D2" presStyleIdx="2" presStyleCnt="4"/>
      <dgm:spPr/>
    </dgm:pt>
    <dgm:pt modelId="{867AC953-10EC-43F5-8832-8C127EC4641B}" type="pres">
      <dgm:prSet presAssocID="{AF778161-D951-461F-ABE6-7730D8E98097}" presName="childText" presStyleLbl="bgAcc1" presStyleIdx="2" presStyleCnt="4">
        <dgm:presLayoutVars>
          <dgm:bulletEnabled val="1"/>
        </dgm:presLayoutVars>
      </dgm:prSet>
      <dgm:spPr/>
    </dgm:pt>
    <dgm:pt modelId="{FFE06798-E9FC-4035-B4DA-5BB5FF32940C}" type="pres">
      <dgm:prSet presAssocID="{F8EB07B6-C55C-45A7-A4FE-26D98ED85AB9}" presName="Name13" presStyleLbl="parChTrans1D2" presStyleIdx="3" presStyleCnt="4"/>
      <dgm:spPr/>
    </dgm:pt>
    <dgm:pt modelId="{70BCB53A-AA4A-4BF3-A75E-0FD45825B97D}" type="pres">
      <dgm:prSet presAssocID="{522C3916-07E4-44E1-B39D-C7A77EB89D7A}" presName="childText" presStyleLbl="bgAcc1" presStyleIdx="3" presStyleCnt="4">
        <dgm:presLayoutVars>
          <dgm:bulletEnabled val="1"/>
        </dgm:presLayoutVars>
      </dgm:prSet>
      <dgm:spPr/>
    </dgm:pt>
  </dgm:ptLst>
  <dgm:cxnLst>
    <dgm:cxn modelId="{7391B60C-D85B-413F-A6F4-C983F9AA5FA4}" srcId="{E669869E-0787-4106-8785-0DB4A4F260A2}" destId="{522C3916-07E4-44E1-B39D-C7A77EB89D7A}" srcOrd="1" destOrd="0" parTransId="{F8EB07B6-C55C-45A7-A4FE-26D98ED85AB9}" sibTransId="{8585D97E-6B27-4FE5-BC42-37A28292144A}"/>
    <dgm:cxn modelId="{F2F5A911-195F-4C3D-88AD-0ECDFC5FDFEC}" type="presOf" srcId="{F8EB07B6-C55C-45A7-A4FE-26D98ED85AB9}" destId="{FFE06798-E9FC-4035-B4DA-5BB5FF32940C}" srcOrd="0" destOrd="0" presId="urn:microsoft.com/office/officeart/2005/8/layout/hierarchy3"/>
    <dgm:cxn modelId="{3761C418-1651-44AB-BB32-1FACA1E84CEF}" srcId="{E669869E-0787-4106-8785-0DB4A4F260A2}" destId="{AF778161-D951-461F-ABE6-7730D8E98097}" srcOrd="0" destOrd="0" parTransId="{DF6A40D9-0C77-462A-8208-6159C557B6F6}" sibTransId="{84E373F0-281F-4560-8AD5-FD1CFD8D7372}"/>
    <dgm:cxn modelId="{F643231A-B194-4F15-955C-64E65AE6C784}" srcId="{B119751F-9B65-4A37-A76E-259C122D05E1}" destId="{833252FA-8BDE-4FAF-AB3E-FD247E921865}" srcOrd="0" destOrd="0" parTransId="{4695B39B-AC39-4D80-84A8-86C36E236C50}" sibTransId="{9E02750D-0667-4F78-93BC-2AB7516A92A6}"/>
    <dgm:cxn modelId="{A080D620-6F6C-4C01-8B09-957E5ECDE221}" type="presOf" srcId="{AF778161-D951-461F-ABE6-7730D8E98097}" destId="{867AC953-10EC-43F5-8832-8C127EC4641B}" srcOrd="0" destOrd="0" presId="urn:microsoft.com/office/officeart/2005/8/layout/hierarchy3"/>
    <dgm:cxn modelId="{D62CD038-E130-406A-9DC7-44C3A5E91476}" srcId="{B119751F-9B65-4A37-A76E-259C122D05E1}" destId="{A6797BA6-E657-4752-8848-8A1DD0FAB310}" srcOrd="1" destOrd="0" parTransId="{A8825848-C20F-4427-8632-169C002974AC}" sibTransId="{9C286093-FD1C-4CD8-B600-B2BEE514790B}"/>
    <dgm:cxn modelId="{1CE5903D-7384-4C29-B238-8AC7EF425B43}" type="presOf" srcId="{E669869E-0787-4106-8785-0DB4A4F260A2}" destId="{73B6074F-8B03-4FC2-AD85-EAB8C8AB8325}" srcOrd="1" destOrd="0" presId="urn:microsoft.com/office/officeart/2005/8/layout/hierarchy3"/>
    <dgm:cxn modelId="{DAD95A46-3845-4AA4-B96A-7FC36243264C}" type="presOf" srcId="{A8825848-C20F-4427-8632-169C002974AC}" destId="{98F1D4DE-B4E3-4EEC-9635-9F1677A8B557}" srcOrd="0" destOrd="0" presId="urn:microsoft.com/office/officeart/2005/8/layout/hierarchy3"/>
    <dgm:cxn modelId="{DFB20D48-1106-4353-B113-B9FB9D6A4E16}" srcId="{C39222EE-BB13-4527-A612-20972FF0D020}" destId="{B119751F-9B65-4A37-A76E-259C122D05E1}" srcOrd="0" destOrd="0" parTransId="{7259B077-A79B-42DE-B12E-317466E30972}" sibTransId="{FCD08041-3ED0-48DD-8F92-473EBBBCD208}"/>
    <dgm:cxn modelId="{2CF87F49-C14C-4806-99FD-D9DB6EC68B33}" type="presOf" srcId="{B119751F-9B65-4A37-A76E-259C122D05E1}" destId="{571DCD6A-8A4D-4F40-A1FA-11D44786DB1F}" srcOrd="1" destOrd="0" presId="urn:microsoft.com/office/officeart/2005/8/layout/hierarchy3"/>
    <dgm:cxn modelId="{1520F14A-500B-45E4-A0BD-D6BC17250039}" type="presOf" srcId="{522C3916-07E4-44E1-B39D-C7A77EB89D7A}" destId="{70BCB53A-AA4A-4BF3-A75E-0FD45825B97D}" srcOrd="0" destOrd="0" presId="urn:microsoft.com/office/officeart/2005/8/layout/hierarchy3"/>
    <dgm:cxn modelId="{F69EFA4B-99D5-4598-9AA3-8430FDBE9BB8}" type="presOf" srcId="{B119751F-9B65-4A37-A76E-259C122D05E1}" destId="{53BDED32-F65B-4EE4-85BC-68DE0271AC3F}" srcOrd="0" destOrd="0" presId="urn:microsoft.com/office/officeart/2005/8/layout/hierarchy3"/>
    <dgm:cxn modelId="{8948C46F-EAAA-4100-B02E-6253760CAEE1}" type="presOf" srcId="{C39222EE-BB13-4527-A612-20972FF0D020}" destId="{3DB82922-C3AA-4CC3-96B4-8D70443C12AA}" srcOrd="0" destOrd="0" presId="urn:microsoft.com/office/officeart/2005/8/layout/hierarchy3"/>
    <dgm:cxn modelId="{A70F0C75-E781-4AFE-8FE6-140B603DDA1E}" type="presOf" srcId="{A6797BA6-E657-4752-8848-8A1DD0FAB310}" destId="{35236CBB-4689-4003-8574-ADB4D622AED3}" srcOrd="0" destOrd="0" presId="urn:microsoft.com/office/officeart/2005/8/layout/hierarchy3"/>
    <dgm:cxn modelId="{B4BD9D8A-DB87-48E7-AE2F-25F537828430}" type="presOf" srcId="{DF6A40D9-0C77-462A-8208-6159C557B6F6}" destId="{1CC5EA3D-3749-4AAC-A67D-C4D2377EF212}" srcOrd="0" destOrd="0" presId="urn:microsoft.com/office/officeart/2005/8/layout/hierarchy3"/>
    <dgm:cxn modelId="{7B76FF9B-2BD7-4AB2-9845-5EF7442DA790}" srcId="{C39222EE-BB13-4527-A612-20972FF0D020}" destId="{E669869E-0787-4106-8785-0DB4A4F260A2}" srcOrd="1" destOrd="0" parTransId="{6B7AD8CF-7383-409A-A7F6-4DF4CA00653D}" sibTransId="{631260C6-87DB-4E8B-8D38-162B923358E3}"/>
    <dgm:cxn modelId="{899C3CC6-361A-43C9-9FFB-A9F4C3D86126}" type="presOf" srcId="{4695B39B-AC39-4D80-84A8-86C36E236C50}" destId="{632BC66E-59E1-410D-B4BE-85DD75C67D4B}" srcOrd="0" destOrd="0" presId="urn:microsoft.com/office/officeart/2005/8/layout/hierarchy3"/>
    <dgm:cxn modelId="{F27789D4-8A6D-4EE8-9DA8-1A56A581F65E}" type="presOf" srcId="{E669869E-0787-4106-8785-0DB4A4F260A2}" destId="{C1D3F7DB-2421-4A49-BAB0-614D3708C1D7}" srcOrd="0" destOrd="0" presId="urn:microsoft.com/office/officeart/2005/8/layout/hierarchy3"/>
    <dgm:cxn modelId="{4FD4D8D5-257F-48A5-BFE9-4DAACB9A3F54}" type="presOf" srcId="{833252FA-8BDE-4FAF-AB3E-FD247E921865}" destId="{8A590ED4-93C0-4E52-AD9F-CF0DFED3E69E}" srcOrd="0" destOrd="0" presId="urn:microsoft.com/office/officeart/2005/8/layout/hierarchy3"/>
    <dgm:cxn modelId="{B82B96D0-ABC8-4F69-85D9-560CE4F6723A}" type="presParOf" srcId="{3DB82922-C3AA-4CC3-96B4-8D70443C12AA}" destId="{891181A9-ECF7-40ED-BE0F-867DD4A93CBD}" srcOrd="0" destOrd="0" presId="urn:microsoft.com/office/officeart/2005/8/layout/hierarchy3"/>
    <dgm:cxn modelId="{49C9CBE8-7D63-4A06-BC36-DEFD947FBFC9}" type="presParOf" srcId="{891181A9-ECF7-40ED-BE0F-867DD4A93CBD}" destId="{5645A718-8608-40CA-8661-318F3AF0E94A}" srcOrd="0" destOrd="0" presId="urn:microsoft.com/office/officeart/2005/8/layout/hierarchy3"/>
    <dgm:cxn modelId="{638AE82A-9925-4D0F-A445-62EC61F0EFEE}" type="presParOf" srcId="{5645A718-8608-40CA-8661-318F3AF0E94A}" destId="{53BDED32-F65B-4EE4-85BC-68DE0271AC3F}" srcOrd="0" destOrd="0" presId="urn:microsoft.com/office/officeart/2005/8/layout/hierarchy3"/>
    <dgm:cxn modelId="{77F950C2-ACFD-449A-8052-C10598655DE4}" type="presParOf" srcId="{5645A718-8608-40CA-8661-318F3AF0E94A}" destId="{571DCD6A-8A4D-4F40-A1FA-11D44786DB1F}" srcOrd="1" destOrd="0" presId="urn:microsoft.com/office/officeart/2005/8/layout/hierarchy3"/>
    <dgm:cxn modelId="{7C843B1E-87DF-4F95-8D5C-10C204C3A5D7}" type="presParOf" srcId="{891181A9-ECF7-40ED-BE0F-867DD4A93CBD}" destId="{97731197-E58D-4E17-9B57-F6D21475C68D}" srcOrd="1" destOrd="0" presId="urn:microsoft.com/office/officeart/2005/8/layout/hierarchy3"/>
    <dgm:cxn modelId="{5CFD7CE1-F93F-4537-A450-86ED9D302C3E}" type="presParOf" srcId="{97731197-E58D-4E17-9B57-F6D21475C68D}" destId="{632BC66E-59E1-410D-B4BE-85DD75C67D4B}" srcOrd="0" destOrd="0" presId="urn:microsoft.com/office/officeart/2005/8/layout/hierarchy3"/>
    <dgm:cxn modelId="{C2714FB9-742A-4C96-9032-1EBB8D770976}" type="presParOf" srcId="{97731197-E58D-4E17-9B57-F6D21475C68D}" destId="{8A590ED4-93C0-4E52-AD9F-CF0DFED3E69E}" srcOrd="1" destOrd="0" presId="urn:microsoft.com/office/officeart/2005/8/layout/hierarchy3"/>
    <dgm:cxn modelId="{45A15D81-6BE2-4C69-846D-554B01E15253}" type="presParOf" srcId="{97731197-E58D-4E17-9B57-F6D21475C68D}" destId="{98F1D4DE-B4E3-4EEC-9635-9F1677A8B557}" srcOrd="2" destOrd="0" presId="urn:microsoft.com/office/officeart/2005/8/layout/hierarchy3"/>
    <dgm:cxn modelId="{2D80605F-3A72-4B57-82C1-CD64549E010B}" type="presParOf" srcId="{97731197-E58D-4E17-9B57-F6D21475C68D}" destId="{35236CBB-4689-4003-8574-ADB4D622AED3}" srcOrd="3" destOrd="0" presId="urn:microsoft.com/office/officeart/2005/8/layout/hierarchy3"/>
    <dgm:cxn modelId="{F854D461-88FD-4C59-8B60-BBAE11FE8C3A}" type="presParOf" srcId="{3DB82922-C3AA-4CC3-96B4-8D70443C12AA}" destId="{30A634C5-7EFA-4767-B658-9C0E098843F7}" srcOrd="1" destOrd="0" presId="urn:microsoft.com/office/officeart/2005/8/layout/hierarchy3"/>
    <dgm:cxn modelId="{27ABE1DF-41AF-48B6-B146-59378805897B}" type="presParOf" srcId="{30A634C5-7EFA-4767-B658-9C0E098843F7}" destId="{A890D410-4E20-449B-A4D5-B7C87081E0D1}" srcOrd="0" destOrd="0" presId="urn:microsoft.com/office/officeart/2005/8/layout/hierarchy3"/>
    <dgm:cxn modelId="{C4A72BB9-9286-4098-A4CD-E7F62F8A467E}" type="presParOf" srcId="{A890D410-4E20-449B-A4D5-B7C87081E0D1}" destId="{C1D3F7DB-2421-4A49-BAB0-614D3708C1D7}" srcOrd="0" destOrd="0" presId="urn:microsoft.com/office/officeart/2005/8/layout/hierarchy3"/>
    <dgm:cxn modelId="{634858C5-9488-4FA8-9990-D701FC438FC9}" type="presParOf" srcId="{A890D410-4E20-449B-A4D5-B7C87081E0D1}" destId="{73B6074F-8B03-4FC2-AD85-EAB8C8AB8325}" srcOrd="1" destOrd="0" presId="urn:microsoft.com/office/officeart/2005/8/layout/hierarchy3"/>
    <dgm:cxn modelId="{A2183C83-B7FC-48E1-B274-A97448E3E8A3}" type="presParOf" srcId="{30A634C5-7EFA-4767-B658-9C0E098843F7}" destId="{ABC50B47-AA7E-413C-8940-16250E276438}" srcOrd="1" destOrd="0" presId="urn:microsoft.com/office/officeart/2005/8/layout/hierarchy3"/>
    <dgm:cxn modelId="{068DD2AE-966E-4D14-B02F-E64CA2018956}" type="presParOf" srcId="{ABC50B47-AA7E-413C-8940-16250E276438}" destId="{1CC5EA3D-3749-4AAC-A67D-C4D2377EF212}" srcOrd="0" destOrd="0" presId="urn:microsoft.com/office/officeart/2005/8/layout/hierarchy3"/>
    <dgm:cxn modelId="{867C1C3E-E51F-4405-BBEB-E8304261275C}" type="presParOf" srcId="{ABC50B47-AA7E-413C-8940-16250E276438}" destId="{867AC953-10EC-43F5-8832-8C127EC4641B}" srcOrd="1" destOrd="0" presId="urn:microsoft.com/office/officeart/2005/8/layout/hierarchy3"/>
    <dgm:cxn modelId="{EA26592F-4CD6-4938-9653-D378F6ABAAB9}" type="presParOf" srcId="{ABC50B47-AA7E-413C-8940-16250E276438}" destId="{FFE06798-E9FC-4035-B4DA-5BB5FF32940C}" srcOrd="2" destOrd="0" presId="urn:microsoft.com/office/officeart/2005/8/layout/hierarchy3"/>
    <dgm:cxn modelId="{BDEBE208-97DA-4854-A686-7A581BCCE9A7}" type="presParOf" srcId="{ABC50B47-AA7E-413C-8940-16250E276438}" destId="{70BCB53A-AA4A-4BF3-A75E-0FD45825B97D}"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3309BF6-3143-4C4C-AB52-6BEBE0D3323C}" type="doc">
      <dgm:prSet loTypeId="urn:microsoft.com/office/officeart/2005/8/layout/venn1" loCatId="relationship" qsTypeId="urn:microsoft.com/office/officeart/2005/8/quickstyle/3d2" qsCatId="3D" csTypeId="urn:microsoft.com/office/officeart/2005/8/colors/accent1_2" csCatId="accent1" phldr="1"/>
      <dgm:spPr/>
      <dgm:t>
        <a:bodyPr/>
        <a:lstStyle/>
        <a:p>
          <a:pPr latinLnBrk="1"/>
          <a:endParaRPr lang="ko-KR" altLang="en-US"/>
        </a:p>
      </dgm:t>
    </dgm:pt>
    <dgm:pt modelId="{A72A9DD6-C73F-4972-B4CC-8D1F025BC6B5}">
      <dgm:prSet phldrT="[텍스트]" custT="1"/>
      <dgm:spPr/>
      <dgm:t>
        <a:bodyPr/>
        <a:lstStyle/>
        <a:p>
          <a:pPr latinLnBrk="1"/>
          <a:r>
            <a:rPr lang="ko-KR" altLang="en-US" sz="1800" dirty="0">
              <a:latin typeface="굴림" panose="020B0600000101010101" pitchFamily="50" charset="-127"/>
              <a:ea typeface="굴림" panose="020B0600000101010101" pitchFamily="50" charset="-127"/>
            </a:rPr>
            <a:t>공공</a:t>
          </a:r>
          <a:br>
            <a:rPr lang="en-US" altLang="ko-KR" sz="1800" dirty="0">
              <a:latin typeface="굴림" panose="020B0600000101010101" pitchFamily="50" charset="-127"/>
              <a:ea typeface="굴림" panose="020B0600000101010101" pitchFamily="50" charset="-127"/>
            </a:rPr>
          </a:br>
          <a:r>
            <a:rPr lang="ko-KR" altLang="en-US" sz="1800" dirty="0">
              <a:latin typeface="굴림" panose="020B0600000101010101" pitchFamily="50" charset="-127"/>
              <a:ea typeface="굴림" panose="020B0600000101010101" pitchFamily="50" charset="-127"/>
            </a:rPr>
            <a:t>기관</a:t>
          </a:r>
        </a:p>
      </dgm:t>
    </dgm:pt>
    <dgm:pt modelId="{5D4E1BFA-7F1B-48FB-BC4C-7419F6DE918C}" type="parTrans" cxnId="{5D574884-48BB-440E-935C-C1EE53C8A164}">
      <dgm:prSet/>
      <dgm:spPr/>
      <dgm:t>
        <a:bodyPr/>
        <a:lstStyle/>
        <a:p>
          <a:pPr latinLnBrk="1"/>
          <a:endParaRPr lang="ko-KR" altLang="en-US"/>
        </a:p>
      </dgm:t>
    </dgm:pt>
    <dgm:pt modelId="{ECCC26AB-9F8C-447C-9560-E1E36F24ED83}" type="sibTrans" cxnId="{5D574884-48BB-440E-935C-C1EE53C8A164}">
      <dgm:prSet/>
      <dgm:spPr/>
      <dgm:t>
        <a:bodyPr/>
        <a:lstStyle/>
        <a:p>
          <a:pPr latinLnBrk="1"/>
          <a:endParaRPr lang="ko-KR" altLang="en-US"/>
        </a:p>
      </dgm:t>
    </dgm:pt>
    <dgm:pt modelId="{91383A1B-103D-4832-89A4-2A7DF35BF5EC}">
      <dgm:prSet phldrT="[텍스트]" custT="1"/>
      <dgm:spPr/>
      <dgm:t>
        <a:bodyPr/>
        <a:lstStyle/>
        <a:p>
          <a:pPr latinLnBrk="1"/>
          <a:r>
            <a:rPr lang="ko-KR" altLang="en-US" sz="1800" dirty="0">
              <a:latin typeface="굴림" panose="020B0600000101010101" pitchFamily="50" charset="-127"/>
              <a:ea typeface="굴림" panose="020B0600000101010101" pitchFamily="50" charset="-127"/>
            </a:rPr>
            <a:t>입주</a:t>
          </a:r>
          <a:br>
            <a:rPr lang="en-US" altLang="ko-KR" sz="1800" dirty="0">
              <a:latin typeface="굴림" panose="020B0600000101010101" pitchFamily="50" charset="-127"/>
              <a:ea typeface="굴림" panose="020B0600000101010101" pitchFamily="50" charset="-127"/>
            </a:rPr>
          </a:br>
          <a:r>
            <a:rPr lang="ko-KR" altLang="en-US" sz="1800" dirty="0">
              <a:latin typeface="굴림" panose="020B0600000101010101" pitchFamily="50" charset="-127"/>
              <a:ea typeface="굴림" panose="020B0600000101010101" pitchFamily="50" charset="-127"/>
            </a:rPr>
            <a:t>대상자</a:t>
          </a:r>
        </a:p>
      </dgm:t>
    </dgm:pt>
    <dgm:pt modelId="{98F71160-FE04-44AC-AD90-EEB2D865F534}" type="parTrans" cxnId="{B7233243-99AB-4E5F-B9D8-0CB9617E252D}">
      <dgm:prSet/>
      <dgm:spPr/>
      <dgm:t>
        <a:bodyPr/>
        <a:lstStyle/>
        <a:p>
          <a:pPr latinLnBrk="1"/>
          <a:endParaRPr lang="ko-KR" altLang="en-US"/>
        </a:p>
      </dgm:t>
    </dgm:pt>
    <dgm:pt modelId="{8756FF7F-C580-4894-9195-07FCAE026DBA}" type="sibTrans" cxnId="{B7233243-99AB-4E5F-B9D8-0CB9617E252D}">
      <dgm:prSet/>
      <dgm:spPr/>
      <dgm:t>
        <a:bodyPr/>
        <a:lstStyle/>
        <a:p>
          <a:pPr latinLnBrk="1"/>
          <a:endParaRPr lang="ko-KR" altLang="en-US"/>
        </a:p>
      </dgm:t>
    </dgm:pt>
    <dgm:pt modelId="{DBDA95F1-B4A6-4CDA-958A-9DA6F12F9D0D}" type="pres">
      <dgm:prSet presAssocID="{93309BF6-3143-4C4C-AB52-6BEBE0D3323C}" presName="compositeShape" presStyleCnt="0">
        <dgm:presLayoutVars>
          <dgm:chMax val="7"/>
          <dgm:dir/>
          <dgm:resizeHandles val="exact"/>
        </dgm:presLayoutVars>
      </dgm:prSet>
      <dgm:spPr/>
    </dgm:pt>
    <dgm:pt modelId="{C9922C09-EA20-47C8-B827-1455151F6806}" type="pres">
      <dgm:prSet presAssocID="{A72A9DD6-C73F-4972-B4CC-8D1F025BC6B5}" presName="circ1" presStyleLbl="vennNode1" presStyleIdx="0" presStyleCnt="2" custLinFactNeighborX="8734" custLinFactNeighborY="2374"/>
      <dgm:spPr/>
    </dgm:pt>
    <dgm:pt modelId="{9D57D881-37BD-49AF-B651-B0501F57239A}" type="pres">
      <dgm:prSet presAssocID="{A72A9DD6-C73F-4972-B4CC-8D1F025BC6B5}" presName="circ1Tx" presStyleLbl="revTx" presStyleIdx="0" presStyleCnt="0">
        <dgm:presLayoutVars>
          <dgm:chMax val="0"/>
          <dgm:chPref val="0"/>
          <dgm:bulletEnabled val="1"/>
        </dgm:presLayoutVars>
      </dgm:prSet>
      <dgm:spPr/>
    </dgm:pt>
    <dgm:pt modelId="{4A6B3742-00CC-4C45-AE15-2ECCBE1565CD}" type="pres">
      <dgm:prSet presAssocID="{91383A1B-103D-4832-89A4-2A7DF35BF5EC}" presName="circ2" presStyleLbl="vennNode1" presStyleIdx="1" presStyleCnt="2"/>
      <dgm:spPr/>
    </dgm:pt>
    <dgm:pt modelId="{39F23285-FE34-482A-BE76-7D355EDD95D8}" type="pres">
      <dgm:prSet presAssocID="{91383A1B-103D-4832-89A4-2A7DF35BF5EC}" presName="circ2Tx" presStyleLbl="revTx" presStyleIdx="0" presStyleCnt="0">
        <dgm:presLayoutVars>
          <dgm:chMax val="0"/>
          <dgm:chPref val="0"/>
          <dgm:bulletEnabled val="1"/>
        </dgm:presLayoutVars>
      </dgm:prSet>
      <dgm:spPr/>
    </dgm:pt>
  </dgm:ptLst>
  <dgm:cxnLst>
    <dgm:cxn modelId="{00F43614-5437-4582-924F-D4C939ADF83A}" type="presOf" srcId="{A72A9DD6-C73F-4972-B4CC-8D1F025BC6B5}" destId="{9D57D881-37BD-49AF-B651-B0501F57239A}" srcOrd="1" destOrd="0" presId="urn:microsoft.com/office/officeart/2005/8/layout/venn1"/>
    <dgm:cxn modelId="{3B6A7737-8203-4CF3-B85A-206EC96A5DDD}" type="presOf" srcId="{91383A1B-103D-4832-89A4-2A7DF35BF5EC}" destId="{4A6B3742-00CC-4C45-AE15-2ECCBE1565CD}" srcOrd="0" destOrd="0" presId="urn:microsoft.com/office/officeart/2005/8/layout/venn1"/>
    <dgm:cxn modelId="{87A3325C-F38E-408F-97DE-86B814FE530F}" type="presOf" srcId="{91383A1B-103D-4832-89A4-2A7DF35BF5EC}" destId="{39F23285-FE34-482A-BE76-7D355EDD95D8}" srcOrd="1" destOrd="0" presId="urn:microsoft.com/office/officeart/2005/8/layout/venn1"/>
    <dgm:cxn modelId="{B7233243-99AB-4E5F-B9D8-0CB9617E252D}" srcId="{93309BF6-3143-4C4C-AB52-6BEBE0D3323C}" destId="{91383A1B-103D-4832-89A4-2A7DF35BF5EC}" srcOrd="1" destOrd="0" parTransId="{98F71160-FE04-44AC-AD90-EEB2D865F534}" sibTransId="{8756FF7F-C580-4894-9195-07FCAE026DBA}"/>
    <dgm:cxn modelId="{5D574884-48BB-440E-935C-C1EE53C8A164}" srcId="{93309BF6-3143-4C4C-AB52-6BEBE0D3323C}" destId="{A72A9DD6-C73F-4972-B4CC-8D1F025BC6B5}" srcOrd="0" destOrd="0" parTransId="{5D4E1BFA-7F1B-48FB-BC4C-7419F6DE918C}" sibTransId="{ECCC26AB-9F8C-447C-9560-E1E36F24ED83}"/>
    <dgm:cxn modelId="{7436DFE3-F34C-45EC-B3D7-87FA76EEF146}" type="presOf" srcId="{A72A9DD6-C73F-4972-B4CC-8D1F025BC6B5}" destId="{C9922C09-EA20-47C8-B827-1455151F6806}" srcOrd="0" destOrd="0" presId="urn:microsoft.com/office/officeart/2005/8/layout/venn1"/>
    <dgm:cxn modelId="{44E27FF0-144E-4E96-83E4-6497EF4B7A6C}" type="presOf" srcId="{93309BF6-3143-4C4C-AB52-6BEBE0D3323C}" destId="{DBDA95F1-B4A6-4CDA-958A-9DA6F12F9D0D}" srcOrd="0" destOrd="0" presId="urn:microsoft.com/office/officeart/2005/8/layout/venn1"/>
    <dgm:cxn modelId="{1FF93C32-539D-4448-B959-84BED2A334EC}" type="presParOf" srcId="{DBDA95F1-B4A6-4CDA-958A-9DA6F12F9D0D}" destId="{C9922C09-EA20-47C8-B827-1455151F6806}" srcOrd="0" destOrd="0" presId="urn:microsoft.com/office/officeart/2005/8/layout/venn1"/>
    <dgm:cxn modelId="{5C5E8A0B-DF6B-4B46-B435-81FE6C7DE168}" type="presParOf" srcId="{DBDA95F1-B4A6-4CDA-958A-9DA6F12F9D0D}" destId="{9D57D881-37BD-49AF-B651-B0501F57239A}" srcOrd="1" destOrd="0" presId="urn:microsoft.com/office/officeart/2005/8/layout/venn1"/>
    <dgm:cxn modelId="{FE743329-6AE5-49BF-8E8D-FC2EF4720E76}" type="presParOf" srcId="{DBDA95F1-B4A6-4CDA-958A-9DA6F12F9D0D}" destId="{4A6B3742-00CC-4C45-AE15-2ECCBE1565CD}" srcOrd="2" destOrd="0" presId="urn:microsoft.com/office/officeart/2005/8/layout/venn1"/>
    <dgm:cxn modelId="{F0630DC1-27BF-4FE5-935B-CD1D5DCE0A1F}" type="presParOf" srcId="{DBDA95F1-B4A6-4CDA-958A-9DA6F12F9D0D}" destId="{39F23285-FE34-482A-BE76-7D355EDD95D8}" srcOrd="3" destOrd="0" presId="urn:microsoft.com/office/officeart/2005/8/layout/ven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BDED32-F65B-4EE4-85BC-68DE0271AC3F}">
      <dsp:nvSpPr>
        <dsp:cNvPr id="0" name=""/>
        <dsp:cNvSpPr/>
      </dsp:nvSpPr>
      <dsp:spPr>
        <a:xfrm>
          <a:off x="1325" y="36626"/>
          <a:ext cx="1210968" cy="48311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latinLnBrk="1">
            <a:lnSpc>
              <a:spcPct val="90000"/>
            </a:lnSpc>
            <a:spcBef>
              <a:spcPct val="0"/>
            </a:spcBef>
            <a:spcAft>
              <a:spcPct val="35000"/>
            </a:spcAft>
            <a:buNone/>
          </a:pPr>
          <a:r>
            <a:rPr lang="ko-KR" altLang="en-US" sz="1800" kern="1200" dirty="0">
              <a:solidFill>
                <a:schemeClr val="tx1"/>
              </a:solidFill>
              <a:latin typeface="굴림" panose="020B0600000101010101" pitchFamily="50" charset="-127"/>
              <a:ea typeface="굴림" panose="020B0600000101010101" pitchFamily="50" charset="-127"/>
            </a:rPr>
            <a:t>입주신청</a:t>
          </a:r>
        </a:p>
      </dsp:txBody>
      <dsp:txXfrm>
        <a:off x="15475" y="50776"/>
        <a:ext cx="1182668" cy="454812"/>
      </dsp:txXfrm>
    </dsp:sp>
    <dsp:sp modelId="{632BC66E-59E1-410D-B4BE-85DD75C67D4B}">
      <dsp:nvSpPr>
        <dsp:cNvPr id="0" name=""/>
        <dsp:cNvSpPr/>
      </dsp:nvSpPr>
      <dsp:spPr>
        <a:xfrm>
          <a:off x="122421" y="519738"/>
          <a:ext cx="121096" cy="362334"/>
        </a:xfrm>
        <a:custGeom>
          <a:avLst/>
          <a:gdLst/>
          <a:ahLst/>
          <a:cxnLst/>
          <a:rect l="0" t="0" r="0" b="0"/>
          <a:pathLst>
            <a:path>
              <a:moveTo>
                <a:pt x="0" y="0"/>
              </a:moveTo>
              <a:lnTo>
                <a:pt x="0" y="362334"/>
              </a:lnTo>
              <a:lnTo>
                <a:pt x="121096" y="36233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590ED4-93C0-4E52-AD9F-CF0DFED3E69E}">
      <dsp:nvSpPr>
        <dsp:cNvPr id="0" name=""/>
        <dsp:cNvSpPr/>
      </dsp:nvSpPr>
      <dsp:spPr>
        <a:xfrm>
          <a:off x="243518" y="640516"/>
          <a:ext cx="960009" cy="48311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latinLnBrk="1">
            <a:lnSpc>
              <a:spcPct val="90000"/>
            </a:lnSpc>
            <a:spcBef>
              <a:spcPct val="0"/>
            </a:spcBef>
            <a:spcAft>
              <a:spcPct val="35000"/>
            </a:spcAft>
            <a:buNone/>
          </a:pPr>
          <a:r>
            <a:rPr lang="ko-KR" altLang="en-US" sz="1800" kern="1200" dirty="0">
              <a:solidFill>
                <a:schemeClr val="tx1"/>
              </a:solidFill>
              <a:latin typeface="굴림" panose="020B0600000101010101" pitchFamily="50" charset="-127"/>
              <a:ea typeface="굴림" panose="020B0600000101010101" pitchFamily="50" charset="-127"/>
            </a:rPr>
            <a:t>신청자</a:t>
          </a:r>
        </a:p>
      </dsp:txBody>
      <dsp:txXfrm>
        <a:off x="257668" y="654666"/>
        <a:ext cx="931709" cy="454812"/>
      </dsp:txXfrm>
    </dsp:sp>
    <dsp:sp modelId="{98F1D4DE-B4E3-4EEC-9635-9F1677A8B557}">
      <dsp:nvSpPr>
        <dsp:cNvPr id="0" name=""/>
        <dsp:cNvSpPr/>
      </dsp:nvSpPr>
      <dsp:spPr>
        <a:xfrm>
          <a:off x="122421" y="519738"/>
          <a:ext cx="121096" cy="966224"/>
        </a:xfrm>
        <a:custGeom>
          <a:avLst/>
          <a:gdLst/>
          <a:ahLst/>
          <a:cxnLst/>
          <a:rect l="0" t="0" r="0" b="0"/>
          <a:pathLst>
            <a:path>
              <a:moveTo>
                <a:pt x="0" y="0"/>
              </a:moveTo>
              <a:lnTo>
                <a:pt x="0" y="966224"/>
              </a:lnTo>
              <a:lnTo>
                <a:pt x="121096" y="96622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5236CBB-4689-4003-8574-ADB4D622AED3}">
      <dsp:nvSpPr>
        <dsp:cNvPr id="0" name=""/>
        <dsp:cNvSpPr/>
      </dsp:nvSpPr>
      <dsp:spPr>
        <a:xfrm>
          <a:off x="243518" y="1244406"/>
          <a:ext cx="957698" cy="48311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latinLnBrk="1">
            <a:lnSpc>
              <a:spcPct val="90000"/>
            </a:lnSpc>
            <a:spcBef>
              <a:spcPct val="0"/>
            </a:spcBef>
            <a:spcAft>
              <a:spcPct val="35000"/>
            </a:spcAft>
            <a:buNone/>
          </a:pPr>
          <a:r>
            <a:rPr lang="ko-KR" altLang="en-US" sz="1800" kern="1200" dirty="0">
              <a:solidFill>
                <a:schemeClr val="tx1"/>
              </a:solidFill>
              <a:latin typeface="굴림" panose="020B0600000101010101" pitchFamily="50" charset="-127"/>
              <a:ea typeface="굴림" panose="020B0600000101010101" pitchFamily="50" charset="-127"/>
            </a:rPr>
            <a:t>지자체</a:t>
          </a:r>
        </a:p>
      </dsp:txBody>
      <dsp:txXfrm>
        <a:off x="257668" y="1258556"/>
        <a:ext cx="929398" cy="454812"/>
      </dsp:txXfrm>
    </dsp:sp>
    <dsp:sp modelId="{C1D3F7DB-2421-4A49-BAB0-614D3708C1D7}">
      <dsp:nvSpPr>
        <dsp:cNvPr id="0" name=""/>
        <dsp:cNvSpPr/>
      </dsp:nvSpPr>
      <dsp:spPr>
        <a:xfrm>
          <a:off x="1453849" y="36626"/>
          <a:ext cx="1165788" cy="48311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latinLnBrk="1">
            <a:lnSpc>
              <a:spcPct val="90000"/>
            </a:lnSpc>
            <a:spcBef>
              <a:spcPct val="0"/>
            </a:spcBef>
            <a:spcAft>
              <a:spcPct val="35000"/>
            </a:spcAft>
            <a:buNone/>
          </a:pPr>
          <a:r>
            <a:rPr lang="ko-KR" altLang="en-US" sz="1800" kern="1200" dirty="0">
              <a:solidFill>
                <a:schemeClr val="tx1"/>
              </a:solidFill>
              <a:latin typeface="굴림" panose="020B0600000101010101" pitchFamily="50" charset="-127"/>
              <a:ea typeface="굴림" panose="020B0600000101010101" pitchFamily="50" charset="-127"/>
            </a:rPr>
            <a:t>입주선정</a:t>
          </a:r>
        </a:p>
      </dsp:txBody>
      <dsp:txXfrm>
        <a:off x="1467999" y="50776"/>
        <a:ext cx="1137488" cy="454812"/>
      </dsp:txXfrm>
    </dsp:sp>
    <dsp:sp modelId="{1CC5EA3D-3749-4AAC-A67D-C4D2377EF212}">
      <dsp:nvSpPr>
        <dsp:cNvPr id="0" name=""/>
        <dsp:cNvSpPr/>
      </dsp:nvSpPr>
      <dsp:spPr>
        <a:xfrm>
          <a:off x="1570428" y="519738"/>
          <a:ext cx="116578" cy="362334"/>
        </a:xfrm>
        <a:custGeom>
          <a:avLst/>
          <a:gdLst/>
          <a:ahLst/>
          <a:cxnLst/>
          <a:rect l="0" t="0" r="0" b="0"/>
          <a:pathLst>
            <a:path>
              <a:moveTo>
                <a:pt x="0" y="0"/>
              </a:moveTo>
              <a:lnTo>
                <a:pt x="0" y="362334"/>
              </a:lnTo>
              <a:lnTo>
                <a:pt x="116578" y="36233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67AC953-10EC-43F5-8832-8C127EC4641B}">
      <dsp:nvSpPr>
        <dsp:cNvPr id="0" name=""/>
        <dsp:cNvSpPr/>
      </dsp:nvSpPr>
      <dsp:spPr>
        <a:xfrm>
          <a:off x="1687007" y="640516"/>
          <a:ext cx="772979" cy="48311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latinLnBrk="1">
            <a:lnSpc>
              <a:spcPct val="90000"/>
            </a:lnSpc>
            <a:spcBef>
              <a:spcPct val="0"/>
            </a:spcBef>
            <a:spcAft>
              <a:spcPct val="35000"/>
            </a:spcAft>
            <a:buNone/>
          </a:pPr>
          <a:r>
            <a:rPr lang="ko-KR" altLang="en-US" sz="1800" kern="1200" dirty="0">
              <a:solidFill>
                <a:schemeClr val="tx1"/>
              </a:solidFill>
              <a:latin typeface="굴림" panose="020B0600000101010101" pitchFamily="50" charset="-127"/>
              <a:ea typeface="굴림" panose="020B0600000101010101" pitchFamily="50" charset="-127"/>
            </a:rPr>
            <a:t>명단</a:t>
          </a:r>
        </a:p>
      </dsp:txBody>
      <dsp:txXfrm>
        <a:off x="1701157" y="654666"/>
        <a:ext cx="744679" cy="454812"/>
      </dsp:txXfrm>
    </dsp:sp>
    <dsp:sp modelId="{FFE06798-E9FC-4035-B4DA-5BB5FF32940C}">
      <dsp:nvSpPr>
        <dsp:cNvPr id="0" name=""/>
        <dsp:cNvSpPr/>
      </dsp:nvSpPr>
      <dsp:spPr>
        <a:xfrm>
          <a:off x="1570428" y="519738"/>
          <a:ext cx="116578" cy="966224"/>
        </a:xfrm>
        <a:custGeom>
          <a:avLst/>
          <a:gdLst/>
          <a:ahLst/>
          <a:cxnLst/>
          <a:rect l="0" t="0" r="0" b="0"/>
          <a:pathLst>
            <a:path>
              <a:moveTo>
                <a:pt x="0" y="0"/>
              </a:moveTo>
              <a:lnTo>
                <a:pt x="0" y="966224"/>
              </a:lnTo>
              <a:lnTo>
                <a:pt x="116578" y="96622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0BCB53A-AA4A-4BF3-A75E-0FD45825B97D}">
      <dsp:nvSpPr>
        <dsp:cNvPr id="0" name=""/>
        <dsp:cNvSpPr/>
      </dsp:nvSpPr>
      <dsp:spPr>
        <a:xfrm>
          <a:off x="1687007" y="1244406"/>
          <a:ext cx="772979" cy="48311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latinLnBrk="1">
            <a:lnSpc>
              <a:spcPct val="90000"/>
            </a:lnSpc>
            <a:spcBef>
              <a:spcPct val="0"/>
            </a:spcBef>
            <a:spcAft>
              <a:spcPct val="35000"/>
            </a:spcAft>
            <a:buNone/>
          </a:pPr>
          <a:r>
            <a:rPr lang="ko-KR" altLang="en-US" sz="1800" kern="1200" dirty="0">
              <a:solidFill>
                <a:schemeClr val="tx1"/>
              </a:solidFill>
              <a:latin typeface="굴림" panose="020B0600000101010101" pitchFamily="50" charset="-127"/>
              <a:ea typeface="굴림" panose="020B0600000101010101" pitchFamily="50" charset="-127"/>
            </a:rPr>
            <a:t>통보</a:t>
          </a:r>
        </a:p>
      </dsp:txBody>
      <dsp:txXfrm>
        <a:off x="1701157" y="1258556"/>
        <a:ext cx="744679" cy="4548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922C09-EA20-47C8-B827-1455151F6806}">
      <dsp:nvSpPr>
        <dsp:cNvPr id="0" name=""/>
        <dsp:cNvSpPr/>
      </dsp:nvSpPr>
      <dsp:spPr>
        <a:xfrm>
          <a:off x="151687" y="116044"/>
          <a:ext cx="1186165" cy="1186165"/>
        </a:xfrm>
        <a:prstGeom prst="ellipse">
          <a:avLst/>
        </a:prstGeom>
        <a:gradFill rotWithShape="0">
          <a:gsLst>
            <a:gs pos="0">
              <a:schemeClr val="accent1">
                <a:alpha val="50000"/>
                <a:hueOff val="0"/>
                <a:satOff val="0"/>
                <a:lumOff val="0"/>
                <a:alphaOff val="0"/>
                <a:satMod val="103000"/>
                <a:lumMod val="102000"/>
                <a:tint val="94000"/>
              </a:schemeClr>
            </a:gs>
            <a:gs pos="50000">
              <a:schemeClr val="accent1">
                <a:alpha val="50000"/>
                <a:hueOff val="0"/>
                <a:satOff val="0"/>
                <a:lumOff val="0"/>
                <a:alphaOff val="0"/>
                <a:satMod val="110000"/>
                <a:lumMod val="100000"/>
                <a:shade val="100000"/>
              </a:schemeClr>
            </a:gs>
            <a:gs pos="100000">
              <a:schemeClr val="accent1">
                <a:alpha val="5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0" tIns="0" rIns="0" bIns="0" numCol="1" spcCol="1270" anchor="ctr" anchorCtr="0">
          <a:noAutofit/>
        </a:bodyPr>
        <a:lstStyle/>
        <a:p>
          <a:pPr marL="0" lvl="0" indent="0" algn="ctr" defTabSz="800100" latinLnBrk="1">
            <a:lnSpc>
              <a:spcPct val="90000"/>
            </a:lnSpc>
            <a:spcBef>
              <a:spcPct val="0"/>
            </a:spcBef>
            <a:spcAft>
              <a:spcPct val="35000"/>
            </a:spcAft>
            <a:buNone/>
          </a:pPr>
          <a:r>
            <a:rPr lang="ko-KR" altLang="en-US" sz="1800" kern="1200" dirty="0">
              <a:latin typeface="굴림" panose="020B0600000101010101" pitchFamily="50" charset="-127"/>
              <a:ea typeface="굴림" panose="020B0600000101010101" pitchFamily="50" charset="-127"/>
            </a:rPr>
            <a:t>공공</a:t>
          </a:r>
          <a:br>
            <a:rPr lang="en-US" altLang="ko-KR" sz="1800" kern="1200" dirty="0">
              <a:latin typeface="굴림" panose="020B0600000101010101" pitchFamily="50" charset="-127"/>
              <a:ea typeface="굴림" panose="020B0600000101010101" pitchFamily="50" charset="-127"/>
            </a:rPr>
          </a:br>
          <a:r>
            <a:rPr lang="ko-KR" altLang="en-US" sz="1800" kern="1200" dirty="0">
              <a:latin typeface="굴림" panose="020B0600000101010101" pitchFamily="50" charset="-127"/>
              <a:ea typeface="굴림" panose="020B0600000101010101" pitchFamily="50" charset="-127"/>
            </a:rPr>
            <a:t>기관</a:t>
          </a:r>
        </a:p>
      </dsp:txBody>
      <dsp:txXfrm>
        <a:off x="317323" y="255918"/>
        <a:ext cx="683915" cy="906416"/>
      </dsp:txXfrm>
    </dsp:sp>
    <dsp:sp modelId="{4A6B3742-00CC-4C45-AE15-2ECCBE1565CD}">
      <dsp:nvSpPr>
        <dsp:cNvPr id="0" name=""/>
        <dsp:cNvSpPr/>
      </dsp:nvSpPr>
      <dsp:spPr>
        <a:xfrm>
          <a:off x="902981" y="87884"/>
          <a:ext cx="1186165" cy="1186165"/>
        </a:xfrm>
        <a:prstGeom prst="ellipse">
          <a:avLst/>
        </a:prstGeom>
        <a:gradFill rotWithShape="0">
          <a:gsLst>
            <a:gs pos="0">
              <a:schemeClr val="accent1">
                <a:alpha val="50000"/>
                <a:hueOff val="0"/>
                <a:satOff val="0"/>
                <a:lumOff val="0"/>
                <a:alphaOff val="0"/>
                <a:satMod val="103000"/>
                <a:lumMod val="102000"/>
                <a:tint val="94000"/>
              </a:schemeClr>
            </a:gs>
            <a:gs pos="50000">
              <a:schemeClr val="accent1">
                <a:alpha val="50000"/>
                <a:hueOff val="0"/>
                <a:satOff val="0"/>
                <a:lumOff val="0"/>
                <a:alphaOff val="0"/>
                <a:satMod val="110000"/>
                <a:lumMod val="100000"/>
                <a:shade val="100000"/>
              </a:schemeClr>
            </a:gs>
            <a:gs pos="100000">
              <a:schemeClr val="accent1">
                <a:alpha val="5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0" tIns="0" rIns="0" bIns="0" numCol="1" spcCol="1270" anchor="ctr" anchorCtr="0">
          <a:noAutofit/>
        </a:bodyPr>
        <a:lstStyle/>
        <a:p>
          <a:pPr marL="0" lvl="0" indent="0" algn="ctr" defTabSz="800100" latinLnBrk="1">
            <a:lnSpc>
              <a:spcPct val="90000"/>
            </a:lnSpc>
            <a:spcBef>
              <a:spcPct val="0"/>
            </a:spcBef>
            <a:spcAft>
              <a:spcPct val="35000"/>
            </a:spcAft>
            <a:buNone/>
          </a:pPr>
          <a:r>
            <a:rPr lang="ko-KR" altLang="en-US" sz="1800" kern="1200" dirty="0">
              <a:latin typeface="굴림" panose="020B0600000101010101" pitchFamily="50" charset="-127"/>
              <a:ea typeface="굴림" panose="020B0600000101010101" pitchFamily="50" charset="-127"/>
            </a:rPr>
            <a:t>입주</a:t>
          </a:r>
          <a:br>
            <a:rPr lang="en-US" altLang="ko-KR" sz="1800" kern="1200" dirty="0">
              <a:latin typeface="굴림" panose="020B0600000101010101" pitchFamily="50" charset="-127"/>
              <a:ea typeface="굴림" panose="020B0600000101010101" pitchFamily="50" charset="-127"/>
            </a:rPr>
          </a:br>
          <a:r>
            <a:rPr lang="ko-KR" altLang="en-US" sz="1800" kern="1200" dirty="0">
              <a:latin typeface="굴림" panose="020B0600000101010101" pitchFamily="50" charset="-127"/>
              <a:ea typeface="굴림" panose="020B0600000101010101" pitchFamily="50" charset="-127"/>
            </a:rPr>
            <a:t>대상자</a:t>
          </a:r>
        </a:p>
      </dsp:txBody>
      <dsp:txXfrm>
        <a:off x="1239596" y="227759"/>
        <a:ext cx="683915" cy="90641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t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0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t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0E0A00-4758-45CF-A292-A19A5D7865E0}" type="datetimeFigureOut">
              <a:rPr lang="ko-KR" altLang="en-US" smtClean="0"/>
              <a:t>2026-08-30</a:t>
            </a:fld>
            <a:endParaRPr lang="ko-KR" altLang="en-US"/>
          </a:p>
        </p:txBody>
      </p:sp>
      <p:sp>
        <p:nvSpPr>
          <p:cNvPr id="4" name="슬라이드 이미지 개체 틀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763B77-26EB-43B8-8D2F-4AA47E30920D}" type="slidenum">
              <a:rPr lang="ko-KR" altLang="en-US" smtClean="0"/>
              <a:t>‹#›</a:t>
            </a:fld>
            <a:endParaRPr lang="ko-KR" altLang="en-US"/>
          </a:p>
        </p:txBody>
      </p:sp>
    </p:spTree>
    <p:extLst>
      <p:ext uri="{BB962C8B-B14F-4D97-AF65-F5344CB8AC3E}">
        <p14:creationId xmlns:p14="http://schemas.microsoft.com/office/powerpoint/2010/main" val="227333108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ko-KR" altLang="en-US"/>
              <a:t>마스터 제목 스타일 편집</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a:t>클릭하여 마스터 부제목 스타일 편집</a:t>
            </a:r>
            <a:endParaRPr lang="en-US" dirty="0"/>
          </a:p>
        </p:txBody>
      </p:sp>
      <p:sp>
        <p:nvSpPr>
          <p:cNvPr id="4" name="Date Placeholder 3"/>
          <p:cNvSpPr>
            <a:spLocks noGrp="1"/>
          </p:cNvSpPr>
          <p:nvPr>
            <p:ph type="dt" sz="half" idx="10"/>
          </p:nvPr>
        </p:nvSpPr>
        <p:spPr/>
        <p:txBody>
          <a:bodyPr/>
          <a:lstStyle/>
          <a:p>
            <a:fld id="{C3BBB55B-24CE-4ECE-8292-4256063C5E17}" type="datetime1">
              <a:rPr lang="ko-KR" altLang="en-US" smtClean="0"/>
              <a:t>2026-08-30</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0729321B-8F0D-40AB-B1A1-7D17591DEA22}" type="slidenum">
              <a:rPr lang="ko-KR" altLang="en-US" smtClean="0"/>
              <a:t>‹#›</a:t>
            </a:fld>
            <a:endParaRPr lang="ko-KR" altLang="en-US"/>
          </a:p>
        </p:txBody>
      </p:sp>
    </p:spTree>
    <p:extLst>
      <p:ext uri="{BB962C8B-B14F-4D97-AF65-F5344CB8AC3E}">
        <p14:creationId xmlns:p14="http://schemas.microsoft.com/office/powerpoint/2010/main" val="58517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Vertical Text Placeholder 2"/>
          <p:cNvSpPr>
            <a:spLocks noGrp="1"/>
          </p:cNvSpPr>
          <p:nvPr>
            <p:ph type="body" orient="vert" idx="1"/>
          </p:nvPr>
        </p:nvSpPr>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fld id="{C206A48B-9691-4207-9ED0-860365AFA9AD}" type="datetime1">
              <a:rPr lang="ko-KR" altLang="en-US" smtClean="0"/>
              <a:t>2026-08-30</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0729321B-8F0D-40AB-B1A1-7D17591DEA22}" type="slidenum">
              <a:rPr lang="ko-KR" altLang="en-US" smtClean="0"/>
              <a:t>‹#›</a:t>
            </a:fld>
            <a:endParaRPr lang="ko-KR" altLang="en-US"/>
          </a:p>
        </p:txBody>
      </p:sp>
    </p:spTree>
    <p:extLst>
      <p:ext uri="{BB962C8B-B14F-4D97-AF65-F5344CB8AC3E}">
        <p14:creationId xmlns:p14="http://schemas.microsoft.com/office/powerpoint/2010/main" val="62305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ko-KR" altLang="en-US"/>
              <a:t>마스터 제목 스타일 편집</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fld id="{94934F8D-9921-4F16-BA33-26BAAC5F31D3}" type="datetime1">
              <a:rPr lang="ko-KR" altLang="en-US" smtClean="0"/>
              <a:t>2026-08-30</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0729321B-8F0D-40AB-B1A1-7D17591DEA22}" type="slidenum">
              <a:rPr lang="ko-KR" altLang="en-US" smtClean="0"/>
              <a:t>‹#›</a:t>
            </a:fld>
            <a:endParaRPr lang="ko-KR" altLang="en-US"/>
          </a:p>
        </p:txBody>
      </p:sp>
    </p:spTree>
    <p:extLst>
      <p:ext uri="{BB962C8B-B14F-4D97-AF65-F5344CB8AC3E}">
        <p14:creationId xmlns:p14="http://schemas.microsoft.com/office/powerpoint/2010/main" val="2416674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9" name="화살표: 오각형 8">
            <a:extLst>
              <a:ext uri="{FF2B5EF4-FFF2-40B4-BE49-F238E27FC236}">
                <a16:creationId xmlns:a16="http://schemas.microsoft.com/office/drawing/2014/main" id="{59FED369-A78B-AF15-9C1E-D3841A20FF2F}"/>
              </a:ext>
            </a:extLst>
          </p:cNvPr>
          <p:cNvSpPr/>
          <p:nvPr userDrawn="1"/>
        </p:nvSpPr>
        <p:spPr>
          <a:xfrm>
            <a:off x="0" y="1201223"/>
            <a:ext cx="9906000" cy="293211"/>
          </a:xfrm>
          <a:prstGeom prst="homePlat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순서도: 천공 테이프 6">
            <a:extLst>
              <a:ext uri="{FF2B5EF4-FFF2-40B4-BE49-F238E27FC236}">
                <a16:creationId xmlns:a16="http://schemas.microsoft.com/office/drawing/2014/main" id="{9B44888C-1E65-4BDC-5385-D2CCB06EF956}"/>
              </a:ext>
            </a:extLst>
          </p:cNvPr>
          <p:cNvSpPr/>
          <p:nvPr userDrawn="1"/>
        </p:nvSpPr>
        <p:spPr>
          <a:xfrm>
            <a:off x="598098" y="0"/>
            <a:ext cx="8859328" cy="1456455"/>
          </a:xfrm>
          <a:prstGeom prst="flowChartPunchedTap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Title 1"/>
          <p:cNvSpPr>
            <a:spLocks noGrp="1"/>
          </p:cNvSpPr>
          <p:nvPr>
            <p:ph type="title"/>
          </p:nvPr>
        </p:nvSpPr>
        <p:spPr>
          <a:xfrm>
            <a:off x="0" y="22265"/>
            <a:ext cx="9905999" cy="1325563"/>
          </a:xfrm>
        </p:spPr>
        <p:txBody>
          <a:bodyPr/>
          <a:lstStyle>
            <a:lvl1pPr algn="ctr">
              <a:defRPr sz="4000">
                <a:solidFill>
                  <a:schemeClr val="bg1"/>
                </a:solidFill>
                <a:latin typeface="돋움" panose="020B0600000101010101" pitchFamily="50" charset="-127"/>
                <a:ea typeface="돋움" panose="020B0600000101010101" pitchFamily="50" charset="-127"/>
              </a:defRPr>
            </a:lvl1pPr>
          </a:lstStyle>
          <a:p>
            <a:r>
              <a:rPr lang="ko-KR" altLang="en-US" dirty="0"/>
              <a:t>마스터 제목 스타일 편집</a:t>
            </a:r>
            <a:endParaRPr lang="en-US" dirty="0"/>
          </a:p>
        </p:txBody>
      </p:sp>
      <p:sp>
        <p:nvSpPr>
          <p:cNvPr id="10" name="날짜 개체 틀 9">
            <a:extLst>
              <a:ext uri="{FF2B5EF4-FFF2-40B4-BE49-F238E27FC236}">
                <a16:creationId xmlns:a16="http://schemas.microsoft.com/office/drawing/2014/main" id="{509E3F0E-C78C-BDD7-9B7E-A50F2E1C21D7}"/>
              </a:ext>
            </a:extLst>
          </p:cNvPr>
          <p:cNvSpPr>
            <a:spLocks noGrp="1"/>
          </p:cNvSpPr>
          <p:nvPr>
            <p:ph type="dt" sz="half" idx="10"/>
          </p:nvPr>
        </p:nvSpPr>
        <p:spPr/>
        <p:txBody>
          <a:bodyPr/>
          <a:lstStyle/>
          <a:p>
            <a:fld id="{15E8252D-B6A8-43B8-A6DF-8DC32AF614E4}" type="datetime1">
              <a:rPr lang="ko-KR" altLang="en-US" smtClean="0"/>
              <a:t>2026-08-30</a:t>
            </a:fld>
            <a:endParaRPr lang="ko-KR" altLang="en-US"/>
          </a:p>
        </p:txBody>
      </p:sp>
      <p:sp>
        <p:nvSpPr>
          <p:cNvPr id="11" name="바닥글 개체 틀 10">
            <a:extLst>
              <a:ext uri="{FF2B5EF4-FFF2-40B4-BE49-F238E27FC236}">
                <a16:creationId xmlns:a16="http://schemas.microsoft.com/office/drawing/2014/main" id="{B8D82B51-E511-3883-C4E6-207DE748C1BB}"/>
              </a:ext>
            </a:extLst>
          </p:cNvPr>
          <p:cNvSpPr>
            <a:spLocks noGrp="1"/>
          </p:cNvSpPr>
          <p:nvPr>
            <p:ph type="ftr" sz="quarter" idx="11"/>
          </p:nvPr>
        </p:nvSpPr>
        <p:spPr/>
        <p:txBody>
          <a:bodyPr/>
          <a:lstStyle/>
          <a:p>
            <a:endParaRPr lang="ko-KR" altLang="en-US"/>
          </a:p>
        </p:txBody>
      </p:sp>
      <p:sp>
        <p:nvSpPr>
          <p:cNvPr id="12" name="슬라이드 번호 개체 틀 11">
            <a:extLst>
              <a:ext uri="{FF2B5EF4-FFF2-40B4-BE49-F238E27FC236}">
                <a16:creationId xmlns:a16="http://schemas.microsoft.com/office/drawing/2014/main" id="{C3BD305E-71EB-4E63-C339-F31F427E148D}"/>
              </a:ext>
            </a:extLst>
          </p:cNvPr>
          <p:cNvSpPr>
            <a:spLocks noGrp="1"/>
          </p:cNvSpPr>
          <p:nvPr>
            <p:ph type="sldNum" sz="quarter" idx="12"/>
          </p:nvPr>
        </p:nvSpPr>
        <p:spPr/>
        <p:txBody>
          <a:bodyPr/>
          <a:lstStyle/>
          <a:p>
            <a:fld id="{0729321B-8F0D-40AB-B1A1-7D17591DEA22}" type="slidenum">
              <a:rPr lang="ko-KR" altLang="en-US" smtClean="0"/>
              <a:t>‹#›</a:t>
            </a:fld>
            <a:endParaRPr lang="ko-KR" altLang="en-US"/>
          </a:p>
        </p:txBody>
      </p:sp>
      <p:pic>
        <p:nvPicPr>
          <p:cNvPr id="14" name="그림 13">
            <a:extLst>
              <a:ext uri="{FF2B5EF4-FFF2-40B4-BE49-F238E27FC236}">
                <a16:creationId xmlns:a16="http://schemas.microsoft.com/office/drawing/2014/main" id="{8C643EB0-89DC-640D-D66D-3F0F288F1F91}"/>
              </a:ext>
            </a:extLst>
          </p:cNvPr>
          <p:cNvPicPr>
            <a:picLocks noChangeAspect="1"/>
          </p:cNvPicPr>
          <p:nvPr userDrawn="1"/>
        </p:nvPicPr>
        <p:blipFill>
          <a:blip r:embed="rId2">
            <a:clrChange>
              <a:clrFrom>
                <a:srgbClr val="9E9D9B"/>
              </a:clrFrom>
              <a:clrTo>
                <a:srgbClr val="9E9D9B">
                  <a:alpha val="0"/>
                </a:srgbClr>
              </a:clrTo>
            </a:clrChange>
            <a:extLst>
              <a:ext uri="{28A0092B-C50C-407E-A947-70E740481C1C}">
                <a14:useLocalDpi xmlns:a14="http://schemas.microsoft.com/office/drawing/2010/main" val="0"/>
              </a:ext>
            </a:extLst>
          </a:blip>
          <a:stretch>
            <a:fillRect/>
          </a:stretch>
        </p:blipFill>
        <p:spPr>
          <a:xfrm>
            <a:off x="598098" y="6095683"/>
            <a:ext cx="1722408" cy="636985"/>
          </a:xfrm>
          <a:prstGeom prst="rect">
            <a:avLst/>
          </a:prstGeom>
        </p:spPr>
      </p:pic>
    </p:spTree>
    <p:extLst>
      <p:ext uri="{BB962C8B-B14F-4D97-AF65-F5344CB8AC3E}">
        <p14:creationId xmlns:p14="http://schemas.microsoft.com/office/powerpoint/2010/main" val="1802911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ko-KR" altLang="en-US"/>
              <a:t>마스터 제목 스타일 편집</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a:t>마스터 텍스트 스타일을 편집하려면 클릭</a:t>
            </a:r>
          </a:p>
        </p:txBody>
      </p:sp>
      <p:sp>
        <p:nvSpPr>
          <p:cNvPr id="4" name="Date Placeholder 3"/>
          <p:cNvSpPr>
            <a:spLocks noGrp="1"/>
          </p:cNvSpPr>
          <p:nvPr>
            <p:ph type="dt" sz="half" idx="10"/>
          </p:nvPr>
        </p:nvSpPr>
        <p:spPr/>
        <p:txBody>
          <a:bodyPr/>
          <a:lstStyle/>
          <a:p>
            <a:fld id="{432650DF-FEA7-4546-96B3-D6A698FEBDE4}" type="datetime1">
              <a:rPr lang="ko-KR" altLang="en-US" smtClean="0"/>
              <a:t>2026-08-30</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0729321B-8F0D-40AB-B1A1-7D17591DEA22}" type="slidenum">
              <a:rPr lang="ko-KR" altLang="en-US" smtClean="0"/>
              <a:t>‹#›</a:t>
            </a:fld>
            <a:endParaRPr lang="ko-KR" altLang="en-US"/>
          </a:p>
        </p:txBody>
      </p:sp>
    </p:spTree>
    <p:extLst>
      <p:ext uri="{BB962C8B-B14F-4D97-AF65-F5344CB8AC3E}">
        <p14:creationId xmlns:p14="http://schemas.microsoft.com/office/powerpoint/2010/main" val="2515321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5" name="Date Placeholder 4"/>
          <p:cNvSpPr>
            <a:spLocks noGrp="1"/>
          </p:cNvSpPr>
          <p:nvPr>
            <p:ph type="dt" sz="half" idx="10"/>
          </p:nvPr>
        </p:nvSpPr>
        <p:spPr/>
        <p:txBody>
          <a:bodyPr/>
          <a:lstStyle/>
          <a:p>
            <a:fld id="{3BB1A9BC-0FA2-46B3-A727-6A974013122D}" type="datetime1">
              <a:rPr lang="ko-KR" altLang="en-US" smtClean="0"/>
              <a:t>2026-08-30</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0729321B-8F0D-40AB-B1A1-7D17591DEA22}" type="slidenum">
              <a:rPr lang="ko-KR" altLang="en-US" smtClean="0"/>
              <a:t>‹#›</a:t>
            </a:fld>
            <a:endParaRPr lang="ko-KR" altLang="en-US"/>
          </a:p>
        </p:txBody>
      </p:sp>
    </p:spTree>
    <p:extLst>
      <p:ext uri="{BB962C8B-B14F-4D97-AF65-F5344CB8AC3E}">
        <p14:creationId xmlns:p14="http://schemas.microsoft.com/office/powerpoint/2010/main" val="109017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ko-KR" altLang="en-US"/>
              <a:t>마스터 제목 스타일 편집</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4" name="Content Placeholder 3"/>
          <p:cNvSpPr>
            <a:spLocks noGrp="1"/>
          </p:cNvSpPr>
          <p:nvPr>
            <p:ph sz="half" idx="2"/>
          </p:nvPr>
        </p:nvSpPr>
        <p:spPr>
          <a:xfrm>
            <a:off x="682329" y="2505075"/>
            <a:ext cx="4190702"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6" name="Content Placeholder 5"/>
          <p:cNvSpPr>
            <a:spLocks noGrp="1"/>
          </p:cNvSpPr>
          <p:nvPr>
            <p:ph sz="quarter" idx="4"/>
          </p:nvPr>
        </p:nvSpPr>
        <p:spPr>
          <a:xfrm>
            <a:off x="5014913" y="2505075"/>
            <a:ext cx="4211340"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7" name="Date Placeholder 6"/>
          <p:cNvSpPr>
            <a:spLocks noGrp="1"/>
          </p:cNvSpPr>
          <p:nvPr>
            <p:ph type="dt" sz="half" idx="10"/>
          </p:nvPr>
        </p:nvSpPr>
        <p:spPr/>
        <p:txBody>
          <a:bodyPr/>
          <a:lstStyle/>
          <a:p>
            <a:fld id="{025A0A9B-B681-4F34-B98F-399CC474303E}" type="datetime1">
              <a:rPr lang="ko-KR" altLang="en-US" smtClean="0"/>
              <a:t>2026-08-30</a:t>
            </a:fld>
            <a:endParaRPr lang="ko-KR" altLang="en-US"/>
          </a:p>
        </p:txBody>
      </p:sp>
      <p:sp>
        <p:nvSpPr>
          <p:cNvPr id="8" name="Footer Placeholder 7"/>
          <p:cNvSpPr>
            <a:spLocks noGrp="1"/>
          </p:cNvSpPr>
          <p:nvPr>
            <p:ph type="ftr" sz="quarter" idx="11"/>
          </p:nvPr>
        </p:nvSpPr>
        <p:spPr/>
        <p:txBody>
          <a:bodyPr/>
          <a:lstStyle/>
          <a:p>
            <a:endParaRPr lang="ko-KR" altLang="en-US"/>
          </a:p>
        </p:txBody>
      </p:sp>
      <p:sp>
        <p:nvSpPr>
          <p:cNvPr id="9" name="Slide Number Placeholder 8"/>
          <p:cNvSpPr>
            <a:spLocks noGrp="1"/>
          </p:cNvSpPr>
          <p:nvPr>
            <p:ph type="sldNum" sz="quarter" idx="12"/>
          </p:nvPr>
        </p:nvSpPr>
        <p:spPr/>
        <p:txBody>
          <a:bodyPr/>
          <a:lstStyle/>
          <a:p>
            <a:fld id="{0729321B-8F0D-40AB-B1A1-7D17591DEA22}" type="slidenum">
              <a:rPr lang="ko-KR" altLang="en-US" smtClean="0"/>
              <a:t>‹#›</a:t>
            </a:fld>
            <a:endParaRPr lang="ko-KR" altLang="en-US"/>
          </a:p>
        </p:txBody>
      </p:sp>
    </p:spTree>
    <p:extLst>
      <p:ext uri="{BB962C8B-B14F-4D97-AF65-F5344CB8AC3E}">
        <p14:creationId xmlns:p14="http://schemas.microsoft.com/office/powerpoint/2010/main" val="2039051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Date Placeholder 2"/>
          <p:cNvSpPr>
            <a:spLocks noGrp="1"/>
          </p:cNvSpPr>
          <p:nvPr>
            <p:ph type="dt" sz="half" idx="10"/>
          </p:nvPr>
        </p:nvSpPr>
        <p:spPr/>
        <p:txBody>
          <a:bodyPr/>
          <a:lstStyle/>
          <a:p>
            <a:fld id="{DECFD91C-2FE7-43EB-BCA1-4E11237093E0}" type="datetime1">
              <a:rPr lang="ko-KR" altLang="en-US" smtClean="0"/>
              <a:t>2026-08-30</a:t>
            </a:fld>
            <a:endParaRPr lang="ko-KR" altLang="en-US"/>
          </a:p>
        </p:txBody>
      </p:sp>
      <p:sp>
        <p:nvSpPr>
          <p:cNvPr id="4" name="Footer Placeholder 3"/>
          <p:cNvSpPr>
            <a:spLocks noGrp="1"/>
          </p:cNvSpPr>
          <p:nvPr>
            <p:ph type="ftr" sz="quarter" idx="11"/>
          </p:nvPr>
        </p:nvSpPr>
        <p:spPr/>
        <p:txBody>
          <a:bodyPr/>
          <a:lstStyle/>
          <a:p>
            <a:endParaRPr lang="ko-KR" altLang="en-US"/>
          </a:p>
        </p:txBody>
      </p:sp>
      <p:sp>
        <p:nvSpPr>
          <p:cNvPr id="5" name="Slide Number Placeholder 4"/>
          <p:cNvSpPr>
            <a:spLocks noGrp="1"/>
          </p:cNvSpPr>
          <p:nvPr>
            <p:ph type="sldNum" sz="quarter" idx="12"/>
          </p:nvPr>
        </p:nvSpPr>
        <p:spPr/>
        <p:txBody>
          <a:bodyPr/>
          <a:lstStyle/>
          <a:p>
            <a:fld id="{0729321B-8F0D-40AB-B1A1-7D17591DEA22}" type="slidenum">
              <a:rPr lang="ko-KR" altLang="en-US" smtClean="0"/>
              <a:t>‹#›</a:t>
            </a:fld>
            <a:endParaRPr lang="ko-KR" altLang="en-US"/>
          </a:p>
        </p:txBody>
      </p:sp>
    </p:spTree>
    <p:extLst>
      <p:ext uri="{BB962C8B-B14F-4D97-AF65-F5344CB8AC3E}">
        <p14:creationId xmlns:p14="http://schemas.microsoft.com/office/powerpoint/2010/main" val="4140281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A72A9B-62EC-4BE2-A6BE-B3BB6C22DDEC}" type="datetime1">
              <a:rPr lang="ko-KR" altLang="en-US" smtClean="0"/>
              <a:t>2026-08-30</a:t>
            </a:fld>
            <a:endParaRPr lang="ko-KR" altLang="en-US"/>
          </a:p>
        </p:txBody>
      </p:sp>
      <p:sp>
        <p:nvSpPr>
          <p:cNvPr id="3" name="Footer Placeholder 2"/>
          <p:cNvSpPr>
            <a:spLocks noGrp="1"/>
          </p:cNvSpPr>
          <p:nvPr>
            <p:ph type="ftr" sz="quarter" idx="11"/>
          </p:nvPr>
        </p:nvSpPr>
        <p:spPr/>
        <p:txBody>
          <a:bodyPr/>
          <a:lstStyle/>
          <a:p>
            <a:endParaRPr lang="ko-KR" altLang="en-US"/>
          </a:p>
        </p:txBody>
      </p:sp>
      <p:sp>
        <p:nvSpPr>
          <p:cNvPr id="4" name="Slide Number Placeholder 3"/>
          <p:cNvSpPr>
            <a:spLocks noGrp="1"/>
          </p:cNvSpPr>
          <p:nvPr>
            <p:ph type="sldNum" sz="quarter" idx="12"/>
          </p:nvPr>
        </p:nvSpPr>
        <p:spPr/>
        <p:txBody>
          <a:bodyPr/>
          <a:lstStyle/>
          <a:p>
            <a:fld id="{0729321B-8F0D-40AB-B1A1-7D17591DEA22}" type="slidenum">
              <a:rPr lang="ko-KR" altLang="en-US" smtClean="0"/>
              <a:t>‹#›</a:t>
            </a:fld>
            <a:endParaRPr lang="ko-KR" altLang="en-US"/>
          </a:p>
        </p:txBody>
      </p:sp>
    </p:spTree>
    <p:extLst>
      <p:ext uri="{BB962C8B-B14F-4D97-AF65-F5344CB8AC3E}">
        <p14:creationId xmlns:p14="http://schemas.microsoft.com/office/powerpoint/2010/main" val="1717253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ko-KR" altLang="en-US"/>
              <a:t>마스터 제목 스타일 편집</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Date Placeholder 4"/>
          <p:cNvSpPr>
            <a:spLocks noGrp="1"/>
          </p:cNvSpPr>
          <p:nvPr>
            <p:ph type="dt" sz="half" idx="10"/>
          </p:nvPr>
        </p:nvSpPr>
        <p:spPr/>
        <p:txBody>
          <a:bodyPr/>
          <a:lstStyle/>
          <a:p>
            <a:fld id="{C95534D2-9896-4E9C-ACC4-C7334572561D}" type="datetime1">
              <a:rPr lang="ko-KR" altLang="en-US" smtClean="0"/>
              <a:t>2026-08-30</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0729321B-8F0D-40AB-B1A1-7D17591DEA22}" type="slidenum">
              <a:rPr lang="ko-KR" altLang="en-US" smtClean="0"/>
              <a:t>‹#›</a:t>
            </a:fld>
            <a:endParaRPr lang="ko-KR" altLang="en-US"/>
          </a:p>
        </p:txBody>
      </p:sp>
    </p:spTree>
    <p:extLst>
      <p:ext uri="{BB962C8B-B14F-4D97-AF65-F5344CB8AC3E}">
        <p14:creationId xmlns:p14="http://schemas.microsoft.com/office/powerpoint/2010/main" val="746483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ko-KR" altLang="en-US"/>
              <a:t>마스터 제목 스타일 편집</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ko-KR" altLang="en-US"/>
              <a:t>그림을 추가하려면 아이콘을 클릭하십시오</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Date Placeholder 4"/>
          <p:cNvSpPr>
            <a:spLocks noGrp="1"/>
          </p:cNvSpPr>
          <p:nvPr>
            <p:ph type="dt" sz="half" idx="10"/>
          </p:nvPr>
        </p:nvSpPr>
        <p:spPr/>
        <p:txBody>
          <a:bodyPr/>
          <a:lstStyle/>
          <a:p>
            <a:fld id="{25B70A01-EDF5-4C0B-BB6D-0F5B0A9CC101}" type="datetime1">
              <a:rPr lang="ko-KR" altLang="en-US" smtClean="0"/>
              <a:t>2026-08-30</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0729321B-8F0D-40AB-B1A1-7D17591DEA22}" type="slidenum">
              <a:rPr lang="ko-KR" altLang="en-US" smtClean="0"/>
              <a:t>‹#›</a:t>
            </a:fld>
            <a:endParaRPr lang="ko-KR" altLang="en-US"/>
          </a:p>
        </p:txBody>
      </p:sp>
    </p:spTree>
    <p:extLst>
      <p:ext uri="{BB962C8B-B14F-4D97-AF65-F5344CB8AC3E}">
        <p14:creationId xmlns:p14="http://schemas.microsoft.com/office/powerpoint/2010/main" val="3813523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ko-KR" altLang="en-US"/>
              <a:t>마스터 제목 스타일 편집</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87E637-E1F4-43FA-8FBE-B3910743AC14}" type="datetime1">
              <a:rPr lang="ko-KR" altLang="en-US" smtClean="0"/>
              <a:t>2026-08-30</a:t>
            </a:fld>
            <a:endParaRPr lang="ko-KR"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29321B-8F0D-40AB-B1A1-7D17591DEA22}" type="slidenum">
              <a:rPr lang="ko-KR" altLang="en-US" smtClean="0"/>
              <a:t>‹#›</a:t>
            </a:fld>
            <a:endParaRPr lang="ko-KR" altLang="en-US"/>
          </a:p>
        </p:txBody>
      </p:sp>
    </p:spTree>
    <p:extLst>
      <p:ext uri="{BB962C8B-B14F-4D97-AF65-F5344CB8AC3E}">
        <p14:creationId xmlns:p14="http://schemas.microsoft.com/office/powerpoint/2010/main" val="3259623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slide" Target="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a:extLst>
              <a:ext uri="{FF2B5EF4-FFF2-40B4-BE49-F238E27FC236}">
                <a16:creationId xmlns:a16="http://schemas.microsoft.com/office/drawing/2014/main" id="{FDE821F2-65CD-06FD-F21E-7973C0D8B337}"/>
              </a:ext>
            </a:extLst>
          </p:cNvPr>
          <p:cNvPicPr preferRelativeResize="0">
            <a:picLocks/>
          </p:cNvPicPr>
          <p:nvPr/>
        </p:nvPicPr>
        <p:blipFill>
          <a:blip r:embed="rId2">
            <a:alphaModFix amt="50000"/>
            <a:extLst>
              <a:ext uri="{28A0092B-C50C-407E-A947-70E740481C1C}">
                <a14:useLocalDpi xmlns:a14="http://schemas.microsoft.com/office/drawing/2010/main" val="0"/>
              </a:ext>
            </a:extLst>
          </a:blip>
          <a:stretch>
            <a:fillRect/>
          </a:stretch>
        </p:blipFill>
        <p:spPr>
          <a:xfrm>
            <a:off x="5404757" y="0"/>
            <a:ext cx="4501244" cy="6858000"/>
          </a:xfrm>
          <a:prstGeom prst="rect">
            <a:avLst/>
          </a:prstGeom>
          <a:effectLst>
            <a:softEdge rad="63500"/>
          </a:effectLst>
        </p:spPr>
      </p:pic>
      <p:sp>
        <p:nvSpPr>
          <p:cNvPr id="6" name="직사각형 5">
            <a:extLst>
              <a:ext uri="{FF2B5EF4-FFF2-40B4-BE49-F238E27FC236}">
                <a16:creationId xmlns:a16="http://schemas.microsoft.com/office/drawing/2014/main" id="{C12F9749-9F8E-D354-DF9E-15684378C687}"/>
              </a:ext>
            </a:extLst>
          </p:cNvPr>
          <p:cNvSpPr/>
          <p:nvPr/>
        </p:nvSpPr>
        <p:spPr>
          <a:xfrm>
            <a:off x="807992" y="4338934"/>
            <a:ext cx="6847387" cy="923330"/>
          </a:xfrm>
          <a:prstGeom prst="rect">
            <a:avLst/>
          </a:prstGeom>
          <a:noFill/>
        </p:spPr>
        <p:txBody>
          <a:bodyPr wrap="none" lIns="91440" tIns="45720" rIns="91440" bIns="45720">
            <a:prstTxWarp prst="textWave2">
              <a:avLst>
                <a:gd name="adj1" fmla="val 13810"/>
                <a:gd name="adj2" fmla="val 0"/>
              </a:avLst>
            </a:prstTxWarp>
            <a:spAutoFit/>
          </a:bodyPr>
          <a:lstStyle/>
          <a:p>
            <a:pPr algn="ctr"/>
            <a:r>
              <a:rPr lang="en-US" altLang="ko-KR" sz="5400" b="1" dirty="0">
                <a:ln w="0"/>
                <a:effectLst>
                  <a:reflection blurRad="6350" stA="50000" endA="300" endPos="50000" dist="29997" dir="5400000" sy="-100000" algn="bl" rotWithShape="0"/>
                </a:effectLst>
                <a:latin typeface="돋움" panose="020B0600000101010101" pitchFamily="50" charset="-127"/>
                <a:ea typeface="돋움" panose="020B0600000101010101" pitchFamily="50" charset="-127"/>
              </a:rPr>
              <a:t>International</a:t>
            </a:r>
            <a:r>
              <a:rPr lang="en-US" altLang="ko-KR" sz="5400" dirty="0">
                <a:ln w="0"/>
                <a:effectLst>
                  <a:outerShdw blurRad="38100" dist="19050" dir="2700000" algn="tl" rotWithShape="0">
                    <a:schemeClr val="dk1">
                      <a:alpha val="40000"/>
                    </a:schemeClr>
                  </a:outerShdw>
                  <a:reflection blurRad="6350" stA="50000" endA="300" endPos="50000" dist="29997" dir="5400000" sy="-100000" algn="bl" rotWithShape="0"/>
                </a:effectLst>
              </a:rPr>
              <a:t> Marriage</a:t>
            </a:r>
            <a:endParaRPr lang="en-US" altLang="ko-KR" sz="5400" b="0" cap="none" spc="0" dirty="0">
              <a:ln w="0"/>
              <a:solidFill>
                <a:schemeClr val="tx1"/>
              </a:solidFill>
              <a:effectLst>
                <a:outerShdw blurRad="38100" dist="19050" dir="2700000" algn="tl" rotWithShape="0">
                  <a:schemeClr val="dk1">
                    <a:alpha val="40000"/>
                  </a:schemeClr>
                </a:outerShdw>
                <a:reflection blurRad="6350" stA="50000" endA="300" endPos="50000" dist="29997" dir="5400000" sy="-100000" algn="bl" rotWithShape="0"/>
              </a:effectLst>
            </a:endParaRPr>
          </a:p>
        </p:txBody>
      </p:sp>
      <p:pic>
        <p:nvPicPr>
          <p:cNvPr id="8" name="그림 7">
            <a:extLst>
              <a:ext uri="{FF2B5EF4-FFF2-40B4-BE49-F238E27FC236}">
                <a16:creationId xmlns:a16="http://schemas.microsoft.com/office/drawing/2014/main" id="{DFEDE786-ED1C-97EE-3573-5FA7DD2C477F}"/>
              </a:ext>
            </a:extLst>
          </p:cNvPr>
          <p:cNvPicPr>
            <a:picLocks noChangeAspect="1"/>
          </p:cNvPicPr>
          <p:nvPr/>
        </p:nvPicPr>
        <p:blipFill>
          <a:blip r:embed="rId3">
            <a:clrChange>
              <a:clrFrom>
                <a:srgbClr val="7C7C7E"/>
              </a:clrFrom>
              <a:clrTo>
                <a:srgbClr val="7C7C7E">
                  <a:alpha val="0"/>
                </a:srgbClr>
              </a:clrTo>
            </a:clrChange>
            <a:extLst>
              <a:ext uri="{28A0092B-C50C-407E-A947-70E740481C1C}">
                <a14:useLocalDpi xmlns:a14="http://schemas.microsoft.com/office/drawing/2010/main" val="0"/>
              </a:ext>
            </a:extLst>
          </a:blip>
          <a:stretch>
            <a:fillRect/>
          </a:stretch>
        </p:blipFill>
        <p:spPr>
          <a:xfrm>
            <a:off x="283138" y="304492"/>
            <a:ext cx="2334704" cy="766619"/>
          </a:xfrm>
          <a:prstGeom prst="rect">
            <a:avLst/>
          </a:prstGeom>
        </p:spPr>
      </p:pic>
    </p:spTree>
    <p:extLst>
      <p:ext uri="{BB962C8B-B14F-4D97-AF65-F5344CB8AC3E}">
        <p14:creationId xmlns:p14="http://schemas.microsoft.com/office/powerpoint/2010/main" val="316679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B1FA62F-9F05-38B9-A4B2-FD94A651396A}"/>
              </a:ext>
            </a:extLst>
          </p:cNvPr>
          <p:cNvSpPr>
            <a:spLocks noGrp="1"/>
          </p:cNvSpPr>
          <p:nvPr>
            <p:ph type="title"/>
          </p:nvPr>
        </p:nvSpPr>
        <p:spPr/>
        <p:txBody>
          <a:bodyPr/>
          <a:lstStyle/>
          <a:p>
            <a:r>
              <a:rPr lang="ko-KR" altLang="en-US" dirty="0"/>
              <a:t>목차</a:t>
            </a:r>
          </a:p>
        </p:txBody>
      </p:sp>
      <p:sp>
        <p:nvSpPr>
          <p:cNvPr id="4" name="슬라이드 번호 개체 틀 3">
            <a:extLst>
              <a:ext uri="{FF2B5EF4-FFF2-40B4-BE49-F238E27FC236}">
                <a16:creationId xmlns:a16="http://schemas.microsoft.com/office/drawing/2014/main" id="{3C423E12-B86A-E99A-0282-B27F9C3DF89D}"/>
              </a:ext>
            </a:extLst>
          </p:cNvPr>
          <p:cNvSpPr>
            <a:spLocks noGrp="1"/>
          </p:cNvSpPr>
          <p:nvPr>
            <p:ph type="sldNum" sz="quarter" idx="12"/>
          </p:nvPr>
        </p:nvSpPr>
        <p:spPr/>
        <p:txBody>
          <a:bodyPr/>
          <a:lstStyle/>
          <a:p>
            <a:fld id="{0729321B-8F0D-40AB-B1A1-7D17591DEA22}" type="slidenum">
              <a:rPr lang="ko-KR" altLang="en-US" smtClean="0"/>
              <a:t>2</a:t>
            </a:fld>
            <a:endParaRPr lang="ko-KR" altLang="en-US"/>
          </a:p>
        </p:txBody>
      </p:sp>
      <p:sp>
        <p:nvSpPr>
          <p:cNvPr id="6" name="직사각형 5">
            <a:extLst>
              <a:ext uri="{FF2B5EF4-FFF2-40B4-BE49-F238E27FC236}">
                <a16:creationId xmlns:a16="http://schemas.microsoft.com/office/drawing/2014/main" id="{FEB307BE-9A21-B793-3AA7-198129F7F1D1}"/>
              </a:ext>
            </a:extLst>
          </p:cNvPr>
          <p:cNvSpPr/>
          <p:nvPr/>
        </p:nvSpPr>
        <p:spPr>
          <a:xfrm>
            <a:off x="4100945" y="2697018"/>
            <a:ext cx="4257964" cy="8381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sz="2400">
              <a:latin typeface="굴림" panose="020B0600000101010101" pitchFamily="50" charset="-127"/>
              <a:ea typeface="굴림" panose="020B0600000101010101" pitchFamily="50" charset="-127"/>
            </a:endParaRPr>
          </a:p>
        </p:txBody>
      </p:sp>
      <p:sp>
        <p:nvSpPr>
          <p:cNvPr id="5" name="평행 사변형 4">
            <a:extLst>
              <a:ext uri="{FF2B5EF4-FFF2-40B4-BE49-F238E27FC236}">
                <a16:creationId xmlns:a16="http://schemas.microsoft.com/office/drawing/2014/main" id="{1DB9A3A3-DD95-33F8-9438-A95D0BE888C0}"/>
              </a:ext>
            </a:extLst>
          </p:cNvPr>
          <p:cNvSpPr/>
          <p:nvPr/>
        </p:nvSpPr>
        <p:spPr>
          <a:xfrm>
            <a:off x="3380509" y="2207491"/>
            <a:ext cx="1034472" cy="591128"/>
          </a:xfrm>
          <a:prstGeom prst="parallelogram">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en-US" sz="2400" dirty="0">
                <a:latin typeface="굴림" panose="020B0600000101010101" pitchFamily="50" charset="-127"/>
                <a:ea typeface="굴림" panose="020B0600000101010101" pitchFamily="50" charset="-127"/>
              </a:rPr>
              <a:t>１</a:t>
            </a:r>
          </a:p>
        </p:txBody>
      </p:sp>
      <p:sp>
        <p:nvSpPr>
          <p:cNvPr id="7" name="직사각형 6">
            <a:extLst>
              <a:ext uri="{FF2B5EF4-FFF2-40B4-BE49-F238E27FC236}">
                <a16:creationId xmlns:a16="http://schemas.microsoft.com/office/drawing/2014/main" id="{9A092FFB-A2A8-6D78-0991-25D0DC21C309}"/>
              </a:ext>
            </a:extLst>
          </p:cNvPr>
          <p:cNvSpPr/>
          <p:nvPr/>
        </p:nvSpPr>
        <p:spPr>
          <a:xfrm>
            <a:off x="4049712" y="3676069"/>
            <a:ext cx="4351193" cy="1016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sz="2400">
              <a:latin typeface="굴림" panose="020B0600000101010101" pitchFamily="50" charset="-127"/>
              <a:ea typeface="굴림" panose="020B0600000101010101" pitchFamily="50" charset="-127"/>
            </a:endParaRPr>
          </a:p>
        </p:txBody>
      </p:sp>
      <p:sp>
        <p:nvSpPr>
          <p:cNvPr id="8" name="평행 사변형 7">
            <a:extLst>
              <a:ext uri="{FF2B5EF4-FFF2-40B4-BE49-F238E27FC236}">
                <a16:creationId xmlns:a16="http://schemas.microsoft.com/office/drawing/2014/main" id="{C7F44A3F-A8E7-BEA1-6F21-C91EC48872CC}"/>
              </a:ext>
            </a:extLst>
          </p:cNvPr>
          <p:cNvSpPr/>
          <p:nvPr/>
        </p:nvSpPr>
        <p:spPr>
          <a:xfrm>
            <a:off x="3329276" y="3186542"/>
            <a:ext cx="1034472" cy="591128"/>
          </a:xfrm>
          <a:prstGeom prst="parallelogram">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en-US" sz="2400" dirty="0">
                <a:latin typeface="굴림" panose="020B0600000101010101" pitchFamily="50" charset="-127"/>
                <a:ea typeface="굴림" panose="020B0600000101010101" pitchFamily="50" charset="-127"/>
              </a:rPr>
              <a:t>２</a:t>
            </a:r>
          </a:p>
        </p:txBody>
      </p:sp>
      <p:sp>
        <p:nvSpPr>
          <p:cNvPr id="9" name="직사각형 8">
            <a:extLst>
              <a:ext uri="{FF2B5EF4-FFF2-40B4-BE49-F238E27FC236}">
                <a16:creationId xmlns:a16="http://schemas.microsoft.com/office/drawing/2014/main" id="{90B109E4-E8EB-BECB-607D-1B8D106A45B6}"/>
              </a:ext>
            </a:extLst>
          </p:cNvPr>
          <p:cNvSpPr/>
          <p:nvPr/>
        </p:nvSpPr>
        <p:spPr>
          <a:xfrm>
            <a:off x="4007716" y="5598598"/>
            <a:ext cx="4351193" cy="10160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sz="2400">
              <a:latin typeface="굴림" panose="020B0600000101010101" pitchFamily="50" charset="-127"/>
              <a:ea typeface="굴림" panose="020B0600000101010101" pitchFamily="50" charset="-127"/>
            </a:endParaRPr>
          </a:p>
        </p:txBody>
      </p:sp>
      <p:sp>
        <p:nvSpPr>
          <p:cNvPr id="10" name="평행 사변형 9">
            <a:extLst>
              <a:ext uri="{FF2B5EF4-FFF2-40B4-BE49-F238E27FC236}">
                <a16:creationId xmlns:a16="http://schemas.microsoft.com/office/drawing/2014/main" id="{281140F4-B9F2-AAA2-5167-ED88BCFBFE70}"/>
              </a:ext>
            </a:extLst>
          </p:cNvPr>
          <p:cNvSpPr/>
          <p:nvPr/>
        </p:nvSpPr>
        <p:spPr>
          <a:xfrm>
            <a:off x="3287280" y="5109072"/>
            <a:ext cx="1034472" cy="591128"/>
          </a:xfrm>
          <a:prstGeom prst="parallelogram">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en-US" sz="2400" dirty="0">
                <a:latin typeface="굴림" panose="020B0600000101010101" pitchFamily="50" charset="-127"/>
                <a:ea typeface="굴림" panose="020B0600000101010101" pitchFamily="50" charset="-127"/>
              </a:rPr>
              <a:t>４</a:t>
            </a:r>
          </a:p>
        </p:txBody>
      </p:sp>
      <p:sp>
        <p:nvSpPr>
          <p:cNvPr id="14" name="직사각형 13">
            <a:extLst>
              <a:ext uri="{FF2B5EF4-FFF2-40B4-BE49-F238E27FC236}">
                <a16:creationId xmlns:a16="http://schemas.microsoft.com/office/drawing/2014/main" id="{4E5E18D7-E309-6029-AC0C-314D4374A2DD}"/>
              </a:ext>
            </a:extLst>
          </p:cNvPr>
          <p:cNvSpPr/>
          <p:nvPr/>
        </p:nvSpPr>
        <p:spPr>
          <a:xfrm>
            <a:off x="4007716" y="4655119"/>
            <a:ext cx="4351193" cy="10160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sz="2400">
              <a:latin typeface="굴림" panose="020B0600000101010101" pitchFamily="50" charset="-127"/>
              <a:ea typeface="굴림" panose="020B0600000101010101" pitchFamily="50" charset="-127"/>
            </a:endParaRPr>
          </a:p>
        </p:txBody>
      </p:sp>
      <p:sp>
        <p:nvSpPr>
          <p:cNvPr id="15" name="평행 사변형 14">
            <a:extLst>
              <a:ext uri="{FF2B5EF4-FFF2-40B4-BE49-F238E27FC236}">
                <a16:creationId xmlns:a16="http://schemas.microsoft.com/office/drawing/2014/main" id="{A909A857-DB26-D054-66F2-7357802FA53F}"/>
              </a:ext>
            </a:extLst>
          </p:cNvPr>
          <p:cNvSpPr/>
          <p:nvPr/>
        </p:nvSpPr>
        <p:spPr>
          <a:xfrm>
            <a:off x="3287280" y="4165593"/>
            <a:ext cx="1034472" cy="591128"/>
          </a:xfrm>
          <a:prstGeom prst="parallelogram">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en-US" sz="2400" dirty="0">
                <a:latin typeface="굴림" panose="020B0600000101010101" pitchFamily="50" charset="-127"/>
                <a:ea typeface="굴림" panose="020B0600000101010101" pitchFamily="50" charset="-127"/>
              </a:rPr>
              <a:t>３</a:t>
            </a:r>
          </a:p>
        </p:txBody>
      </p:sp>
      <p:sp>
        <p:nvSpPr>
          <p:cNvPr id="16" name="TextBox 15">
            <a:extLst>
              <a:ext uri="{FF2B5EF4-FFF2-40B4-BE49-F238E27FC236}">
                <a16:creationId xmlns:a16="http://schemas.microsoft.com/office/drawing/2014/main" id="{1F785266-C79C-341E-9843-EED0D5F64ED6}"/>
              </a:ext>
            </a:extLst>
          </p:cNvPr>
          <p:cNvSpPr txBox="1"/>
          <p:nvPr/>
        </p:nvSpPr>
        <p:spPr>
          <a:xfrm>
            <a:off x="4414981" y="2309091"/>
            <a:ext cx="3329277" cy="461665"/>
          </a:xfrm>
          <a:prstGeom prst="rect">
            <a:avLst/>
          </a:prstGeom>
          <a:noFill/>
        </p:spPr>
        <p:txBody>
          <a:bodyPr wrap="square" rtlCol="0">
            <a:spAutoFit/>
          </a:bodyPr>
          <a:lstStyle/>
          <a:p>
            <a:r>
              <a:rPr lang="ko-KR" altLang="en-US" sz="2400">
                <a:latin typeface="굴림" panose="020B0600000101010101" pitchFamily="50" charset="-127"/>
                <a:ea typeface="굴림" panose="020B0600000101010101" pitchFamily="50" charset="-127"/>
              </a:rPr>
              <a:t>임대주택 입주조건</a:t>
            </a:r>
          </a:p>
        </p:txBody>
      </p:sp>
      <p:sp>
        <p:nvSpPr>
          <p:cNvPr id="17" name="TextBox 16">
            <a:extLst>
              <a:ext uri="{FF2B5EF4-FFF2-40B4-BE49-F238E27FC236}">
                <a16:creationId xmlns:a16="http://schemas.microsoft.com/office/drawing/2014/main" id="{B5DF5826-880A-7F93-FCED-9E450359DFF4}"/>
              </a:ext>
            </a:extLst>
          </p:cNvPr>
          <p:cNvSpPr txBox="1"/>
          <p:nvPr/>
        </p:nvSpPr>
        <p:spPr>
          <a:xfrm>
            <a:off x="4414981" y="3255875"/>
            <a:ext cx="3877985" cy="461665"/>
          </a:xfrm>
          <a:prstGeom prst="rect">
            <a:avLst/>
          </a:prstGeom>
          <a:noFill/>
        </p:spPr>
        <p:txBody>
          <a:bodyPr wrap="none" rtlCol="0">
            <a:spAutoFit/>
          </a:bodyPr>
          <a:lstStyle/>
          <a:p>
            <a:r>
              <a:rPr lang="ko-KR" altLang="en-US" sz="2400" dirty="0">
                <a:latin typeface="굴림" panose="020B0600000101010101" pitchFamily="50" charset="-127"/>
                <a:ea typeface="굴림" panose="020B0600000101010101" pitchFamily="50" charset="-127"/>
                <a:hlinkClick r:id="rId2" action="ppaction://hlinksldjump"/>
              </a:rPr>
              <a:t>임대주택 구분 및 조건비교</a:t>
            </a:r>
            <a:endParaRPr lang="ko-KR" altLang="en-US" sz="2400" dirty="0">
              <a:latin typeface="굴림" panose="020B0600000101010101" pitchFamily="50" charset="-127"/>
              <a:ea typeface="굴림" panose="020B0600000101010101" pitchFamily="50" charset="-127"/>
            </a:endParaRPr>
          </a:p>
        </p:txBody>
      </p:sp>
      <p:sp>
        <p:nvSpPr>
          <p:cNvPr id="18" name="TextBox 17">
            <a:extLst>
              <a:ext uri="{FF2B5EF4-FFF2-40B4-BE49-F238E27FC236}">
                <a16:creationId xmlns:a16="http://schemas.microsoft.com/office/drawing/2014/main" id="{E130A452-B131-554C-36F2-C1FE2BB45547}"/>
              </a:ext>
            </a:extLst>
          </p:cNvPr>
          <p:cNvSpPr txBox="1"/>
          <p:nvPr/>
        </p:nvSpPr>
        <p:spPr>
          <a:xfrm>
            <a:off x="4414981" y="4208153"/>
            <a:ext cx="3365024" cy="461665"/>
          </a:xfrm>
          <a:prstGeom prst="rect">
            <a:avLst/>
          </a:prstGeom>
          <a:noFill/>
        </p:spPr>
        <p:txBody>
          <a:bodyPr wrap="none" rtlCol="0">
            <a:spAutoFit/>
          </a:bodyPr>
          <a:lstStyle/>
          <a:p>
            <a:r>
              <a:rPr lang="ko-KR" altLang="en-US" sz="2400" dirty="0">
                <a:latin typeface="굴림" panose="020B0600000101010101" pitchFamily="50" charset="-127"/>
                <a:ea typeface="굴림" panose="020B0600000101010101" pitchFamily="50" charset="-127"/>
              </a:rPr>
              <a:t>공공임대주택 소득기준</a:t>
            </a:r>
          </a:p>
        </p:txBody>
      </p:sp>
      <p:sp>
        <p:nvSpPr>
          <p:cNvPr id="19" name="TextBox 18">
            <a:extLst>
              <a:ext uri="{FF2B5EF4-FFF2-40B4-BE49-F238E27FC236}">
                <a16:creationId xmlns:a16="http://schemas.microsoft.com/office/drawing/2014/main" id="{524A2E0E-3A89-68C3-D7AA-CA89991CB0E2}"/>
              </a:ext>
            </a:extLst>
          </p:cNvPr>
          <p:cNvSpPr txBox="1"/>
          <p:nvPr/>
        </p:nvSpPr>
        <p:spPr>
          <a:xfrm>
            <a:off x="4414980" y="5142573"/>
            <a:ext cx="3329277" cy="461665"/>
          </a:xfrm>
          <a:prstGeom prst="rect">
            <a:avLst/>
          </a:prstGeom>
          <a:noFill/>
        </p:spPr>
        <p:txBody>
          <a:bodyPr wrap="square" rtlCol="0">
            <a:spAutoFit/>
          </a:bodyPr>
          <a:lstStyle/>
          <a:p>
            <a:r>
              <a:rPr lang="ko-KR" altLang="en-US" sz="2400" dirty="0">
                <a:latin typeface="굴림" panose="020B0600000101010101" pitchFamily="50" charset="-127"/>
                <a:ea typeface="굴림" panose="020B0600000101010101" pitchFamily="50" charset="-127"/>
              </a:rPr>
              <a:t>임대주택 신청절차</a:t>
            </a:r>
          </a:p>
        </p:txBody>
      </p:sp>
      <p:pic>
        <p:nvPicPr>
          <p:cNvPr id="21" name="그림 20">
            <a:extLst>
              <a:ext uri="{FF2B5EF4-FFF2-40B4-BE49-F238E27FC236}">
                <a16:creationId xmlns:a16="http://schemas.microsoft.com/office/drawing/2014/main" id="{BA1E6FCF-8253-CE64-7F98-54D75C198012}"/>
              </a:ext>
            </a:extLst>
          </p:cNvPr>
          <p:cNvPicPr>
            <a:picLocks noChangeAspect="1"/>
          </p:cNvPicPr>
          <p:nvPr/>
        </p:nvPicPr>
        <p:blipFill>
          <a:blip r:embed="rId3">
            <a:extLst>
              <a:ext uri="{28A0092B-C50C-407E-A947-70E740481C1C}">
                <a14:useLocalDpi xmlns:a14="http://schemas.microsoft.com/office/drawing/2010/main" val="0"/>
              </a:ext>
            </a:extLst>
          </a:blip>
          <a:srcRect l="53885" t="64157" r="1580" b="2387"/>
          <a:stretch>
            <a:fillRect/>
          </a:stretch>
        </p:blipFill>
        <p:spPr>
          <a:xfrm>
            <a:off x="565511" y="2207491"/>
            <a:ext cx="1879168" cy="1838714"/>
          </a:xfrm>
          <a:prstGeom prst="rect">
            <a:avLst/>
          </a:prstGeom>
        </p:spPr>
      </p:pic>
    </p:spTree>
    <p:extLst>
      <p:ext uri="{BB962C8B-B14F-4D97-AF65-F5344CB8AC3E}">
        <p14:creationId xmlns:p14="http://schemas.microsoft.com/office/powerpoint/2010/main" val="1087448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a:extLst>
              <a:ext uri="{FF2B5EF4-FFF2-40B4-BE49-F238E27FC236}">
                <a16:creationId xmlns:a16="http://schemas.microsoft.com/office/drawing/2014/main" id="{D298E05F-FBDF-B14E-0E53-2F54AA213DF9}"/>
              </a:ext>
            </a:extLst>
          </p:cNvPr>
          <p:cNvSpPr>
            <a:spLocks noGrp="1"/>
          </p:cNvSpPr>
          <p:nvPr>
            <p:ph idx="1"/>
          </p:nvPr>
        </p:nvSpPr>
        <p:spPr>
          <a:xfrm>
            <a:off x="330055" y="1586726"/>
            <a:ext cx="7012853" cy="2353595"/>
          </a:xfrm>
        </p:spPr>
        <p:txBody>
          <a:bodyPr>
            <a:normAutofit fontScale="92500" lnSpcReduction="10000"/>
          </a:bodyPr>
          <a:lstStyle/>
          <a:p>
            <a:pPr>
              <a:lnSpc>
                <a:spcPct val="150000"/>
              </a:lnSpc>
              <a:buFont typeface="Wingdings" panose="05000000000000000000" pitchFamily="2" charset="2"/>
              <a:buChar char="ü"/>
            </a:pPr>
            <a:r>
              <a:rPr lang="en-US" altLang="ko-KR" sz="2400" b="1" dirty="0">
                <a:latin typeface="굴림" panose="020B0600000101010101" pitchFamily="50" charset="-127"/>
                <a:ea typeface="굴림" panose="020B0600000101010101" pitchFamily="50" charset="-127"/>
              </a:rPr>
              <a:t>Rental housing classification</a:t>
            </a:r>
          </a:p>
          <a:p>
            <a:pPr lvl="1">
              <a:lnSpc>
                <a:spcPct val="150000"/>
              </a:lnSpc>
              <a:buFont typeface="Wingdings" panose="05000000000000000000" pitchFamily="2" charset="2"/>
              <a:buChar char="v"/>
            </a:pPr>
            <a:r>
              <a:rPr lang="en-US" altLang="ko-KR" sz="2000" dirty="0">
                <a:latin typeface="굴림" panose="020B0600000101010101" pitchFamily="50" charset="-127"/>
                <a:ea typeface="굴림" panose="020B0600000101010101" pitchFamily="50" charset="-127"/>
              </a:rPr>
              <a:t>Housing supplied for the purpose of conversion to apartments after rental or rental, divided into private rental housing according to the Special Act on Public Rental Housing and Private Rental Housing</a:t>
            </a:r>
          </a:p>
          <a:p>
            <a:endParaRPr lang="ko-KR" altLang="en-US" dirty="0"/>
          </a:p>
        </p:txBody>
      </p:sp>
      <p:sp>
        <p:nvSpPr>
          <p:cNvPr id="3" name="제목 2">
            <a:extLst>
              <a:ext uri="{FF2B5EF4-FFF2-40B4-BE49-F238E27FC236}">
                <a16:creationId xmlns:a16="http://schemas.microsoft.com/office/drawing/2014/main" id="{292D9CA5-58DD-B86E-8A5A-3CC2973306D1}"/>
              </a:ext>
            </a:extLst>
          </p:cNvPr>
          <p:cNvSpPr>
            <a:spLocks noGrp="1"/>
          </p:cNvSpPr>
          <p:nvPr>
            <p:ph type="title"/>
          </p:nvPr>
        </p:nvSpPr>
        <p:spPr/>
        <p:txBody>
          <a:bodyPr/>
          <a:lstStyle/>
          <a:p>
            <a:r>
              <a:rPr lang="en-US" altLang="ko-KR" dirty="0"/>
              <a:t>1. </a:t>
            </a:r>
            <a:r>
              <a:rPr lang="ko-KR" altLang="en-US" dirty="0"/>
              <a:t>임대주택 입주조건</a:t>
            </a:r>
          </a:p>
        </p:txBody>
      </p:sp>
      <p:sp>
        <p:nvSpPr>
          <p:cNvPr id="4" name="슬라이드 번호 개체 틀 3">
            <a:extLst>
              <a:ext uri="{FF2B5EF4-FFF2-40B4-BE49-F238E27FC236}">
                <a16:creationId xmlns:a16="http://schemas.microsoft.com/office/drawing/2014/main" id="{004D1C87-33A2-82B9-0364-DFA0CD535D77}"/>
              </a:ext>
            </a:extLst>
          </p:cNvPr>
          <p:cNvSpPr>
            <a:spLocks noGrp="1"/>
          </p:cNvSpPr>
          <p:nvPr>
            <p:ph type="sldNum" sz="quarter" idx="12"/>
          </p:nvPr>
        </p:nvSpPr>
        <p:spPr/>
        <p:txBody>
          <a:bodyPr/>
          <a:lstStyle/>
          <a:p>
            <a:fld id="{0729321B-8F0D-40AB-B1A1-7D17591DEA22}" type="slidenum">
              <a:rPr lang="ko-KR" altLang="en-US" smtClean="0"/>
              <a:t>3</a:t>
            </a:fld>
            <a:endParaRPr lang="ko-KR" altLang="en-US"/>
          </a:p>
        </p:txBody>
      </p:sp>
      <p:sp>
        <p:nvSpPr>
          <p:cNvPr id="5" name="내용 개체 틀 1">
            <a:extLst>
              <a:ext uri="{FF2B5EF4-FFF2-40B4-BE49-F238E27FC236}">
                <a16:creationId xmlns:a16="http://schemas.microsoft.com/office/drawing/2014/main" id="{D18401C6-80FE-2A27-8591-00234FBCCF56}"/>
              </a:ext>
            </a:extLst>
          </p:cNvPr>
          <p:cNvSpPr txBox="1">
            <a:spLocks/>
          </p:cNvSpPr>
          <p:nvPr/>
        </p:nvSpPr>
        <p:spPr>
          <a:xfrm>
            <a:off x="431655" y="3940321"/>
            <a:ext cx="8878600" cy="2146443"/>
          </a:xfrm>
          <a:prstGeom prst="rect">
            <a:avLst/>
          </a:prstGeom>
        </p:spPr>
        <p:txBody>
          <a:bodyPr vert="horz" lIns="91440" tIns="45720" rIns="91440" bIns="4572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anose="05000000000000000000" pitchFamily="2" charset="2"/>
              <a:buChar char="ü"/>
            </a:pPr>
            <a:r>
              <a:rPr lang="ko-KR" altLang="en-US" sz="2400" b="1" dirty="0">
                <a:latin typeface="굴림" panose="020B0600000101010101" pitchFamily="50" charset="-127"/>
                <a:ea typeface="굴림" panose="020B0600000101010101" pitchFamily="50" charset="-127"/>
              </a:rPr>
              <a:t>입주조건</a:t>
            </a:r>
            <a:endParaRPr lang="en-US" altLang="ko-KR" sz="2400" b="1" dirty="0">
              <a:latin typeface="굴림" panose="020B0600000101010101" pitchFamily="50" charset="-127"/>
              <a:ea typeface="굴림" panose="020B0600000101010101" pitchFamily="50" charset="-127"/>
            </a:endParaRPr>
          </a:p>
          <a:p>
            <a:pPr lvl="1">
              <a:lnSpc>
                <a:spcPct val="150000"/>
              </a:lnSpc>
              <a:buFont typeface="Wingdings" panose="05000000000000000000" pitchFamily="2" charset="2"/>
              <a:buChar char="v"/>
            </a:pPr>
            <a:r>
              <a:rPr lang="ko-KR" altLang="en-US" sz="2000" dirty="0">
                <a:latin typeface="굴림" panose="020B0600000101010101" pitchFamily="50" charset="-127"/>
                <a:ea typeface="굴림" panose="020B0600000101010101" pitchFamily="50" charset="-127"/>
              </a:rPr>
              <a:t>임대주택 건설 최초공고일 </a:t>
            </a:r>
            <a:r>
              <a:rPr lang="en-US" altLang="ko-KR" sz="2000" dirty="0">
                <a:latin typeface="굴림" panose="020B0600000101010101" pitchFamily="50" charset="-127"/>
                <a:ea typeface="굴림" panose="020B0600000101010101" pitchFamily="50" charset="-127"/>
              </a:rPr>
              <a:t>1</a:t>
            </a:r>
            <a:r>
              <a:rPr lang="ko-KR" altLang="en-US" sz="2000" dirty="0">
                <a:latin typeface="굴림" panose="020B0600000101010101" pitchFamily="50" charset="-127"/>
                <a:ea typeface="굴림" panose="020B0600000101010101" pitchFamily="50" charset="-127"/>
              </a:rPr>
              <a:t>년 전부터 입주 시까지 무주택자</a:t>
            </a:r>
            <a:endParaRPr lang="en-US" altLang="ko-KR" sz="2000" dirty="0">
              <a:latin typeface="굴림" panose="020B0600000101010101" pitchFamily="50" charset="-127"/>
              <a:ea typeface="굴림" panose="020B0600000101010101" pitchFamily="50" charset="-127"/>
            </a:endParaRPr>
          </a:p>
          <a:p>
            <a:pPr lvl="1">
              <a:lnSpc>
                <a:spcPct val="150000"/>
              </a:lnSpc>
              <a:buFont typeface="Wingdings" panose="05000000000000000000" pitchFamily="2" charset="2"/>
              <a:buChar char="v"/>
            </a:pPr>
            <a:r>
              <a:rPr lang="ko-KR" altLang="en-US" sz="2000" dirty="0">
                <a:latin typeface="굴림" panose="020B0600000101010101" pitchFamily="50" charset="-127"/>
                <a:ea typeface="굴림" panose="020B0600000101010101" pitchFamily="50" charset="-127"/>
              </a:rPr>
              <a:t>임대주택 건설지역의 거주자로 전용면적 </a:t>
            </a:r>
            <a:r>
              <a:rPr lang="en-US" altLang="ko-KR" sz="2000" dirty="0">
                <a:latin typeface="굴림" panose="020B0600000101010101" pitchFamily="50" charset="-127"/>
                <a:ea typeface="굴림" panose="020B0600000101010101" pitchFamily="50" charset="-127"/>
              </a:rPr>
              <a:t>15</a:t>
            </a:r>
            <a:r>
              <a:rPr lang="ko-KR" altLang="en-US" sz="2000" dirty="0">
                <a:latin typeface="굴림" panose="020B0600000101010101" pitchFamily="50" charset="-127"/>
                <a:ea typeface="굴림" panose="020B0600000101010101" pitchFamily="50" charset="-127"/>
              </a:rPr>
              <a:t>평 이하인 경우 월평균 소득이 전년도의 도시근로자 평균소득 이하</a:t>
            </a:r>
            <a:endParaRPr lang="en-US" altLang="ko-KR" sz="2000" dirty="0">
              <a:latin typeface="굴림" panose="020B0600000101010101" pitchFamily="50" charset="-127"/>
              <a:ea typeface="굴림" panose="020B0600000101010101" pitchFamily="50" charset="-127"/>
            </a:endParaRPr>
          </a:p>
        </p:txBody>
      </p:sp>
      <p:pic>
        <p:nvPicPr>
          <p:cNvPr id="8" name="동영상">
            <a:hlinkClick r:id="" action="ppaction://media"/>
            <a:extLst>
              <a:ext uri="{FF2B5EF4-FFF2-40B4-BE49-F238E27FC236}">
                <a16:creationId xmlns:a16="http://schemas.microsoft.com/office/drawing/2014/main" id="{9FDB93F3-8030-A934-2110-3E2F1F09B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335982" y="2281527"/>
            <a:ext cx="1981200" cy="1524000"/>
          </a:xfrm>
          <a:prstGeom prst="rect">
            <a:avLst/>
          </a:prstGeom>
        </p:spPr>
      </p:pic>
    </p:spTree>
    <p:extLst>
      <p:ext uri="{BB962C8B-B14F-4D97-AF65-F5344CB8AC3E}">
        <p14:creationId xmlns:p14="http://schemas.microsoft.com/office/powerpoint/2010/main" val="988937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78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5CC3ACD-8360-491E-8865-58940CBFA17F}"/>
              </a:ext>
            </a:extLst>
          </p:cNvPr>
          <p:cNvSpPr>
            <a:spLocks noGrp="1"/>
          </p:cNvSpPr>
          <p:nvPr>
            <p:ph type="title"/>
          </p:nvPr>
        </p:nvSpPr>
        <p:spPr/>
        <p:txBody>
          <a:bodyPr/>
          <a:lstStyle/>
          <a:p>
            <a:r>
              <a:rPr lang="en-US" altLang="ko-KR" dirty="0"/>
              <a:t>2. </a:t>
            </a:r>
            <a:r>
              <a:rPr lang="ko-KR" altLang="en-US" dirty="0"/>
              <a:t>임대주택 구분 및 조건비교</a:t>
            </a:r>
          </a:p>
        </p:txBody>
      </p:sp>
      <p:sp>
        <p:nvSpPr>
          <p:cNvPr id="4" name="슬라이드 번호 개체 틀 3">
            <a:extLst>
              <a:ext uri="{FF2B5EF4-FFF2-40B4-BE49-F238E27FC236}">
                <a16:creationId xmlns:a16="http://schemas.microsoft.com/office/drawing/2014/main" id="{18928804-57F9-CDC8-5280-E21C48799FBC}"/>
              </a:ext>
            </a:extLst>
          </p:cNvPr>
          <p:cNvSpPr>
            <a:spLocks noGrp="1"/>
          </p:cNvSpPr>
          <p:nvPr>
            <p:ph type="sldNum" sz="quarter" idx="12"/>
          </p:nvPr>
        </p:nvSpPr>
        <p:spPr>
          <a:xfrm>
            <a:off x="6996110" y="6338310"/>
            <a:ext cx="2228850" cy="365125"/>
          </a:xfrm>
        </p:spPr>
        <p:txBody>
          <a:bodyPr/>
          <a:lstStyle/>
          <a:p>
            <a:fld id="{0729321B-8F0D-40AB-B1A1-7D17591DEA22}" type="slidenum">
              <a:rPr lang="ko-KR" altLang="en-US" smtClean="0"/>
              <a:t>4</a:t>
            </a:fld>
            <a:endParaRPr lang="ko-KR" altLang="en-US"/>
          </a:p>
        </p:txBody>
      </p:sp>
      <p:graphicFrame>
        <p:nvGraphicFramePr>
          <p:cNvPr id="5" name="표 4">
            <a:extLst>
              <a:ext uri="{FF2B5EF4-FFF2-40B4-BE49-F238E27FC236}">
                <a16:creationId xmlns:a16="http://schemas.microsoft.com/office/drawing/2014/main" id="{121B8553-33ED-8D26-06BD-B23F1A4B4553}"/>
              </a:ext>
            </a:extLst>
          </p:cNvPr>
          <p:cNvGraphicFramePr>
            <a:graphicFrameLocks noGrp="1"/>
          </p:cNvGraphicFramePr>
          <p:nvPr>
            <p:extLst>
              <p:ext uri="{D42A27DB-BD31-4B8C-83A1-F6EECF244321}">
                <p14:modId xmlns:p14="http://schemas.microsoft.com/office/powerpoint/2010/main" val="515700203"/>
              </p:ext>
            </p:extLst>
          </p:nvPr>
        </p:nvGraphicFramePr>
        <p:xfrm>
          <a:off x="1364671" y="2642340"/>
          <a:ext cx="7860289" cy="3075711"/>
        </p:xfrm>
        <a:graphic>
          <a:graphicData uri="http://schemas.openxmlformats.org/drawingml/2006/table">
            <a:tbl>
              <a:tblPr>
                <a:tableStyleId>{08FB837D-C827-4EFA-A057-4D05807E0F7C}</a:tableStyleId>
              </a:tblPr>
              <a:tblGrid>
                <a:gridCol w="2175485">
                  <a:extLst>
                    <a:ext uri="{9D8B030D-6E8A-4147-A177-3AD203B41FA5}">
                      <a16:colId xmlns:a16="http://schemas.microsoft.com/office/drawing/2014/main" val="1847734318"/>
                    </a:ext>
                  </a:extLst>
                </a:gridCol>
                <a:gridCol w="1859808">
                  <a:extLst>
                    <a:ext uri="{9D8B030D-6E8A-4147-A177-3AD203B41FA5}">
                      <a16:colId xmlns:a16="http://schemas.microsoft.com/office/drawing/2014/main" val="2498244642"/>
                    </a:ext>
                  </a:extLst>
                </a:gridCol>
                <a:gridCol w="3824996">
                  <a:extLst>
                    <a:ext uri="{9D8B030D-6E8A-4147-A177-3AD203B41FA5}">
                      <a16:colId xmlns:a16="http://schemas.microsoft.com/office/drawing/2014/main" val="100081145"/>
                    </a:ext>
                  </a:extLst>
                </a:gridCol>
              </a:tblGrid>
              <a:tr h="1025237">
                <a:tc>
                  <a:txBody>
                    <a:bodyPr/>
                    <a:lstStyle/>
                    <a:p>
                      <a:pPr algn="ctr" latinLnBrk="1"/>
                      <a:r>
                        <a:rPr lang="ko-KR" altLang="en-US" sz="1800" dirty="0">
                          <a:latin typeface="돋움" panose="020B0600000101010101" pitchFamily="50" charset="-127"/>
                          <a:ea typeface="돋움" panose="020B0600000101010101" pitchFamily="50" charset="-127"/>
                        </a:rPr>
                        <a:t>국가</a:t>
                      </a:r>
                      <a:r>
                        <a:rPr lang="en-US" altLang="ko-KR" sz="1800" dirty="0">
                          <a:latin typeface="돋움" panose="020B0600000101010101" pitchFamily="50" charset="-127"/>
                          <a:ea typeface="돋움" panose="020B0600000101010101" pitchFamily="50" charset="-127"/>
                        </a:rPr>
                        <a:t>, </a:t>
                      </a:r>
                      <a:r>
                        <a:rPr lang="ko-KR" altLang="en-US" sz="1800" dirty="0">
                          <a:latin typeface="돋움" panose="020B0600000101010101" pitchFamily="50" charset="-127"/>
                          <a:ea typeface="돋움" panose="020B0600000101010101" pitchFamily="50" charset="-127"/>
                        </a:rPr>
                        <a:t>지자체</a:t>
                      </a:r>
                      <a:r>
                        <a:rPr lang="en-US" altLang="ko-KR" sz="1800" dirty="0">
                          <a:latin typeface="돋움" panose="020B0600000101010101" pitchFamily="50" charset="-127"/>
                          <a:ea typeface="돋움" panose="020B0600000101010101" pitchFamily="50" charset="-127"/>
                        </a:rPr>
                        <a:t>,</a:t>
                      </a:r>
                    </a:p>
                    <a:p>
                      <a:pPr algn="ctr" latinLnBrk="1"/>
                      <a:r>
                        <a:rPr lang="en-US" altLang="ko-KR" sz="1800" dirty="0">
                          <a:latin typeface="돋움" panose="020B0600000101010101" pitchFamily="50" charset="-127"/>
                          <a:ea typeface="돋움" panose="020B0600000101010101" pitchFamily="50" charset="-127"/>
                        </a:rPr>
                        <a:t>LH</a:t>
                      </a:r>
                      <a:r>
                        <a:rPr lang="ko-KR" altLang="en-US" sz="1800" dirty="0">
                          <a:latin typeface="돋움" panose="020B0600000101010101" pitchFamily="50" charset="-127"/>
                          <a:ea typeface="돋움" panose="020B0600000101010101" pitchFamily="50" charset="-127"/>
                        </a:rPr>
                        <a:t>공사</a:t>
                      </a:r>
                      <a:r>
                        <a:rPr lang="en-US" altLang="ko-KR" sz="1800" dirty="0">
                          <a:latin typeface="돋움" panose="020B0600000101010101" pitchFamily="50" charset="-127"/>
                          <a:ea typeface="돋움" panose="020B0600000101010101" pitchFamily="50" charset="-127"/>
                        </a:rPr>
                        <a:t>, </a:t>
                      </a:r>
                      <a:r>
                        <a:rPr lang="ko-KR" altLang="en-US" sz="1800" dirty="0">
                          <a:latin typeface="돋움" panose="020B0600000101010101" pitchFamily="50" charset="-127"/>
                          <a:ea typeface="돋움" panose="020B0600000101010101" pitchFamily="50" charset="-127"/>
                        </a:rPr>
                        <a:t>지방공사</a:t>
                      </a:r>
                    </a:p>
                  </a:txBody>
                  <a:tcPr anchor="ctr"/>
                </a:tc>
                <a:tc>
                  <a:txBody>
                    <a:bodyPr/>
                    <a:lstStyle/>
                    <a:p>
                      <a:pPr algn="ctr" latinLnBrk="1"/>
                      <a:r>
                        <a:rPr lang="ko-KR" altLang="en-US" sz="1800" dirty="0">
                          <a:latin typeface="돋움" panose="020B0600000101010101" pitchFamily="50" charset="-127"/>
                          <a:ea typeface="돋움" panose="020B0600000101010101" pitchFamily="50" charset="-127"/>
                        </a:rPr>
                        <a:t>영구 또는 </a:t>
                      </a:r>
                      <a:r>
                        <a:rPr lang="en-US" altLang="ko-KR" sz="1800" dirty="0">
                          <a:latin typeface="돋움" panose="020B0600000101010101" pitchFamily="50" charset="-127"/>
                          <a:ea typeface="돋움" panose="020B0600000101010101" pitchFamily="50" charset="-127"/>
                        </a:rPr>
                        <a:t>50</a:t>
                      </a:r>
                      <a:r>
                        <a:rPr lang="ko-KR" altLang="en-US" sz="1800" dirty="0">
                          <a:latin typeface="돋움" panose="020B0600000101010101" pitchFamily="50" charset="-127"/>
                          <a:ea typeface="돋움" panose="020B0600000101010101" pitchFamily="50" charset="-127"/>
                        </a:rPr>
                        <a:t>년</a:t>
                      </a:r>
                    </a:p>
                  </a:txBody>
                  <a:tcPr anchor="ctr"/>
                </a:tc>
                <a:tc>
                  <a:txBody>
                    <a:bodyPr/>
                    <a:lstStyle/>
                    <a:p>
                      <a:pPr algn="ctr" latinLnBrk="1"/>
                      <a:r>
                        <a:rPr lang="ko-KR" altLang="en-US" sz="1800" dirty="0">
                          <a:latin typeface="돋움" panose="020B0600000101010101" pitchFamily="50" charset="-127"/>
                          <a:ea typeface="돋움" panose="020B0600000101010101" pitchFamily="50" charset="-127"/>
                        </a:rPr>
                        <a:t>생계급여 또는 의료급여 </a:t>
                      </a:r>
                      <a:r>
                        <a:rPr lang="ko-KR" altLang="en-US" sz="1800" dirty="0" err="1">
                          <a:latin typeface="돋움" panose="020B0600000101010101" pitchFamily="50" charset="-127"/>
                          <a:ea typeface="돋움" panose="020B0600000101010101" pitchFamily="50" charset="-127"/>
                        </a:rPr>
                        <a:t>수급자</a:t>
                      </a:r>
                      <a:r>
                        <a:rPr lang="en-US" altLang="ko-KR" sz="1800" dirty="0">
                          <a:latin typeface="돋움" panose="020B0600000101010101" pitchFamily="50" charset="-127"/>
                          <a:ea typeface="돋움" panose="020B0600000101010101" pitchFamily="50" charset="-127"/>
                        </a:rPr>
                        <a:t>, </a:t>
                      </a:r>
                    </a:p>
                    <a:p>
                      <a:pPr algn="ctr" latinLnBrk="1"/>
                      <a:r>
                        <a:rPr lang="ko-KR" altLang="en-US" sz="1800" dirty="0">
                          <a:latin typeface="돋움" panose="020B0600000101010101" pitchFamily="50" charset="-127"/>
                          <a:ea typeface="돋움" panose="020B0600000101010101" pitchFamily="50" charset="-127"/>
                        </a:rPr>
                        <a:t>국가유공자</a:t>
                      </a:r>
                      <a:r>
                        <a:rPr lang="en-US" altLang="ko-KR" sz="1800" dirty="0">
                          <a:latin typeface="돋움" panose="020B0600000101010101" pitchFamily="50" charset="-127"/>
                          <a:ea typeface="돋움" panose="020B0600000101010101" pitchFamily="50" charset="-127"/>
                        </a:rPr>
                        <a:t>, </a:t>
                      </a:r>
                      <a:r>
                        <a:rPr lang="ko-KR" altLang="en-US" sz="1800" dirty="0">
                          <a:latin typeface="돋움" panose="020B0600000101010101" pitchFamily="50" charset="-127"/>
                          <a:ea typeface="돋움" panose="020B0600000101010101" pitchFamily="50" charset="-127"/>
                        </a:rPr>
                        <a:t>일본군 위안부 피해자</a:t>
                      </a:r>
                      <a:r>
                        <a:rPr lang="en-US" altLang="ko-KR" sz="1800" dirty="0">
                          <a:latin typeface="돋움" panose="020B0600000101010101" pitchFamily="50" charset="-127"/>
                          <a:ea typeface="돋움" panose="020B0600000101010101" pitchFamily="50" charset="-127"/>
                        </a:rPr>
                        <a:t>, </a:t>
                      </a:r>
                      <a:r>
                        <a:rPr lang="ko-KR" altLang="en-US" sz="1800" dirty="0">
                          <a:latin typeface="돋움" panose="020B0600000101010101" pitchFamily="50" charset="-127"/>
                          <a:ea typeface="돋움" panose="020B0600000101010101" pitchFamily="50" charset="-127"/>
                        </a:rPr>
                        <a:t>한부모가족 등 사회보호계층</a:t>
                      </a:r>
                    </a:p>
                  </a:txBody>
                  <a:tcPr anchor="ctr"/>
                </a:tc>
                <a:extLst>
                  <a:ext uri="{0D108BD9-81ED-4DB2-BD59-A6C34878D82A}">
                    <a16:rowId xmlns:a16="http://schemas.microsoft.com/office/drawing/2014/main" val="1755519612"/>
                  </a:ext>
                </a:extLst>
              </a:tr>
              <a:tr h="1025237">
                <a:tc>
                  <a:txBody>
                    <a:bodyPr/>
                    <a:lstStyle/>
                    <a:p>
                      <a:pPr algn="ctr" latinLnBrk="1"/>
                      <a:r>
                        <a:rPr lang="ko-KR" altLang="en-US" sz="1800" dirty="0">
                          <a:latin typeface="돋움" panose="020B0600000101010101" pitchFamily="50" charset="-127"/>
                          <a:ea typeface="돋움" panose="020B0600000101010101" pitchFamily="50" charset="-127"/>
                        </a:rPr>
                        <a:t>정부</a:t>
                      </a:r>
                      <a:r>
                        <a:rPr lang="en-US" altLang="ko-KR" sz="1800" dirty="0">
                          <a:latin typeface="돋움" panose="020B0600000101010101" pitchFamily="50" charset="-127"/>
                          <a:ea typeface="돋움" panose="020B0600000101010101" pitchFamily="50" charset="-127"/>
                        </a:rPr>
                        <a:t>(LH</a:t>
                      </a:r>
                      <a:r>
                        <a:rPr lang="ko-KR" altLang="en-US" sz="1800" dirty="0">
                          <a:latin typeface="돋움" panose="020B0600000101010101" pitchFamily="50" charset="-127"/>
                          <a:ea typeface="돋움" panose="020B0600000101010101" pitchFamily="50" charset="-127"/>
                        </a:rPr>
                        <a:t>공사</a:t>
                      </a:r>
                      <a:r>
                        <a:rPr lang="en-US" altLang="ko-KR" sz="1800" dirty="0">
                          <a:latin typeface="돋움" panose="020B0600000101010101" pitchFamily="50" charset="-127"/>
                          <a:ea typeface="돋움" panose="020B0600000101010101" pitchFamily="50" charset="-127"/>
                        </a:rPr>
                        <a:t>)</a:t>
                      </a:r>
                      <a:endParaRPr lang="ko-KR" altLang="en-US" sz="1800" dirty="0">
                        <a:latin typeface="돋움" panose="020B0600000101010101" pitchFamily="50" charset="-127"/>
                        <a:ea typeface="돋움" panose="020B0600000101010101" pitchFamily="50" charset="-127"/>
                      </a:endParaRPr>
                    </a:p>
                  </a:txBody>
                  <a:tcPr anchor="ctr"/>
                </a:tc>
                <a:tc>
                  <a:txBody>
                    <a:bodyPr/>
                    <a:lstStyle/>
                    <a:p>
                      <a:pPr algn="ctr" latinLnBrk="1"/>
                      <a:r>
                        <a:rPr lang="ko-KR" altLang="en-US" sz="1800" dirty="0">
                          <a:latin typeface="돋움" panose="020B0600000101010101" pitchFamily="50" charset="-127"/>
                          <a:ea typeface="돋움" panose="020B0600000101010101" pitchFamily="50" charset="-127"/>
                        </a:rPr>
                        <a:t>최대</a:t>
                      </a:r>
                      <a:r>
                        <a:rPr lang="en-US" altLang="ko-KR" sz="1800" dirty="0">
                          <a:latin typeface="돋움" panose="020B0600000101010101" pitchFamily="50" charset="-127"/>
                          <a:ea typeface="돋움" panose="020B0600000101010101" pitchFamily="50" charset="-127"/>
                        </a:rPr>
                        <a:t> 10</a:t>
                      </a:r>
                      <a:r>
                        <a:rPr lang="ko-KR" altLang="en-US" sz="1800" dirty="0">
                          <a:latin typeface="돋움" panose="020B0600000101010101" pitchFamily="50" charset="-127"/>
                          <a:ea typeface="돋움" panose="020B0600000101010101" pitchFamily="50" charset="-127"/>
                        </a:rPr>
                        <a:t>년</a:t>
                      </a:r>
                    </a:p>
                  </a:txBody>
                  <a:tcPr anchor="ctr"/>
                </a:tc>
                <a:tc>
                  <a:txBody>
                    <a:bodyPr/>
                    <a:lstStyle/>
                    <a:p>
                      <a:pPr algn="ctr" latinLnBrk="1"/>
                      <a:r>
                        <a:rPr lang="ko-KR" altLang="en-US" sz="1800" dirty="0" err="1">
                          <a:latin typeface="돋움" panose="020B0600000101010101" pitchFamily="50" charset="-127"/>
                          <a:ea typeface="돋움" panose="020B0600000101010101" pitchFamily="50" charset="-127"/>
                        </a:rPr>
                        <a:t>주택청약종합저축통장</a:t>
                      </a:r>
                      <a:r>
                        <a:rPr lang="ko-KR" altLang="en-US" sz="1800" dirty="0">
                          <a:latin typeface="돋움" panose="020B0600000101010101" pitchFamily="50" charset="-127"/>
                          <a:ea typeface="돋움" panose="020B0600000101010101" pitchFamily="50" charset="-127"/>
                        </a:rPr>
                        <a:t> 또는 청약저축이 있는 무주택자</a:t>
                      </a:r>
                    </a:p>
                  </a:txBody>
                  <a:tcPr anchor="ctr"/>
                </a:tc>
                <a:extLst>
                  <a:ext uri="{0D108BD9-81ED-4DB2-BD59-A6C34878D82A}">
                    <a16:rowId xmlns:a16="http://schemas.microsoft.com/office/drawing/2014/main" val="605552562"/>
                  </a:ext>
                </a:extLst>
              </a:tr>
              <a:tr h="1025237">
                <a:tc>
                  <a:txBody>
                    <a:bodyPr/>
                    <a:lstStyle/>
                    <a:p>
                      <a:pPr algn="ctr" latinLnBrk="1"/>
                      <a:r>
                        <a:rPr lang="ko-KR" altLang="en-US" sz="1800" dirty="0">
                          <a:latin typeface="돋움" panose="020B0600000101010101" pitchFamily="50" charset="-127"/>
                          <a:ea typeface="돋움" panose="020B0600000101010101" pitchFamily="50" charset="-127"/>
                        </a:rPr>
                        <a:t>민간 사업자</a:t>
                      </a:r>
                    </a:p>
                  </a:txBody>
                  <a:tcPr anchor="ctr"/>
                </a:tc>
                <a:tc>
                  <a:txBody>
                    <a:bodyPr/>
                    <a:lstStyle/>
                    <a:p>
                      <a:pPr algn="ctr" latinLnBrk="1"/>
                      <a:r>
                        <a:rPr lang="ko-KR" altLang="en-US" sz="1800" dirty="0">
                          <a:latin typeface="돋움" panose="020B0600000101010101" pitchFamily="50" charset="-127"/>
                          <a:ea typeface="돋움" panose="020B0600000101010101" pitchFamily="50" charset="-127"/>
                        </a:rPr>
                        <a:t>최대 </a:t>
                      </a:r>
                      <a:r>
                        <a:rPr lang="en-US" altLang="ko-KR" sz="1800" dirty="0">
                          <a:latin typeface="돋움" panose="020B0600000101010101" pitchFamily="50" charset="-127"/>
                          <a:ea typeface="돋움" panose="020B0600000101010101" pitchFamily="50" charset="-127"/>
                        </a:rPr>
                        <a:t>8</a:t>
                      </a:r>
                      <a:r>
                        <a:rPr lang="ko-KR" altLang="en-US" sz="1800" dirty="0">
                          <a:latin typeface="돋움" panose="020B0600000101010101" pitchFamily="50" charset="-127"/>
                          <a:ea typeface="돋움" panose="020B0600000101010101" pitchFamily="50" charset="-127"/>
                        </a:rPr>
                        <a:t>년 </a:t>
                      </a:r>
                    </a:p>
                  </a:txBody>
                  <a:tcPr anchor="ctr"/>
                </a:tc>
                <a:tc>
                  <a:txBody>
                    <a:bodyPr/>
                    <a:lstStyle/>
                    <a:p>
                      <a:pPr algn="ctr" latinLnBrk="1"/>
                      <a:r>
                        <a:rPr lang="ko-KR" altLang="en-US" sz="1800" dirty="0">
                          <a:latin typeface="돋움" panose="020B0600000101010101" pitchFamily="50" charset="-127"/>
                          <a:ea typeface="돋움" panose="020B0600000101010101" pitchFamily="50" charset="-127"/>
                        </a:rPr>
                        <a:t>없음</a:t>
                      </a:r>
                    </a:p>
                  </a:txBody>
                  <a:tcPr anchor="ctr"/>
                </a:tc>
                <a:extLst>
                  <a:ext uri="{0D108BD9-81ED-4DB2-BD59-A6C34878D82A}">
                    <a16:rowId xmlns:a16="http://schemas.microsoft.com/office/drawing/2014/main" val="1556033993"/>
                  </a:ext>
                </a:extLst>
              </a:tr>
            </a:tbl>
          </a:graphicData>
        </a:graphic>
      </p:graphicFrame>
      <p:sp>
        <p:nvSpPr>
          <p:cNvPr id="6" name="사각형: 위쪽 모서리의 한쪽은 둥글고 다른 한쪽은 잘림 5">
            <a:extLst>
              <a:ext uri="{FF2B5EF4-FFF2-40B4-BE49-F238E27FC236}">
                <a16:creationId xmlns:a16="http://schemas.microsoft.com/office/drawing/2014/main" id="{5B0D55BB-A21C-4404-0CB3-6E3F8E0FE531}"/>
              </a:ext>
            </a:extLst>
          </p:cNvPr>
          <p:cNvSpPr/>
          <p:nvPr/>
        </p:nvSpPr>
        <p:spPr>
          <a:xfrm>
            <a:off x="1364671" y="1968086"/>
            <a:ext cx="2172854" cy="674253"/>
          </a:xfrm>
          <a:prstGeom prst="snip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latin typeface="돋움" panose="020B0600000101010101" pitchFamily="50" charset="-127"/>
              <a:ea typeface="돋움" panose="020B0600000101010101" pitchFamily="50" charset="-127"/>
            </a:endParaRPr>
          </a:p>
        </p:txBody>
      </p:sp>
      <p:sp>
        <p:nvSpPr>
          <p:cNvPr id="7" name="사각형: 위쪽 모서리의 한쪽은 둥글고 다른 한쪽은 잘림 6">
            <a:extLst>
              <a:ext uri="{FF2B5EF4-FFF2-40B4-BE49-F238E27FC236}">
                <a16:creationId xmlns:a16="http://schemas.microsoft.com/office/drawing/2014/main" id="{A728A976-606E-3F5B-9C02-189B6E8F8989}"/>
              </a:ext>
            </a:extLst>
          </p:cNvPr>
          <p:cNvSpPr/>
          <p:nvPr/>
        </p:nvSpPr>
        <p:spPr>
          <a:xfrm>
            <a:off x="3537525" y="1968086"/>
            <a:ext cx="1865746" cy="674254"/>
          </a:xfrm>
          <a:prstGeom prst="snip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latin typeface="돋움" panose="020B0600000101010101" pitchFamily="50" charset="-127"/>
              <a:ea typeface="돋움" panose="020B0600000101010101" pitchFamily="50" charset="-127"/>
            </a:endParaRPr>
          </a:p>
        </p:txBody>
      </p:sp>
      <p:sp>
        <p:nvSpPr>
          <p:cNvPr id="8" name="사각형: 위쪽 모서리의 한쪽은 둥글고 다른 한쪽은 잘림 7">
            <a:extLst>
              <a:ext uri="{FF2B5EF4-FFF2-40B4-BE49-F238E27FC236}">
                <a16:creationId xmlns:a16="http://schemas.microsoft.com/office/drawing/2014/main" id="{5B5C5D39-E37E-4E7C-F068-5C1877723651}"/>
              </a:ext>
            </a:extLst>
          </p:cNvPr>
          <p:cNvSpPr/>
          <p:nvPr/>
        </p:nvSpPr>
        <p:spPr>
          <a:xfrm>
            <a:off x="5403270" y="1968086"/>
            <a:ext cx="3821689" cy="674254"/>
          </a:xfrm>
          <a:prstGeom prst="snip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latin typeface="돋움" panose="020B0600000101010101" pitchFamily="50" charset="-127"/>
              <a:ea typeface="돋움" panose="020B0600000101010101" pitchFamily="50" charset="-127"/>
            </a:endParaRPr>
          </a:p>
        </p:txBody>
      </p:sp>
      <p:sp>
        <p:nvSpPr>
          <p:cNvPr id="9" name="사다리꼴 8">
            <a:extLst>
              <a:ext uri="{FF2B5EF4-FFF2-40B4-BE49-F238E27FC236}">
                <a16:creationId xmlns:a16="http://schemas.microsoft.com/office/drawing/2014/main" id="{175AF141-4B54-E9DC-FD28-36349DB2CB87}"/>
              </a:ext>
            </a:extLst>
          </p:cNvPr>
          <p:cNvSpPr/>
          <p:nvPr/>
        </p:nvSpPr>
        <p:spPr>
          <a:xfrm>
            <a:off x="1364671" y="2132606"/>
            <a:ext cx="2172853" cy="509733"/>
          </a:xfrm>
          <a:prstGeom prst="trapezoid">
            <a:avLst>
              <a:gd name="adj" fmla="val 4130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en-US" dirty="0">
                <a:solidFill>
                  <a:schemeClr val="tx1"/>
                </a:solidFill>
                <a:latin typeface="돋움" panose="020B0600000101010101" pitchFamily="50" charset="-127"/>
                <a:ea typeface="돋움" panose="020B0600000101010101" pitchFamily="50" charset="-127"/>
              </a:rPr>
              <a:t>사업 시행자</a:t>
            </a:r>
          </a:p>
        </p:txBody>
      </p:sp>
      <p:sp>
        <p:nvSpPr>
          <p:cNvPr id="10" name="사다리꼴 9">
            <a:extLst>
              <a:ext uri="{FF2B5EF4-FFF2-40B4-BE49-F238E27FC236}">
                <a16:creationId xmlns:a16="http://schemas.microsoft.com/office/drawing/2014/main" id="{8DC81C8D-F674-FEEF-B449-C9CD8AFCF6E0}"/>
              </a:ext>
            </a:extLst>
          </p:cNvPr>
          <p:cNvSpPr/>
          <p:nvPr/>
        </p:nvSpPr>
        <p:spPr>
          <a:xfrm>
            <a:off x="3537523" y="2132606"/>
            <a:ext cx="1865745" cy="509733"/>
          </a:xfrm>
          <a:prstGeom prst="trapezoid">
            <a:avLst>
              <a:gd name="adj" fmla="val 4130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en-US" dirty="0">
                <a:solidFill>
                  <a:schemeClr val="tx1"/>
                </a:solidFill>
                <a:latin typeface="돋움" panose="020B0600000101010101" pitchFamily="50" charset="-127"/>
                <a:ea typeface="돋움" panose="020B0600000101010101" pitchFamily="50" charset="-127"/>
              </a:rPr>
              <a:t>임대기간</a:t>
            </a:r>
          </a:p>
        </p:txBody>
      </p:sp>
      <p:sp>
        <p:nvSpPr>
          <p:cNvPr id="11" name="사다리꼴 10">
            <a:extLst>
              <a:ext uri="{FF2B5EF4-FFF2-40B4-BE49-F238E27FC236}">
                <a16:creationId xmlns:a16="http://schemas.microsoft.com/office/drawing/2014/main" id="{2AB76A09-5BF4-389F-D526-CE1EB2E7FB9F}"/>
              </a:ext>
            </a:extLst>
          </p:cNvPr>
          <p:cNvSpPr/>
          <p:nvPr/>
        </p:nvSpPr>
        <p:spPr>
          <a:xfrm>
            <a:off x="5403269" y="2132606"/>
            <a:ext cx="3821689" cy="509733"/>
          </a:xfrm>
          <a:prstGeom prst="trapezoid">
            <a:avLst>
              <a:gd name="adj" fmla="val 4130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en-US" dirty="0">
                <a:solidFill>
                  <a:schemeClr val="tx1"/>
                </a:solidFill>
                <a:latin typeface="돋움" panose="020B0600000101010101" pitchFamily="50" charset="-127"/>
                <a:ea typeface="돋움" panose="020B0600000101010101" pitchFamily="50" charset="-127"/>
              </a:rPr>
              <a:t>입주조건</a:t>
            </a:r>
          </a:p>
        </p:txBody>
      </p:sp>
      <p:sp>
        <p:nvSpPr>
          <p:cNvPr id="12" name="화살표: 오각형 11">
            <a:extLst>
              <a:ext uri="{FF2B5EF4-FFF2-40B4-BE49-F238E27FC236}">
                <a16:creationId xmlns:a16="http://schemas.microsoft.com/office/drawing/2014/main" id="{EB8D0752-0540-6353-FC43-556B5D821372}"/>
              </a:ext>
            </a:extLst>
          </p:cNvPr>
          <p:cNvSpPr/>
          <p:nvPr/>
        </p:nvSpPr>
        <p:spPr>
          <a:xfrm flipH="1">
            <a:off x="341739" y="2614629"/>
            <a:ext cx="1022927" cy="1050638"/>
          </a:xfrm>
          <a:prstGeom prst="homePlat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en-US" dirty="0">
                <a:solidFill>
                  <a:schemeClr val="tx1"/>
                </a:solidFill>
                <a:latin typeface="돋움" panose="020B0600000101010101" pitchFamily="50" charset="-127"/>
                <a:ea typeface="돋움" panose="020B0600000101010101" pitchFamily="50" charset="-127"/>
              </a:rPr>
              <a:t>영구 임대</a:t>
            </a:r>
          </a:p>
        </p:txBody>
      </p:sp>
      <p:sp>
        <p:nvSpPr>
          <p:cNvPr id="13" name="화살표: 오각형 12">
            <a:extLst>
              <a:ext uri="{FF2B5EF4-FFF2-40B4-BE49-F238E27FC236}">
                <a16:creationId xmlns:a16="http://schemas.microsoft.com/office/drawing/2014/main" id="{4D423597-9948-86B3-FC36-E75EC62FA3E0}"/>
              </a:ext>
            </a:extLst>
          </p:cNvPr>
          <p:cNvSpPr/>
          <p:nvPr/>
        </p:nvSpPr>
        <p:spPr>
          <a:xfrm flipH="1">
            <a:off x="341741" y="3672194"/>
            <a:ext cx="1022927" cy="1016002"/>
          </a:xfrm>
          <a:prstGeom prst="homePlat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en-US" dirty="0">
                <a:solidFill>
                  <a:schemeClr val="tx1"/>
                </a:solidFill>
                <a:latin typeface="돋움" panose="020B0600000101010101" pitchFamily="50" charset="-127"/>
                <a:ea typeface="돋움" panose="020B0600000101010101" pitchFamily="50" charset="-127"/>
              </a:rPr>
              <a:t>공공임대</a:t>
            </a:r>
          </a:p>
        </p:txBody>
      </p:sp>
      <p:sp>
        <p:nvSpPr>
          <p:cNvPr id="14" name="화살표: 오각형 13">
            <a:extLst>
              <a:ext uri="{FF2B5EF4-FFF2-40B4-BE49-F238E27FC236}">
                <a16:creationId xmlns:a16="http://schemas.microsoft.com/office/drawing/2014/main" id="{61DB13D8-1C37-7AD4-6307-B0CB3E28C712}"/>
              </a:ext>
            </a:extLst>
          </p:cNvPr>
          <p:cNvSpPr/>
          <p:nvPr/>
        </p:nvSpPr>
        <p:spPr>
          <a:xfrm flipH="1">
            <a:off x="341740" y="4695122"/>
            <a:ext cx="1022927" cy="1016002"/>
          </a:xfrm>
          <a:prstGeom prst="homePlat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en-US" dirty="0">
                <a:solidFill>
                  <a:schemeClr val="tx1"/>
                </a:solidFill>
                <a:latin typeface="돋움" panose="020B0600000101010101" pitchFamily="50" charset="-127"/>
                <a:ea typeface="돋움" panose="020B0600000101010101" pitchFamily="50" charset="-127"/>
              </a:rPr>
              <a:t>민간</a:t>
            </a:r>
            <a:endParaRPr lang="en-US" altLang="ko-KR" dirty="0">
              <a:solidFill>
                <a:schemeClr val="tx1"/>
              </a:solidFill>
              <a:latin typeface="돋움" panose="020B0600000101010101" pitchFamily="50" charset="-127"/>
              <a:ea typeface="돋움" panose="020B0600000101010101" pitchFamily="50" charset="-127"/>
            </a:endParaRPr>
          </a:p>
          <a:p>
            <a:pPr algn="ctr"/>
            <a:r>
              <a:rPr lang="ko-KR" altLang="en-US" dirty="0">
                <a:solidFill>
                  <a:schemeClr val="tx1"/>
                </a:solidFill>
                <a:latin typeface="돋움" panose="020B0600000101010101" pitchFamily="50" charset="-127"/>
                <a:ea typeface="돋움" panose="020B0600000101010101" pitchFamily="50" charset="-127"/>
              </a:rPr>
              <a:t>임대</a:t>
            </a:r>
          </a:p>
        </p:txBody>
      </p:sp>
    </p:spTree>
    <p:extLst>
      <p:ext uri="{BB962C8B-B14F-4D97-AF65-F5344CB8AC3E}">
        <p14:creationId xmlns:p14="http://schemas.microsoft.com/office/powerpoint/2010/main" val="4063383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25CB555-DA62-0DEE-E604-E82DD236C44A}"/>
              </a:ext>
            </a:extLst>
          </p:cNvPr>
          <p:cNvSpPr>
            <a:spLocks noGrp="1"/>
          </p:cNvSpPr>
          <p:nvPr>
            <p:ph type="title"/>
          </p:nvPr>
        </p:nvSpPr>
        <p:spPr/>
        <p:txBody>
          <a:bodyPr/>
          <a:lstStyle/>
          <a:p>
            <a:r>
              <a:rPr lang="en-US" altLang="ko-KR" dirty="0"/>
              <a:t>3. </a:t>
            </a:r>
            <a:r>
              <a:rPr lang="ko-KR" altLang="en-US" dirty="0"/>
              <a:t>공공임대주택 소득기준</a:t>
            </a:r>
          </a:p>
        </p:txBody>
      </p:sp>
      <p:graphicFrame>
        <p:nvGraphicFramePr>
          <p:cNvPr id="8" name="내용 개체 틀 7">
            <a:extLst>
              <a:ext uri="{FF2B5EF4-FFF2-40B4-BE49-F238E27FC236}">
                <a16:creationId xmlns:a16="http://schemas.microsoft.com/office/drawing/2014/main" id="{231B3AF3-3F65-7D04-CD48-F2BCC7C327D1}"/>
              </a:ext>
            </a:extLst>
          </p:cNvPr>
          <p:cNvGraphicFramePr>
            <a:graphicFrameLocks noGrp="1"/>
          </p:cNvGraphicFramePr>
          <p:nvPr>
            <p:ph idx="1"/>
            <p:extLst>
              <p:ext uri="{D42A27DB-BD31-4B8C-83A1-F6EECF244321}">
                <p14:modId xmlns:p14="http://schemas.microsoft.com/office/powerpoint/2010/main" val="693697528"/>
              </p:ext>
            </p:extLst>
          </p:nvPr>
        </p:nvGraphicFramePr>
        <p:xfrm>
          <a:off x="681036" y="1676421"/>
          <a:ext cx="8543925"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4" name="슬라이드 번호 개체 틀 3">
            <a:extLst>
              <a:ext uri="{FF2B5EF4-FFF2-40B4-BE49-F238E27FC236}">
                <a16:creationId xmlns:a16="http://schemas.microsoft.com/office/drawing/2014/main" id="{C469E78F-5D77-C8AE-060D-6D3BA074D6AD}"/>
              </a:ext>
            </a:extLst>
          </p:cNvPr>
          <p:cNvSpPr>
            <a:spLocks noGrp="1"/>
          </p:cNvSpPr>
          <p:nvPr>
            <p:ph type="sldNum" sz="quarter" idx="12"/>
          </p:nvPr>
        </p:nvSpPr>
        <p:spPr/>
        <p:txBody>
          <a:bodyPr/>
          <a:lstStyle/>
          <a:p>
            <a:fld id="{0729321B-8F0D-40AB-B1A1-7D17591DEA22}" type="slidenum">
              <a:rPr lang="ko-KR" altLang="en-US" smtClean="0"/>
              <a:t>5</a:t>
            </a:fld>
            <a:endParaRPr lang="ko-KR" altLang="en-US"/>
          </a:p>
        </p:txBody>
      </p:sp>
      <p:sp>
        <p:nvSpPr>
          <p:cNvPr id="9" name="화살표: 오각형 8">
            <a:extLst>
              <a:ext uri="{FF2B5EF4-FFF2-40B4-BE49-F238E27FC236}">
                <a16:creationId xmlns:a16="http://schemas.microsoft.com/office/drawing/2014/main" id="{6370C976-FE67-75BF-E6BC-0B76A1652E23}"/>
              </a:ext>
            </a:extLst>
          </p:cNvPr>
          <p:cNvSpPr/>
          <p:nvPr/>
        </p:nvSpPr>
        <p:spPr>
          <a:xfrm>
            <a:off x="2477652" y="2355273"/>
            <a:ext cx="2475346" cy="369454"/>
          </a:xfrm>
          <a:prstGeom prst="homePlat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o-KR" altLang="en-US" dirty="0">
                <a:latin typeface="돋움" panose="020B0600000101010101" pitchFamily="50" charset="-127"/>
                <a:ea typeface="돋움" panose="020B0600000101010101" pitchFamily="50" charset="-127"/>
              </a:rPr>
              <a:t>기하급수적 상승</a:t>
            </a:r>
          </a:p>
        </p:txBody>
      </p:sp>
    </p:spTree>
    <p:extLst>
      <p:ext uri="{BB962C8B-B14F-4D97-AF65-F5344CB8AC3E}">
        <p14:creationId xmlns:p14="http://schemas.microsoft.com/office/powerpoint/2010/main" val="7078417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C707049-B15F-EA15-F9D6-298848DD5ED8}"/>
              </a:ext>
            </a:extLst>
          </p:cNvPr>
          <p:cNvSpPr>
            <a:spLocks noGrp="1"/>
          </p:cNvSpPr>
          <p:nvPr>
            <p:ph type="title"/>
          </p:nvPr>
        </p:nvSpPr>
        <p:spPr/>
        <p:txBody>
          <a:bodyPr/>
          <a:lstStyle/>
          <a:p>
            <a:r>
              <a:rPr lang="en-US" altLang="ko-KR" dirty="0"/>
              <a:t>4. </a:t>
            </a:r>
            <a:r>
              <a:rPr lang="ko-KR" altLang="en-US" dirty="0"/>
              <a:t>임대주택 신청절차</a:t>
            </a:r>
          </a:p>
        </p:txBody>
      </p:sp>
      <p:sp>
        <p:nvSpPr>
          <p:cNvPr id="4" name="슬라이드 번호 개체 틀 3">
            <a:extLst>
              <a:ext uri="{FF2B5EF4-FFF2-40B4-BE49-F238E27FC236}">
                <a16:creationId xmlns:a16="http://schemas.microsoft.com/office/drawing/2014/main" id="{FA92C7D6-0980-8670-1853-DBE0BBA70AE3}"/>
              </a:ext>
            </a:extLst>
          </p:cNvPr>
          <p:cNvSpPr>
            <a:spLocks noGrp="1"/>
          </p:cNvSpPr>
          <p:nvPr>
            <p:ph type="sldNum" sz="quarter" idx="12"/>
          </p:nvPr>
        </p:nvSpPr>
        <p:spPr/>
        <p:txBody>
          <a:bodyPr/>
          <a:lstStyle/>
          <a:p>
            <a:fld id="{0729321B-8F0D-40AB-B1A1-7D17591DEA22}" type="slidenum">
              <a:rPr lang="ko-KR" altLang="en-US" smtClean="0"/>
              <a:t>6</a:t>
            </a:fld>
            <a:endParaRPr lang="ko-KR" altLang="en-US"/>
          </a:p>
        </p:txBody>
      </p:sp>
      <p:grpSp>
        <p:nvGrpSpPr>
          <p:cNvPr id="43" name="그룹 42">
            <a:extLst>
              <a:ext uri="{FF2B5EF4-FFF2-40B4-BE49-F238E27FC236}">
                <a16:creationId xmlns:a16="http://schemas.microsoft.com/office/drawing/2014/main" id="{E2E45B92-5A0A-1ADB-E333-5017171708CC}"/>
              </a:ext>
            </a:extLst>
          </p:cNvPr>
          <p:cNvGrpSpPr/>
          <p:nvPr/>
        </p:nvGrpSpPr>
        <p:grpSpPr>
          <a:xfrm>
            <a:off x="681037" y="1784086"/>
            <a:ext cx="4054764" cy="4294909"/>
            <a:chOff x="681037" y="1784086"/>
            <a:chExt cx="4054764" cy="4294909"/>
          </a:xfrm>
        </p:grpSpPr>
        <p:sp>
          <p:nvSpPr>
            <p:cNvPr id="5" name="사각형: 잘린 한쪽 모서리 4">
              <a:extLst>
                <a:ext uri="{FF2B5EF4-FFF2-40B4-BE49-F238E27FC236}">
                  <a16:creationId xmlns:a16="http://schemas.microsoft.com/office/drawing/2014/main" id="{0CF69400-16FD-99B4-3509-7B4D3544767F}"/>
                </a:ext>
              </a:extLst>
            </p:cNvPr>
            <p:cNvSpPr/>
            <p:nvPr/>
          </p:nvSpPr>
          <p:spPr>
            <a:xfrm>
              <a:off x="681037" y="1784086"/>
              <a:ext cx="4054764" cy="4294909"/>
            </a:xfrm>
            <a:prstGeom prst="snip1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latin typeface="굴림" panose="020B0600000101010101" pitchFamily="50" charset="-127"/>
                <a:ea typeface="굴림" panose="020B0600000101010101" pitchFamily="50" charset="-127"/>
              </a:endParaRPr>
            </a:p>
          </p:txBody>
        </p:sp>
        <p:sp>
          <p:nvSpPr>
            <p:cNvPr id="7" name="화살표: 왼쪽/오른쪽 6">
              <a:extLst>
                <a:ext uri="{FF2B5EF4-FFF2-40B4-BE49-F238E27FC236}">
                  <a16:creationId xmlns:a16="http://schemas.microsoft.com/office/drawing/2014/main" id="{A2743162-6347-8F9A-5D37-67B30D70DD98}"/>
                </a:ext>
              </a:extLst>
            </p:cNvPr>
            <p:cNvSpPr/>
            <p:nvPr/>
          </p:nvSpPr>
          <p:spPr>
            <a:xfrm>
              <a:off x="1228435" y="1948873"/>
              <a:ext cx="2558473" cy="711200"/>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en-US" dirty="0">
                  <a:solidFill>
                    <a:schemeClr val="tx1"/>
                  </a:solidFill>
                  <a:latin typeface="굴림" panose="020B0600000101010101" pitchFamily="50" charset="-127"/>
                  <a:ea typeface="굴림" panose="020B0600000101010101" pitchFamily="50" charset="-127"/>
                </a:rPr>
                <a:t>청약신청</a:t>
              </a:r>
            </a:p>
          </p:txBody>
        </p:sp>
        <p:sp>
          <p:nvSpPr>
            <p:cNvPr id="9" name="리본: 위로 기울어짐 8">
              <a:extLst>
                <a:ext uri="{FF2B5EF4-FFF2-40B4-BE49-F238E27FC236}">
                  <a16:creationId xmlns:a16="http://schemas.microsoft.com/office/drawing/2014/main" id="{78479B4A-9029-081E-7620-F4709E0CB930}"/>
                </a:ext>
              </a:extLst>
            </p:cNvPr>
            <p:cNvSpPr/>
            <p:nvPr/>
          </p:nvSpPr>
          <p:spPr>
            <a:xfrm>
              <a:off x="914396" y="3495650"/>
              <a:ext cx="1579419" cy="643710"/>
            </a:xfrm>
            <a:prstGeom prst="ribbon2">
              <a:avLst/>
            </a:prstGeom>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ko-KR" altLang="en-US" dirty="0">
                  <a:solidFill>
                    <a:schemeClr val="tx1"/>
                  </a:solidFill>
                  <a:latin typeface="굴림" panose="020B0600000101010101" pitchFamily="50" charset="-127"/>
                  <a:ea typeface="굴림" panose="020B0600000101010101" pitchFamily="50" charset="-127"/>
                </a:rPr>
                <a:t>자료</a:t>
              </a:r>
              <a:endParaRPr lang="en-US" altLang="ko-KR" dirty="0">
                <a:solidFill>
                  <a:schemeClr val="tx1"/>
                </a:solidFill>
                <a:latin typeface="굴림" panose="020B0600000101010101" pitchFamily="50" charset="-127"/>
                <a:ea typeface="굴림" panose="020B0600000101010101" pitchFamily="50" charset="-127"/>
              </a:endParaRPr>
            </a:p>
            <a:p>
              <a:pPr algn="ctr"/>
              <a:r>
                <a:rPr lang="ko-KR" altLang="en-US" dirty="0">
                  <a:solidFill>
                    <a:schemeClr val="tx1"/>
                  </a:solidFill>
                  <a:latin typeface="굴림" panose="020B0600000101010101" pitchFamily="50" charset="-127"/>
                  <a:ea typeface="굴림" panose="020B0600000101010101" pitchFamily="50" charset="-127"/>
                </a:rPr>
                <a:t>입력</a:t>
              </a:r>
            </a:p>
          </p:txBody>
        </p:sp>
        <p:sp>
          <p:nvSpPr>
            <p:cNvPr id="10" name="리본: 아래로 기울어짐 9">
              <a:extLst>
                <a:ext uri="{FF2B5EF4-FFF2-40B4-BE49-F238E27FC236}">
                  <a16:creationId xmlns:a16="http://schemas.microsoft.com/office/drawing/2014/main" id="{1A260B7D-2D60-9E2A-556A-CA2EFA2D7CF6}"/>
                </a:ext>
              </a:extLst>
            </p:cNvPr>
            <p:cNvSpPr/>
            <p:nvPr/>
          </p:nvSpPr>
          <p:spPr>
            <a:xfrm>
              <a:off x="914397" y="2779303"/>
              <a:ext cx="1579419" cy="612648"/>
            </a:xfrm>
            <a:prstGeom prst="ribbon">
              <a:avLst/>
            </a:prstGeom>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ko-KR" altLang="en-US" dirty="0">
                  <a:solidFill>
                    <a:schemeClr val="tx1"/>
                  </a:solidFill>
                  <a:latin typeface="굴림" panose="020B0600000101010101" pitchFamily="50" charset="-127"/>
                  <a:ea typeface="굴림" panose="020B0600000101010101" pitchFamily="50" charset="-127"/>
                </a:rPr>
                <a:t>인터넷</a:t>
              </a:r>
            </a:p>
          </p:txBody>
        </p:sp>
        <p:sp>
          <p:nvSpPr>
            <p:cNvPr id="11" name="화살표: 갈매기형 수장 10">
              <a:extLst>
                <a:ext uri="{FF2B5EF4-FFF2-40B4-BE49-F238E27FC236}">
                  <a16:creationId xmlns:a16="http://schemas.microsoft.com/office/drawing/2014/main" id="{3ADF5AE5-BBC3-DF48-A274-986CB3B99260}"/>
                </a:ext>
              </a:extLst>
            </p:cNvPr>
            <p:cNvSpPr/>
            <p:nvPr/>
          </p:nvSpPr>
          <p:spPr>
            <a:xfrm flipH="1">
              <a:off x="2446476" y="2792503"/>
              <a:ext cx="1043711" cy="569847"/>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ko-KR" altLang="en-US" dirty="0">
                  <a:solidFill>
                    <a:schemeClr val="tx1"/>
                  </a:solidFill>
                  <a:latin typeface="굴림" panose="020B0600000101010101" pitchFamily="50" charset="-127"/>
                  <a:ea typeface="굴림" panose="020B0600000101010101" pitchFamily="50" charset="-127"/>
                </a:rPr>
                <a:t>주택</a:t>
              </a:r>
              <a:endParaRPr lang="en-US" altLang="ko-KR" dirty="0">
                <a:solidFill>
                  <a:schemeClr val="tx1"/>
                </a:solidFill>
                <a:latin typeface="굴림" panose="020B0600000101010101" pitchFamily="50" charset="-127"/>
                <a:ea typeface="굴림" panose="020B0600000101010101" pitchFamily="50" charset="-127"/>
              </a:endParaRPr>
            </a:p>
            <a:p>
              <a:pPr algn="ctr"/>
              <a:r>
                <a:rPr lang="ko-KR" altLang="en-US" dirty="0">
                  <a:solidFill>
                    <a:schemeClr val="tx1"/>
                  </a:solidFill>
                  <a:latin typeface="굴림" panose="020B0600000101010101" pitchFamily="50" charset="-127"/>
                  <a:ea typeface="굴림" panose="020B0600000101010101" pitchFamily="50" charset="-127"/>
                </a:rPr>
                <a:t>조회</a:t>
              </a:r>
            </a:p>
          </p:txBody>
        </p:sp>
        <p:sp>
          <p:nvSpPr>
            <p:cNvPr id="13" name="화살표: 오각형 12">
              <a:extLst>
                <a:ext uri="{FF2B5EF4-FFF2-40B4-BE49-F238E27FC236}">
                  <a16:creationId xmlns:a16="http://schemas.microsoft.com/office/drawing/2014/main" id="{AA79F165-44F5-CFED-A936-DAE00FD2663B}"/>
                </a:ext>
              </a:extLst>
            </p:cNvPr>
            <p:cNvSpPr/>
            <p:nvPr/>
          </p:nvSpPr>
          <p:spPr>
            <a:xfrm flipH="1">
              <a:off x="2387596" y="3594192"/>
              <a:ext cx="1043709" cy="569847"/>
            </a:xfrm>
            <a:prstGeom prst="homePlate">
              <a:avLst/>
            </a:prstGeom>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ko-KR" altLang="en-US" dirty="0">
                  <a:solidFill>
                    <a:schemeClr val="tx1"/>
                  </a:solidFill>
                  <a:latin typeface="굴림" panose="020B0600000101010101" pitchFamily="50" charset="-127"/>
                  <a:ea typeface="굴림" panose="020B0600000101010101" pitchFamily="50" charset="-127"/>
                </a:rPr>
                <a:t>청약저축</a:t>
              </a:r>
            </a:p>
          </p:txBody>
        </p:sp>
        <p:sp>
          <p:nvSpPr>
            <p:cNvPr id="17" name="사각형: 잘린 위쪽 모서리 16">
              <a:extLst>
                <a:ext uri="{FF2B5EF4-FFF2-40B4-BE49-F238E27FC236}">
                  <a16:creationId xmlns:a16="http://schemas.microsoft.com/office/drawing/2014/main" id="{AEBE0DC6-EE32-6B59-AD80-9316115B5295}"/>
                </a:ext>
              </a:extLst>
            </p:cNvPr>
            <p:cNvSpPr/>
            <p:nvPr/>
          </p:nvSpPr>
          <p:spPr>
            <a:xfrm rot="10800000">
              <a:off x="3537526" y="2792503"/>
              <a:ext cx="766620" cy="612648"/>
            </a:xfrm>
            <a:prstGeom prst="snip2Same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latin typeface="굴림" panose="020B0600000101010101" pitchFamily="50" charset="-127"/>
                <a:ea typeface="굴림" panose="020B0600000101010101" pitchFamily="50" charset="-127"/>
              </a:endParaRPr>
            </a:p>
          </p:txBody>
        </p:sp>
        <p:sp>
          <p:nvSpPr>
            <p:cNvPr id="18" name="TextBox 17">
              <a:extLst>
                <a:ext uri="{FF2B5EF4-FFF2-40B4-BE49-F238E27FC236}">
                  <a16:creationId xmlns:a16="http://schemas.microsoft.com/office/drawing/2014/main" id="{750C3497-551A-9E49-F3B6-1AA17D427148}"/>
                </a:ext>
              </a:extLst>
            </p:cNvPr>
            <p:cNvSpPr txBox="1"/>
            <p:nvPr/>
          </p:nvSpPr>
          <p:spPr>
            <a:xfrm>
              <a:off x="3480954" y="2779303"/>
              <a:ext cx="879763" cy="646331"/>
            </a:xfrm>
            <a:prstGeom prst="rect">
              <a:avLst/>
            </a:prstGeom>
            <a:noFill/>
          </p:spPr>
          <p:txBody>
            <a:bodyPr wrap="square" rtlCol="0">
              <a:spAutoFit/>
            </a:bodyPr>
            <a:lstStyle/>
            <a:p>
              <a:pPr algn="ctr"/>
              <a:r>
                <a:rPr lang="ko-KR" altLang="en-US" dirty="0">
                  <a:latin typeface="굴림" panose="020B0600000101010101" pitchFamily="50" charset="-127"/>
                  <a:ea typeface="굴림" panose="020B0600000101010101" pitchFamily="50" charset="-127"/>
                </a:rPr>
                <a:t>공인</a:t>
              </a:r>
              <a:endParaRPr lang="en-US" altLang="ko-KR" dirty="0">
                <a:latin typeface="굴림" panose="020B0600000101010101" pitchFamily="50" charset="-127"/>
                <a:ea typeface="굴림" panose="020B0600000101010101" pitchFamily="50" charset="-127"/>
              </a:endParaRPr>
            </a:p>
            <a:p>
              <a:pPr algn="ctr"/>
              <a:r>
                <a:rPr lang="ko-KR" altLang="en-US" dirty="0">
                  <a:latin typeface="굴림" panose="020B0600000101010101" pitchFamily="50" charset="-127"/>
                  <a:ea typeface="굴림" panose="020B0600000101010101" pitchFamily="50" charset="-127"/>
                </a:rPr>
                <a:t>인증서</a:t>
              </a:r>
            </a:p>
          </p:txBody>
        </p:sp>
        <p:sp>
          <p:nvSpPr>
            <p:cNvPr id="19" name="순서도: 지연 18">
              <a:extLst>
                <a:ext uri="{FF2B5EF4-FFF2-40B4-BE49-F238E27FC236}">
                  <a16:creationId xmlns:a16="http://schemas.microsoft.com/office/drawing/2014/main" id="{53186565-AD9A-9551-AE12-C1ED9A7DDF22}"/>
                </a:ext>
              </a:extLst>
            </p:cNvPr>
            <p:cNvSpPr/>
            <p:nvPr/>
          </p:nvSpPr>
          <p:spPr>
            <a:xfrm>
              <a:off x="3490764" y="3594191"/>
              <a:ext cx="813382" cy="569847"/>
            </a:xfrm>
            <a:prstGeom prst="flowChartDelay">
              <a:avLst/>
            </a:prstGeom>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ko-KR" altLang="en-US" dirty="0">
                  <a:solidFill>
                    <a:schemeClr val="tx1"/>
                  </a:solidFill>
                  <a:latin typeface="굴림" panose="020B0600000101010101" pitchFamily="50" charset="-127"/>
                  <a:ea typeface="굴림" panose="020B0600000101010101" pitchFamily="50" charset="-127"/>
                </a:rPr>
                <a:t>서약서</a:t>
              </a:r>
            </a:p>
          </p:txBody>
        </p:sp>
        <p:sp>
          <p:nvSpPr>
            <p:cNvPr id="20" name="사각형: 잘린 한쪽 모서리 19">
              <a:extLst>
                <a:ext uri="{FF2B5EF4-FFF2-40B4-BE49-F238E27FC236}">
                  <a16:creationId xmlns:a16="http://schemas.microsoft.com/office/drawing/2014/main" id="{481A2B39-C610-E6B3-25A9-8DD15678C427}"/>
                </a:ext>
              </a:extLst>
            </p:cNvPr>
            <p:cNvSpPr/>
            <p:nvPr/>
          </p:nvSpPr>
          <p:spPr>
            <a:xfrm flipH="1">
              <a:off x="1191486" y="4368799"/>
              <a:ext cx="1717964" cy="378691"/>
            </a:xfrm>
            <a:prstGeom prst="snip1Rect">
              <a:avLst>
                <a:gd name="adj" fmla="val 43496"/>
              </a:avLst>
            </a:prstGeom>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ko-KR" altLang="en-US" dirty="0">
                  <a:solidFill>
                    <a:schemeClr val="tx1"/>
                  </a:solidFill>
                  <a:latin typeface="굴림" panose="020B0600000101010101" pitchFamily="50" charset="-127"/>
                  <a:ea typeface="굴림" panose="020B0600000101010101" pitchFamily="50" charset="-127"/>
                </a:rPr>
                <a:t>청약서작성</a:t>
              </a:r>
            </a:p>
          </p:txBody>
        </p:sp>
        <p:sp>
          <p:nvSpPr>
            <p:cNvPr id="21" name="사각형: 잘린 위쪽 모서리 20">
              <a:extLst>
                <a:ext uri="{FF2B5EF4-FFF2-40B4-BE49-F238E27FC236}">
                  <a16:creationId xmlns:a16="http://schemas.microsoft.com/office/drawing/2014/main" id="{A1CCFD54-465F-C16E-C821-8FA94128C641}"/>
                </a:ext>
              </a:extLst>
            </p:cNvPr>
            <p:cNvSpPr/>
            <p:nvPr/>
          </p:nvSpPr>
          <p:spPr>
            <a:xfrm>
              <a:off x="1413164" y="4747491"/>
              <a:ext cx="2890982" cy="997527"/>
            </a:xfrm>
            <a:prstGeom prst="snip2Same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latin typeface="굴림" panose="020B0600000101010101" pitchFamily="50" charset="-127"/>
                <a:ea typeface="굴림" panose="020B0600000101010101" pitchFamily="50" charset="-127"/>
              </a:endParaRPr>
            </a:p>
          </p:txBody>
        </p:sp>
        <p:sp>
          <p:nvSpPr>
            <p:cNvPr id="22" name="물결 21">
              <a:extLst>
                <a:ext uri="{FF2B5EF4-FFF2-40B4-BE49-F238E27FC236}">
                  <a16:creationId xmlns:a16="http://schemas.microsoft.com/office/drawing/2014/main" id="{C0F85003-1EAC-CEAB-0755-7C69928505C0}"/>
                </a:ext>
              </a:extLst>
            </p:cNvPr>
            <p:cNvSpPr/>
            <p:nvPr/>
          </p:nvSpPr>
          <p:spPr>
            <a:xfrm>
              <a:off x="1653309" y="4812148"/>
              <a:ext cx="1154546" cy="498762"/>
            </a:xfrm>
            <a:prstGeom prst="wave">
              <a:avLst/>
            </a:prstGeom>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ko-KR" altLang="en-US" dirty="0">
                  <a:solidFill>
                    <a:schemeClr val="tx1"/>
                  </a:solidFill>
                  <a:latin typeface="굴림" panose="020B0600000101010101" pitchFamily="50" charset="-127"/>
                  <a:ea typeface="굴림" panose="020B0600000101010101" pitchFamily="50" charset="-127"/>
                </a:rPr>
                <a:t>접수증출력</a:t>
              </a:r>
            </a:p>
          </p:txBody>
        </p:sp>
        <p:sp>
          <p:nvSpPr>
            <p:cNvPr id="23" name="물결 22">
              <a:extLst>
                <a:ext uri="{FF2B5EF4-FFF2-40B4-BE49-F238E27FC236}">
                  <a16:creationId xmlns:a16="http://schemas.microsoft.com/office/drawing/2014/main" id="{448C68C0-8CFE-ABA5-69D9-A8C7FEF99E7D}"/>
                </a:ext>
              </a:extLst>
            </p:cNvPr>
            <p:cNvSpPr/>
            <p:nvPr/>
          </p:nvSpPr>
          <p:spPr>
            <a:xfrm flipV="1">
              <a:off x="1653308" y="5246253"/>
              <a:ext cx="1154546" cy="424752"/>
            </a:xfrm>
            <a:prstGeom prst="wav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latin typeface="굴림" panose="020B0600000101010101" pitchFamily="50" charset="-127"/>
                <a:ea typeface="굴림" panose="020B0600000101010101" pitchFamily="50" charset="-127"/>
              </a:endParaRPr>
            </a:p>
          </p:txBody>
        </p:sp>
        <p:sp>
          <p:nvSpPr>
            <p:cNvPr id="24" name="TextBox 23">
              <a:extLst>
                <a:ext uri="{FF2B5EF4-FFF2-40B4-BE49-F238E27FC236}">
                  <a16:creationId xmlns:a16="http://schemas.microsoft.com/office/drawing/2014/main" id="{61BD4074-03C2-1E3F-70BD-E7525D67C97D}"/>
                </a:ext>
              </a:extLst>
            </p:cNvPr>
            <p:cNvSpPr txBox="1"/>
            <p:nvPr/>
          </p:nvSpPr>
          <p:spPr>
            <a:xfrm>
              <a:off x="1664853" y="5278643"/>
              <a:ext cx="1131455" cy="369332"/>
            </a:xfrm>
            <a:prstGeom prst="rect">
              <a:avLst/>
            </a:prstGeom>
            <a:noFill/>
          </p:spPr>
          <p:txBody>
            <a:bodyPr wrap="square" rtlCol="0">
              <a:spAutoFit/>
            </a:bodyPr>
            <a:lstStyle/>
            <a:p>
              <a:pPr algn="ctr"/>
              <a:r>
                <a:rPr lang="ko-KR" altLang="en-US" dirty="0">
                  <a:latin typeface="굴림" panose="020B0600000101010101" pitchFamily="50" charset="-127"/>
                  <a:ea typeface="굴림" panose="020B0600000101010101" pitchFamily="50" charset="-127"/>
                </a:rPr>
                <a:t>추첨</a:t>
              </a:r>
            </a:p>
          </p:txBody>
        </p:sp>
        <p:sp>
          <p:nvSpPr>
            <p:cNvPr id="25" name="화살표: 왼쪽/오른쪽/위쪽 24">
              <a:extLst>
                <a:ext uri="{FF2B5EF4-FFF2-40B4-BE49-F238E27FC236}">
                  <a16:creationId xmlns:a16="http://schemas.microsoft.com/office/drawing/2014/main" id="{6B5C0A5D-8B8E-E1F9-3A6F-B3D3F921EA7E}"/>
                </a:ext>
              </a:extLst>
            </p:cNvPr>
            <p:cNvSpPr/>
            <p:nvPr/>
          </p:nvSpPr>
          <p:spPr>
            <a:xfrm>
              <a:off x="2881743" y="4996331"/>
              <a:ext cx="1311565" cy="674675"/>
            </a:xfrm>
            <a:prstGeom prst="leftRightUpArrow">
              <a:avLst>
                <a:gd name="adj1" fmla="val 53235"/>
                <a:gd name="adj2" fmla="val 50000"/>
                <a:gd name="adj3" fmla="val 0"/>
              </a:avLst>
            </a:prstGeom>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ko-KR" altLang="en-US" dirty="0">
                  <a:solidFill>
                    <a:schemeClr val="tx1"/>
                  </a:solidFill>
                  <a:latin typeface="굴림" panose="020B0600000101010101" pitchFamily="50" charset="-127"/>
                  <a:ea typeface="굴림" panose="020B0600000101010101" pitchFamily="50" charset="-127"/>
                </a:rPr>
                <a:t>당첨자공지</a:t>
              </a:r>
            </a:p>
          </p:txBody>
        </p:sp>
        <p:cxnSp>
          <p:nvCxnSpPr>
            <p:cNvPr id="29" name="연결선: 꺾임 28">
              <a:extLst>
                <a:ext uri="{FF2B5EF4-FFF2-40B4-BE49-F238E27FC236}">
                  <a16:creationId xmlns:a16="http://schemas.microsoft.com/office/drawing/2014/main" id="{B6CE6448-2637-14E6-206B-9A8413B3001D}"/>
                </a:ext>
              </a:extLst>
            </p:cNvPr>
            <p:cNvCxnSpPr>
              <a:cxnSpLocks/>
              <a:endCxn id="21" idx="2"/>
            </p:cNvCxnSpPr>
            <p:nvPr/>
          </p:nvCxnSpPr>
          <p:spPr>
            <a:xfrm rot="16200000" flipH="1">
              <a:off x="907472" y="4740563"/>
              <a:ext cx="688110" cy="32327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연결선: 꺾임 32">
              <a:extLst>
                <a:ext uri="{FF2B5EF4-FFF2-40B4-BE49-F238E27FC236}">
                  <a16:creationId xmlns:a16="http://schemas.microsoft.com/office/drawing/2014/main" id="{6E9B066E-8907-D89F-6283-A48AF280F75A}"/>
                </a:ext>
              </a:extLst>
            </p:cNvPr>
            <p:cNvCxnSpPr>
              <a:cxnSpLocks/>
              <a:stCxn id="20" idx="0"/>
              <a:endCxn id="21" idx="2"/>
            </p:cNvCxnSpPr>
            <p:nvPr/>
          </p:nvCxnSpPr>
          <p:spPr>
            <a:xfrm rot="10800000" flipH="1" flipV="1">
              <a:off x="1191486" y="4558145"/>
              <a:ext cx="221678" cy="688110"/>
            </a:xfrm>
            <a:prstGeom prst="bentConnector3">
              <a:avLst>
                <a:gd name="adj1" fmla="val -10312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4" name="그룹 43">
            <a:extLst>
              <a:ext uri="{FF2B5EF4-FFF2-40B4-BE49-F238E27FC236}">
                <a16:creationId xmlns:a16="http://schemas.microsoft.com/office/drawing/2014/main" id="{5075AFC8-810E-49C5-146D-F45AB4887419}"/>
              </a:ext>
            </a:extLst>
          </p:cNvPr>
          <p:cNvGrpSpPr/>
          <p:nvPr/>
        </p:nvGrpSpPr>
        <p:grpSpPr>
          <a:xfrm>
            <a:off x="5170199" y="1784087"/>
            <a:ext cx="4054764" cy="4294908"/>
            <a:chOff x="5170199" y="1784087"/>
            <a:chExt cx="4054764" cy="4294908"/>
          </a:xfrm>
        </p:grpSpPr>
        <p:sp>
          <p:nvSpPr>
            <p:cNvPr id="6" name="사각형: 잘린 한쪽 모서리 5">
              <a:extLst>
                <a:ext uri="{FF2B5EF4-FFF2-40B4-BE49-F238E27FC236}">
                  <a16:creationId xmlns:a16="http://schemas.microsoft.com/office/drawing/2014/main" id="{AB135785-7C45-70FE-9549-DBC6F206D6DB}"/>
                </a:ext>
              </a:extLst>
            </p:cNvPr>
            <p:cNvSpPr/>
            <p:nvPr/>
          </p:nvSpPr>
          <p:spPr>
            <a:xfrm flipH="1">
              <a:off x="5170199" y="1784087"/>
              <a:ext cx="4054764" cy="4294908"/>
            </a:xfrm>
            <a:prstGeom prst="snip1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latin typeface="굴림" panose="020B0600000101010101" pitchFamily="50" charset="-127"/>
                <a:ea typeface="굴림" panose="020B0600000101010101" pitchFamily="50" charset="-127"/>
              </a:endParaRPr>
            </a:p>
          </p:txBody>
        </p:sp>
        <p:sp>
          <p:nvSpPr>
            <p:cNvPr id="35" name="두루마리 모양: 세로로 말림 34">
              <a:extLst>
                <a:ext uri="{FF2B5EF4-FFF2-40B4-BE49-F238E27FC236}">
                  <a16:creationId xmlns:a16="http://schemas.microsoft.com/office/drawing/2014/main" id="{5373FBE1-837D-20CD-C37A-0A29D100BF70}"/>
                </a:ext>
              </a:extLst>
            </p:cNvPr>
            <p:cNvSpPr/>
            <p:nvPr/>
          </p:nvSpPr>
          <p:spPr>
            <a:xfrm>
              <a:off x="5484449" y="2352372"/>
              <a:ext cx="624749" cy="1325563"/>
            </a:xfrm>
            <a:prstGeom prst="verticalScrol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en-US" dirty="0">
                  <a:solidFill>
                    <a:schemeClr val="tx1"/>
                  </a:solidFill>
                  <a:latin typeface="굴림" panose="020B0600000101010101" pitchFamily="50" charset="-127"/>
                  <a:ea typeface="굴림" panose="020B0600000101010101" pitchFamily="50" charset="-127"/>
                </a:rPr>
                <a:t>주택신청</a:t>
              </a:r>
            </a:p>
          </p:txBody>
        </p:sp>
        <p:sp>
          <p:nvSpPr>
            <p:cNvPr id="37" name="사각형: 둥근 모서리 36">
              <a:extLst>
                <a:ext uri="{FF2B5EF4-FFF2-40B4-BE49-F238E27FC236}">
                  <a16:creationId xmlns:a16="http://schemas.microsoft.com/office/drawing/2014/main" id="{C5EA8D14-637E-FA94-01E2-8A8E2CD34983}"/>
                </a:ext>
              </a:extLst>
            </p:cNvPr>
            <p:cNvSpPr/>
            <p:nvPr/>
          </p:nvSpPr>
          <p:spPr>
            <a:xfrm>
              <a:off x="6231222" y="2059709"/>
              <a:ext cx="2885069" cy="2079651"/>
            </a:xfrm>
            <a:prstGeom prst="roundRect">
              <a:avLst/>
            </a:prstGeom>
            <a:ln>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latin typeface="굴림" panose="020B0600000101010101" pitchFamily="50" charset="-127"/>
                <a:ea typeface="굴림" panose="020B0600000101010101" pitchFamily="50" charset="-127"/>
              </a:endParaRPr>
            </a:p>
          </p:txBody>
        </p:sp>
        <p:graphicFrame>
          <p:nvGraphicFramePr>
            <p:cNvPr id="36" name="다이어그램 35">
              <a:extLst>
                <a:ext uri="{FF2B5EF4-FFF2-40B4-BE49-F238E27FC236}">
                  <a16:creationId xmlns:a16="http://schemas.microsoft.com/office/drawing/2014/main" id="{7ADA7B20-7F55-8406-4680-465CAE5D045A}"/>
                </a:ext>
              </a:extLst>
            </p:cNvPr>
            <p:cNvGraphicFramePr/>
            <p:nvPr>
              <p:extLst>
                <p:ext uri="{D42A27DB-BD31-4B8C-83A1-F6EECF244321}">
                  <p14:modId xmlns:p14="http://schemas.microsoft.com/office/powerpoint/2010/main" val="903576128"/>
                </p:ext>
              </p:extLst>
            </p:nvPr>
          </p:nvGraphicFramePr>
          <p:xfrm>
            <a:off x="6363274" y="2203554"/>
            <a:ext cx="2620963" cy="17641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9" name="별: 꼭짓점 8개 38">
              <a:extLst>
                <a:ext uri="{FF2B5EF4-FFF2-40B4-BE49-F238E27FC236}">
                  <a16:creationId xmlns:a16="http://schemas.microsoft.com/office/drawing/2014/main" id="{9404172D-5682-97DC-BD4C-BE17D2D1A287}"/>
                </a:ext>
              </a:extLst>
            </p:cNvPr>
            <p:cNvSpPr/>
            <p:nvPr/>
          </p:nvSpPr>
          <p:spPr>
            <a:xfrm>
              <a:off x="5400741" y="4273969"/>
              <a:ext cx="962533" cy="812800"/>
            </a:xfrm>
            <a:prstGeom prst="star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en-US" dirty="0">
                  <a:solidFill>
                    <a:schemeClr val="tx1"/>
                  </a:solidFill>
                  <a:latin typeface="굴림" panose="020B0600000101010101" pitchFamily="50" charset="-127"/>
                  <a:ea typeface="굴림" panose="020B0600000101010101" pitchFamily="50" charset="-127"/>
                </a:rPr>
                <a:t>계약안내</a:t>
              </a:r>
            </a:p>
          </p:txBody>
        </p:sp>
        <p:sp>
          <p:nvSpPr>
            <p:cNvPr id="40" name="사다리꼴 39">
              <a:extLst>
                <a:ext uri="{FF2B5EF4-FFF2-40B4-BE49-F238E27FC236}">
                  <a16:creationId xmlns:a16="http://schemas.microsoft.com/office/drawing/2014/main" id="{B168CC3D-8AA0-32A7-AF32-FD1987C12730}"/>
                </a:ext>
              </a:extLst>
            </p:cNvPr>
            <p:cNvSpPr/>
            <p:nvPr/>
          </p:nvSpPr>
          <p:spPr>
            <a:xfrm rot="20661870">
              <a:off x="5460074" y="5238843"/>
              <a:ext cx="932873" cy="568368"/>
            </a:xfrm>
            <a:prstGeom prst="trapezoi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en-US" dirty="0">
                  <a:solidFill>
                    <a:schemeClr val="tx1"/>
                  </a:solidFill>
                  <a:latin typeface="굴림" panose="020B0600000101010101" pitchFamily="50" charset="-127"/>
                  <a:ea typeface="굴림" panose="020B0600000101010101" pitchFamily="50" charset="-127"/>
                </a:rPr>
                <a:t>계약체결</a:t>
              </a:r>
            </a:p>
          </p:txBody>
        </p:sp>
        <p:graphicFrame>
          <p:nvGraphicFramePr>
            <p:cNvPr id="41" name="다이어그램 40">
              <a:extLst>
                <a:ext uri="{FF2B5EF4-FFF2-40B4-BE49-F238E27FC236}">
                  <a16:creationId xmlns:a16="http://schemas.microsoft.com/office/drawing/2014/main" id="{42CFBF97-EB7E-D6F3-F2C2-B2985614ABD0}"/>
                </a:ext>
              </a:extLst>
            </p:cNvPr>
            <p:cNvGraphicFramePr/>
            <p:nvPr>
              <p:extLst>
                <p:ext uri="{D42A27DB-BD31-4B8C-83A1-F6EECF244321}">
                  <p14:modId xmlns:p14="http://schemas.microsoft.com/office/powerpoint/2010/main" val="386015808"/>
                </p:ext>
              </p:extLst>
            </p:nvPr>
          </p:nvGraphicFramePr>
          <p:xfrm>
            <a:off x="6355601" y="4368799"/>
            <a:ext cx="2137235" cy="136193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2" name="두루마리 모양: 세로로 말림 41">
              <a:extLst>
                <a:ext uri="{FF2B5EF4-FFF2-40B4-BE49-F238E27FC236}">
                  <a16:creationId xmlns:a16="http://schemas.microsoft.com/office/drawing/2014/main" id="{77386616-CCBB-D536-600A-00A9614371DB}"/>
                </a:ext>
              </a:extLst>
            </p:cNvPr>
            <p:cNvSpPr/>
            <p:nvPr/>
          </p:nvSpPr>
          <p:spPr>
            <a:xfrm flipH="1">
              <a:off x="8503735" y="4395757"/>
              <a:ext cx="624749" cy="1325563"/>
            </a:xfrm>
            <a:prstGeom prst="verticalScrol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en-US" dirty="0">
                  <a:solidFill>
                    <a:schemeClr val="tx1"/>
                  </a:solidFill>
                  <a:latin typeface="굴림" panose="020B0600000101010101" pitchFamily="50" charset="-127"/>
                  <a:ea typeface="굴림" panose="020B0600000101010101" pitchFamily="50" charset="-127"/>
                </a:rPr>
                <a:t>입주하기</a:t>
              </a:r>
            </a:p>
          </p:txBody>
        </p:sp>
      </p:grpSp>
    </p:spTree>
    <p:extLst>
      <p:ext uri="{BB962C8B-B14F-4D97-AF65-F5344CB8AC3E}">
        <p14:creationId xmlns:p14="http://schemas.microsoft.com/office/powerpoint/2010/main" val="817278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Horizontal)">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wheel(1)">
                                      <p:cBhvr>
                                        <p:cTn id="12" dur="20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테마">
  <a:themeElements>
    <a:clrScheme name="Office 테마">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테마">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테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148</TotalTime>
  <Words>190</Words>
  <Application>Microsoft Office PowerPoint</Application>
  <PresentationFormat>A4 용지(210x297mm)</PresentationFormat>
  <Paragraphs>70</Paragraphs>
  <Slides>6</Slides>
  <Notes>0</Notes>
  <HiddenSlides>0</HiddenSlides>
  <MMClips>1</MMClips>
  <ScaleCrop>false</ScaleCrop>
  <HeadingPairs>
    <vt:vector size="6" baseType="variant">
      <vt:variant>
        <vt:lpstr>사용한 글꼴</vt:lpstr>
      </vt:variant>
      <vt:variant>
        <vt:i4>8</vt:i4>
      </vt:variant>
      <vt:variant>
        <vt:lpstr>테마</vt:lpstr>
      </vt:variant>
      <vt:variant>
        <vt:i4>1</vt:i4>
      </vt:variant>
      <vt:variant>
        <vt:lpstr>슬라이드 제목</vt:lpstr>
      </vt:variant>
      <vt:variant>
        <vt:i4>6</vt:i4>
      </vt:variant>
    </vt:vector>
  </HeadingPairs>
  <TitlesOfParts>
    <vt:vector size="15" baseType="lpstr">
      <vt:lpstr>굴림</vt:lpstr>
      <vt:lpstr>궁서</vt:lpstr>
      <vt:lpstr>돋움</vt:lpstr>
      <vt:lpstr>맑은 고딕</vt:lpstr>
      <vt:lpstr>Arial</vt:lpstr>
      <vt:lpstr>Calibri</vt:lpstr>
      <vt:lpstr>Calibri Light</vt:lpstr>
      <vt:lpstr>Wingdings</vt:lpstr>
      <vt:lpstr>Office 테마</vt:lpstr>
      <vt:lpstr>PowerPoint 프레젠테이션</vt:lpstr>
      <vt:lpstr>목차</vt:lpstr>
      <vt:lpstr>1. 임대주택 입주조건</vt:lpstr>
      <vt:lpstr>2. 임대주택 구분 및 조건비교</vt:lpstr>
      <vt:lpstr>3. 공공임대주택 소득기준</vt:lpstr>
      <vt:lpstr>4. 임대주택 신청절차</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박연주</dc:creator>
  <cp:lastModifiedBy>박연주</cp:lastModifiedBy>
  <cp:revision>10</cp:revision>
  <dcterms:created xsi:type="dcterms:W3CDTF">2026-08-30T06:12:03Z</dcterms:created>
  <dcterms:modified xsi:type="dcterms:W3CDTF">2026-08-30T08:40:34Z</dcterms:modified>
</cp:coreProperties>
</file>