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gif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435" y="62"/>
      </p:cViewPr>
      <p:guideLst>
        <p:guide pos="312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현 김" userId="2a1605926094e083" providerId="LiveId" clId="{08D87850-DB55-4327-AD72-BB0A2DA99236}"/>
    <pc:docChg chg="undo custSel addSld modSld modMainMaster">
      <pc:chgData name="정현 김" userId="2a1605926094e083" providerId="LiveId" clId="{08D87850-DB55-4327-AD72-BB0A2DA99236}" dt="2024-11-23T15:57:38.648" v="2084"/>
      <pc:docMkLst>
        <pc:docMk/>
      </pc:docMkLst>
      <pc:sldChg chg="addSp delSp modSp mod">
        <pc:chgData name="정현 김" userId="2a1605926094e083" providerId="LiveId" clId="{08D87850-DB55-4327-AD72-BB0A2DA99236}" dt="2024-11-23T14:56:20.633" v="41" actId="1076"/>
        <pc:sldMkLst>
          <pc:docMk/>
          <pc:sldMk cId="1574093344" sldId="256"/>
        </pc:sldMkLst>
        <pc:spChg chg="del">
          <ac:chgData name="정현 김" userId="2a1605926094e083" providerId="LiveId" clId="{08D87850-DB55-4327-AD72-BB0A2DA99236}" dt="2024-11-23T14:52:44.662" v="0" actId="478"/>
          <ac:spMkLst>
            <pc:docMk/>
            <pc:sldMk cId="1574093344" sldId="256"/>
            <ac:spMk id="2" creationId="{82EDE904-A21C-36F8-6685-6F13C74BD45B}"/>
          </ac:spMkLst>
        </pc:spChg>
        <pc:spChg chg="del">
          <ac:chgData name="정현 김" userId="2a1605926094e083" providerId="LiveId" clId="{08D87850-DB55-4327-AD72-BB0A2DA99236}" dt="2024-11-23T14:52:44.662" v="0" actId="478"/>
          <ac:spMkLst>
            <pc:docMk/>
            <pc:sldMk cId="1574093344" sldId="256"/>
            <ac:spMk id="3" creationId="{BEB25DD2-6000-DEFB-5389-5ED38455FD01}"/>
          </ac:spMkLst>
        </pc:spChg>
        <pc:spChg chg="add mod">
          <ac:chgData name="정현 김" userId="2a1605926094e083" providerId="LiveId" clId="{08D87850-DB55-4327-AD72-BB0A2DA99236}" dt="2024-11-23T14:54:12.602" v="7" actId="14861"/>
          <ac:spMkLst>
            <pc:docMk/>
            <pc:sldMk cId="1574093344" sldId="256"/>
            <ac:spMk id="4" creationId="{6E72F3AD-C90B-13ED-16A6-D58D7B00798E}"/>
          </ac:spMkLst>
        </pc:spChg>
        <pc:spChg chg="add mod">
          <ac:chgData name="정현 김" userId="2a1605926094e083" providerId="LiveId" clId="{08D87850-DB55-4327-AD72-BB0A2DA99236}" dt="2024-11-23T14:55:57.632" v="35" actId="3062"/>
          <ac:spMkLst>
            <pc:docMk/>
            <pc:sldMk cId="1574093344" sldId="256"/>
            <ac:spMk id="5" creationId="{291381BD-439A-E082-512E-2595ABB0BD1E}"/>
          </ac:spMkLst>
        </pc:spChg>
        <pc:picChg chg="add mod">
          <ac:chgData name="정현 김" userId="2a1605926094e083" providerId="LiveId" clId="{08D87850-DB55-4327-AD72-BB0A2DA99236}" dt="2024-11-23T14:56:20.633" v="41" actId="1076"/>
          <ac:picMkLst>
            <pc:docMk/>
            <pc:sldMk cId="1574093344" sldId="256"/>
            <ac:picMk id="7" creationId="{EE9B9302-FD00-B1CD-211C-5EFA87A973E7}"/>
          </ac:picMkLst>
        </pc:picChg>
      </pc:sldChg>
      <pc:sldChg chg="addSp delSp modSp new mod">
        <pc:chgData name="정현 김" userId="2a1605926094e083" providerId="LiveId" clId="{08D87850-DB55-4327-AD72-BB0A2DA99236}" dt="2024-11-23T15:04:11.573" v="238" actId="1076"/>
        <pc:sldMkLst>
          <pc:docMk/>
          <pc:sldMk cId="1446616190" sldId="257"/>
        </pc:sldMkLst>
        <pc:spChg chg="mod">
          <ac:chgData name="정현 김" userId="2a1605926094e083" providerId="LiveId" clId="{08D87850-DB55-4327-AD72-BB0A2DA99236}" dt="2024-11-23T15:00:32.177" v="88" actId="20577"/>
          <ac:spMkLst>
            <pc:docMk/>
            <pc:sldMk cId="1446616190" sldId="257"/>
            <ac:spMk id="2" creationId="{363FA605-FAFC-9F43-AE01-ED607D0C1B24}"/>
          </ac:spMkLst>
        </pc:spChg>
        <pc:spChg chg="del">
          <ac:chgData name="정현 김" userId="2a1605926094e083" providerId="LiveId" clId="{08D87850-DB55-4327-AD72-BB0A2DA99236}" dt="2024-11-23T15:00:33.866" v="89" actId="478"/>
          <ac:spMkLst>
            <pc:docMk/>
            <pc:sldMk cId="1446616190" sldId="257"/>
            <ac:spMk id="3" creationId="{DB65F063-B889-819D-1AE4-7FBB4C8F358A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5" creationId="{7CA8DF64-16B8-A3A4-4DD5-A2215C02A9CF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6" creationId="{9A5E720F-81CF-6C16-A914-1BCD605F2534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7" creationId="{0F920F9D-AE20-44E0-6681-15FB2C939CD6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8" creationId="{AE739148-9B05-A84C-8A15-4A5B4268EA64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9" creationId="{D0259719-E17F-34A9-6556-F7D584CF3262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0" creationId="{41C39461-11E3-1E06-75F8-64DBB798B70E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1" creationId="{2BA393FE-D35B-16DE-810C-28B331429840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2" creationId="{8FFD8C8F-FEC3-5D83-C378-39BD4CEF4069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3" creationId="{FA9CEA35-FBA8-5756-1643-F17570287CB7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4" creationId="{88AF38EE-0267-B37D-7DDD-2B7708DF8180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5" creationId="{C8B93531-7FFF-0E29-0130-3FC1BF0BDE58}"/>
          </ac:spMkLst>
        </pc:spChg>
        <pc:spChg chg="add mod">
          <ac:chgData name="정현 김" userId="2a1605926094e083" providerId="LiveId" clId="{08D87850-DB55-4327-AD72-BB0A2DA99236}" dt="2024-11-23T15:03:37.125" v="232" actId="1076"/>
          <ac:spMkLst>
            <pc:docMk/>
            <pc:sldMk cId="1446616190" sldId="257"/>
            <ac:spMk id="16" creationId="{356AFC16-9C0A-C396-DC5C-CF09E397B2BA}"/>
          </ac:spMkLst>
        </pc:spChg>
        <pc:picChg chg="add mod modCrop">
          <ac:chgData name="정현 김" userId="2a1605926094e083" providerId="LiveId" clId="{08D87850-DB55-4327-AD72-BB0A2DA99236}" dt="2024-11-23T15:04:11.573" v="238" actId="1076"/>
          <ac:picMkLst>
            <pc:docMk/>
            <pc:sldMk cId="1446616190" sldId="257"/>
            <ac:picMk id="18" creationId="{9C9D0F88-35AE-23D3-42D1-67529F77D4E1}"/>
          </ac:picMkLst>
        </pc:picChg>
      </pc:sldChg>
      <pc:sldChg chg="addSp modSp new mod modAnim">
        <pc:chgData name="정현 김" userId="2a1605926094e083" providerId="LiveId" clId="{08D87850-DB55-4327-AD72-BB0A2DA99236}" dt="2024-11-23T15:08:15.831" v="728"/>
        <pc:sldMkLst>
          <pc:docMk/>
          <pc:sldMk cId="458521758" sldId="258"/>
        </pc:sldMkLst>
        <pc:spChg chg="mod">
          <ac:chgData name="정현 김" userId="2a1605926094e083" providerId="LiveId" clId="{08D87850-DB55-4327-AD72-BB0A2DA99236}" dt="2024-11-23T15:04:40.804" v="273" actId="20577"/>
          <ac:spMkLst>
            <pc:docMk/>
            <pc:sldMk cId="458521758" sldId="258"/>
            <ac:spMk id="2" creationId="{2318CA83-C887-6867-08ED-758FA2C32ADF}"/>
          </ac:spMkLst>
        </pc:spChg>
        <pc:spChg chg="mod">
          <ac:chgData name="정현 김" userId="2a1605926094e083" providerId="LiveId" clId="{08D87850-DB55-4327-AD72-BB0A2DA99236}" dt="2024-11-23T15:07:26.565" v="547" actId="113"/>
          <ac:spMkLst>
            <pc:docMk/>
            <pc:sldMk cId="458521758" sldId="258"/>
            <ac:spMk id="3" creationId="{47D10106-7186-6B47-2201-89573980EBDA}"/>
          </ac:spMkLst>
        </pc:spChg>
        <pc:spChg chg="add mod">
          <ac:chgData name="정현 김" userId="2a1605926094e083" providerId="LiveId" clId="{08D87850-DB55-4327-AD72-BB0A2DA99236}" dt="2024-11-23T15:08:00.907" v="724" actId="20577"/>
          <ac:spMkLst>
            <pc:docMk/>
            <pc:sldMk cId="458521758" sldId="258"/>
            <ac:spMk id="5" creationId="{5CF24428-E0A4-97B9-3025-62E7F36A69C3}"/>
          </ac:spMkLst>
        </pc:spChg>
        <pc:picChg chg="add mod">
          <ac:chgData name="정현 김" userId="2a1605926094e083" providerId="LiveId" clId="{08D87850-DB55-4327-AD72-BB0A2DA99236}" dt="2024-11-23T15:08:10.285" v="726" actId="1076"/>
          <ac:picMkLst>
            <pc:docMk/>
            <pc:sldMk cId="458521758" sldId="258"/>
            <ac:picMk id="6" creationId="{629D8918-58E9-1EB6-631D-28B939BA2C9A}"/>
          </ac:picMkLst>
        </pc:picChg>
      </pc:sldChg>
      <pc:sldChg chg="addSp delSp modSp new mod">
        <pc:chgData name="정현 김" userId="2a1605926094e083" providerId="LiveId" clId="{08D87850-DB55-4327-AD72-BB0A2DA99236}" dt="2024-11-23T15:17:03.679" v="1213" actId="207"/>
        <pc:sldMkLst>
          <pc:docMk/>
          <pc:sldMk cId="2651293421" sldId="259"/>
        </pc:sldMkLst>
        <pc:spChg chg="mod">
          <ac:chgData name="정현 김" userId="2a1605926094e083" providerId="LiveId" clId="{08D87850-DB55-4327-AD72-BB0A2DA99236}" dt="2024-11-23T15:08:39.008" v="772" actId="20577"/>
          <ac:spMkLst>
            <pc:docMk/>
            <pc:sldMk cId="2651293421" sldId="259"/>
            <ac:spMk id="2" creationId="{2EFE3C77-42BE-7327-AE11-3DD5F55B69D3}"/>
          </ac:spMkLst>
        </pc:spChg>
        <pc:spChg chg="del">
          <ac:chgData name="정현 김" userId="2a1605926094e083" providerId="LiveId" clId="{08D87850-DB55-4327-AD72-BB0A2DA99236}" dt="2024-11-23T15:08:47.560" v="773" actId="3680"/>
          <ac:spMkLst>
            <pc:docMk/>
            <pc:sldMk cId="2651293421" sldId="259"/>
            <ac:spMk id="3" creationId="{39337DC3-393A-FB99-A033-BEF5E5FB3CAC}"/>
          </ac:spMkLst>
        </pc:spChg>
        <pc:spChg chg="add mod">
          <ac:chgData name="정현 김" userId="2a1605926094e083" providerId="LiveId" clId="{08D87850-DB55-4327-AD72-BB0A2DA99236}" dt="2024-11-23T15:15:15.168" v="1183" actId="14100"/>
          <ac:spMkLst>
            <pc:docMk/>
            <pc:sldMk cId="2651293421" sldId="259"/>
            <ac:spMk id="6" creationId="{418A2207-290D-3DF6-B7A2-FEA571F2CBD5}"/>
          </ac:spMkLst>
        </pc:spChg>
        <pc:spChg chg="add mod">
          <ac:chgData name="정현 김" userId="2a1605926094e083" providerId="LiveId" clId="{08D87850-DB55-4327-AD72-BB0A2DA99236}" dt="2024-11-23T15:15:15.168" v="1183" actId="14100"/>
          <ac:spMkLst>
            <pc:docMk/>
            <pc:sldMk cId="2651293421" sldId="259"/>
            <ac:spMk id="7" creationId="{9CE701FA-E095-B9E0-4EE9-10DC7C77D646}"/>
          </ac:spMkLst>
        </pc:spChg>
        <pc:spChg chg="add mod">
          <ac:chgData name="정현 김" userId="2a1605926094e083" providerId="LiveId" clId="{08D87850-DB55-4327-AD72-BB0A2DA99236}" dt="2024-11-23T15:15:46.652" v="1188" actId="14100"/>
          <ac:spMkLst>
            <pc:docMk/>
            <pc:sldMk cId="2651293421" sldId="259"/>
            <ac:spMk id="8" creationId="{AC110272-BD05-B044-6732-10114D1558C2}"/>
          </ac:spMkLst>
        </pc:spChg>
        <pc:spChg chg="add mod">
          <ac:chgData name="정현 김" userId="2a1605926094e083" providerId="LiveId" clId="{08D87850-DB55-4327-AD72-BB0A2DA99236}" dt="2024-11-23T15:15:46.652" v="1188" actId="14100"/>
          <ac:spMkLst>
            <pc:docMk/>
            <pc:sldMk cId="2651293421" sldId="259"/>
            <ac:spMk id="9" creationId="{F65006A5-DA62-C708-F3CD-657D75E6F735}"/>
          </ac:spMkLst>
        </pc:spChg>
        <pc:spChg chg="add mod">
          <ac:chgData name="정현 김" userId="2a1605926094e083" providerId="LiveId" clId="{08D87850-DB55-4327-AD72-BB0A2DA99236}" dt="2024-11-23T15:15:42.452" v="1187" actId="14100"/>
          <ac:spMkLst>
            <pc:docMk/>
            <pc:sldMk cId="2651293421" sldId="259"/>
            <ac:spMk id="10" creationId="{B095B747-4470-82EE-707C-D50E69A9BFE1}"/>
          </ac:spMkLst>
        </pc:spChg>
        <pc:spChg chg="add mod">
          <ac:chgData name="정현 김" userId="2a1605926094e083" providerId="LiveId" clId="{08D87850-DB55-4327-AD72-BB0A2DA99236}" dt="2024-11-23T15:15:42.452" v="1187" actId="14100"/>
          <ac:spMkLst>
            <pc:docMk/>
            <pc:sldMk cId="2651293421" sldId="259"/>
            <ac:spMk id="11" creationId="{8E320FB6-C2B9-EE1C-C5ED-FF0BEADCC3FB}"/>
          </ac:spMkLst>
        </pc:spChg>
        <pc:spChg chg="add mod">
          <ac:chgData name="정현 김" userId="2a1605926094e083" providerId="LiveId" clId="{08D87850-DB55-4327-AD72-BB0A2DA99236}" dt="2024-11-23T15:16:54.005" v="1211" actId="207"/>
          <ac:spMkLst>
            <pc:docMk/>
            <pc:sldMk cId="2651293421" sldId="259"/>
            <ac:spMk id="12" creationId="{C3598E78-39E9-90D1-DBDE-25684AF23123}"/>
          </ac:spMkLst>
        </pc:spChg>
        <pc:spChg chg="add mod">
          <ac:chgData name="정현 김" userId="2a1605926094e083" providerId="LiveId" clId="{08D87850-DB55-4327-AD72-BB0A2DA99236}" dt="2024-11-23T15:16:59.552" v="1212" actId="207"/>
          <ac:spMkLst>
            <pc:docMk/>
            <pc:sldMk cId="2651293421" sldId="259"/>
            <ac:spMk id="13" creationId="{F17941FA-2FDB-B25C-92B5-74ED9614FA6C}"/>
          </ac:spMkLst>
        </pc:spChg>
        <pc:spChg chg="add mod">
          <ac:chgData name="정현 김" userId="2a1605926094e083" providerId="LiveId" clId="{08D87850-DB55-4327-AD72-BB0A2DA99236}" dt="2024-11-23T15:17:03.679" v="1213" actId="207"/>
          <ac:spMkLst>
            <pc:docMk/>
            <pc:sldMk cId="2651293421" sldId="259"/>
            <ac:spMk id="14" creationId="{E776E6FC-6855-2DFB-92C0-0AE1A44C2104}"/>
          </ac:spMkLst>
        </pc:spChg>
        <pc:graphicFrameChg chg="add mod ord modGraphic">
          <ac:chgData name="정현 김" userId="2a1605926094e083" providerId="LiveId" clId="{08D87850-DB55-4327-AD72-BB0A2DA99236}" dt="2024-11-23T15:16:21.035" v="1193" actId="14100"/>
          <ac:graphicFrameMkLst>
            <pc:docMk/>
            <pc:sldMk cId="2651293421" sldId="259"/>
            <ac:graphicFrameMk id="5" creationId="{88FE17F1-9DF9-D14D-68C6-1B21B4B55E7F}"/>
          </ac:graphicFrameMkLst>
        </pc:graphicFrameChg>
      </pc:sldChg>
      <pc:sldChg chg="addSp delSp modSp new mod">
        <pc:chgData name="정현 김" userId="2a1605926094e083" providerId="LiveId" clId="{08D87850-DB55-4327-AD72-BB0A2DA99236}" dt="2024-11-23T15:27:17.766" v="1357"/>
        <pc:sldMkLst>
          <pc:docMk/>
          <pc:sldMk cId="2524592038" sldId="260"/>
        </pc:sldMkLst>
        <pc:spChg chg="mod">
          <ac:chgData name="정현 김" userId="2a1605926094e083" providerId="LiveId" clId="{08D87850-DB55-4327-AD72-BB0A2DA99236}" dt="2024-11-23T15:17:30.478" v="1244" actId="20577"/>
          <ac:spMkLst>
            <pc:docMk/>
            <pc:sldMk cId="2524592038" sldId="260"/>
            <ac:spMk id="2" creationId="{F9B033BC-5512-CB50-7F3D-50281D00604A}"/>
          </ac:spMkLst>
        </pc:spChg>
        <pc:spChg chg="del">
          <ac:chgData name="정현 김" userId="2a1605926094e083" providerId="LiveId" clId="{08D87850-DB55-4327-AD72-BB0A2DA99236}" dt="2024-11-23T15:17:35.061" v="1246" actId="1957"/>
          <ac:spMkLst>
            <pc:docMk/>
            <pc:sldMk cId="2524592038" sldId="260"/>
            <ac:spMk id="3" creationId="{5A3667D3-D4A4-9AC8-CBF6-03B8C3E6E411}"/>
          </ac:spMkLst>
        </pc:spChg>
        <pc:graphicFrameChg chg="add mod">
          <ac:chgData name="정현 김" userId="2a1605926094e083" providerId="LiveId" clId="{08D87850-DB55-4327-AD72-BB0A2DA99236}" dt="2024-11-23T15:27:17.766" v="1357"/>
          <ac:graphicFrameMkLst>
            <pc:docMk/>
            <pc:sldMk cId="2524592038" sldId="260"/>
            <ac:graphicFrameMk id="7" creationId="{04BB941D-2D96-CEF2-A87F-C86AF682F639}"/>
          </ac:graphicFrameMkLst>
        </pc:graphicFrameChg>
      </pc:sldChg>
      <pc:sldChg chg="addSp delSp modSp new mod modAnim">
        <pc:chgData name="정현 김" userId="2a1605926094e083" providerId="LiveId" clId="{08D87850-DB55-4327-AD72-BB0A2DA99236}" dt="2024-11-23T15:57:38.648" v="2084"/>
        <pc:sldMkLst>
          <pc:docMk/>
          <pc:sldMk cId="2945737676" sldId="261"/>
        </pc:sldMkLst>
        <pc:spChg chg="mod">
          <ac:chgData name="정현 김" userId="2a1605926094e083" providerId="LiveId" clId="{08D87850-DB55-4327-AD72-BB0A2DA99236}" dt="2024-11-23T15:27:45.216" v="1394" actId="20577"/>
          <ac:spMkLst>
            <pc:docMk/>
            <pc:sldMk cId="2945737676" sldId="261"/>
            <ac:spMk id="2" creationId="{7087B04D-359A-2E1E-F819-5B09421927A9}"/>
          </ac:spMkLst>
        </pc:spChg>
        <pc:spChg chg="del">
          <ac:chgData name="정현 김" userId="2a1605926094e083" providerId="LiveId" clId="{08D87850-DB55-4327-AD72-BB0A2DA99236}" dt="2024-11-23T15:27:47.876" v="1395" actId="478"/>
          <ac:spMkLst>
            <pc:docMk/>
            <pc:sldMk cId="2945737676" sldId="261"/>
            <ac:spMk id="3" creationId="{695D24E2-37BB-BA1E-5BF4-721971B47D6A}"/>
          </ac:spMkLst>
        </pc:spChg>
        <pc:spChg chg="add mo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5" creationId="{B882266B-48C1-FC3E-BB13-E6A7C9E2802D}"/>
          </ac:spMkLst>
        </pc:spChg>
        <pc:spChg chg="add mod or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7" creationId="{22B61408-E93B-28D3-885D-707BB44E434C}"/>
          </ac:spMkLst>
        </pc:spChg>
        <pc:spChg chg="add mo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8" creationId="{5B9B892D-A38E-E85F-BA35-AF7561EE35EA}"/>
          </ac:spMkLst>
        </pc:spChg>
        <pc:spChg chg="add mod or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9" creationId="{7D8D0354-19EC-CDDF-0187-0B776EB6420F}"/>
          </ac:spMkLst>
        </pc:spChg>
        <pc:spChg chg="add mo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10" creationId="{3B08272D-7243-6FFC-0C8E-CB9845852F7E}"/>
          </ac:spMkLst>
        </pc:spChg>
        <pc:spChg chg="add mod topLvl">
          <ac:chgData name="정현 김" userId="2a1605926094e083" providerId="LiveId" clId="{08D87850-DB55-4327-AD72-BB0A2DA99236}" dt="2024-11-23T15:57:15.897" v="2081" actId="164"/>
          <ac:spMkLst>
            <pc:docMk/>
            <pc:sldMk cId="2945737676" sldId="261"/>
            <ac:spMk id="11" creationId="{EAAB1191-FE4D-B615-5136-679F330AB775}"/>
          </ac:spMkLst>
        </pc:spChg>
        <pc:spChg chg="add mod">
          <ac:chgData name="정현 김" userId="2a1605926094e083" providerId="LiveId" clId="{08D87850-DB55-4327-AD72-BB0A2DA99236}" dt="2024-11-23T15:50:46.273" v="2038" actId="1076"/>
          <ac:spMkLst>
            <pc:docMk/>
            <pc:sldMk cId="2945737676" sldId="261"/>
            <ac:spMk id="13" creationId="{B5F09089-E233-5151-1E2A-FBE01702EB73}"/>
          </ac:spMkLst>
        </pc:spChg>
        <pc:spChg chg="add mod">
          <ac:chgData name="정현 김" userId="2a1605926094e083" providerId="LiveId" clId="{08D87850-DB55-4327-AD72-BB0A2DA99236}" dt="2024-11-23T15:53:11.360" v="2060" actId="108"/>
          <ac:spMkLst>
            <pc:docMk/>
            <pc:sldMk cId="2945737676" sldId="261"/>
            <ac:spMk id="14" creationId="{300D9360-C428-1F39-77B3-6796E5D4C5F1}"/>
          </ac:spMkLst>
        </pc:spChg>
        <pc:spChg chg="add mod">
          <ac:chgData name="정현 김" userId="2a1605926094e083" providerId="LiveId" clId="{08D87850-DB55-4327-AD72-BB0A2DA99236}" dt="2024-11-23T15:52:48.959" v="2055" actId="108"/>
          <ac:spMkLst>
            <pc:docMk/>
            <pc:sldMk cId="2945737676" sldId="261"/>
            <ac:spMk id="15" creationId="{24A34E4E-C49E-EC43-18BD-1182B052399A}"/>
          </ac:spMkLst>
        </pc:spChg>
        <pc:spChg chg="add mod">
          <ac:chgData name="정현 김" userId="2a1605926094e083" providerId="LiveId" clId="{08D87850-DB55-4327-AD72-BB0A2DA99236}" dt="2024-11-23T15:52:51.686" v="2056" actId="108"/>
          <ac:spMkLst>
            <pc:docMk/>
            <pc:sldMk cId="2945737676" sldId="261"/>
            <ac:spMk id="16" creationId="{22618151-186D-7472-8403-F0F4359CB038}"/>
          </ac:spMkLst>
        </pc:spChg>
        <pc:spChg chg="add mod">
          <ac:chgData name="정현 김" userId="2a1605926094e083" providerId="LiveId" clId="{08D87850-DB55-4327-AD72-BB0A2DA99236}" dt="2024-11-23T15:52:43.786" v="2054" actId="1582"/>
          <ac:spMkLst>
            <pc:docMk/>
            <pc:sldMk cId="2945737676" sldId="261"/>
            <ac:spMk id="20" creationId="{0C599299-E072-8D5D-247D-4961FBD33714}"/>
          </ac:spMkLst>
        </pc:spChg>
        <pc:spChg chg="add mod">
          <ac:chgData name="정현 김" userId="2a1605926094e083" providerId="LiveId" clId="{08D87850-DB55-4327-AD72-BB0A2DA99236}" dt="2024-11-23T15:52:33.965" v="2053" actId="108"/>
          <ac:spMkLst>
            <pc:docMk/>
            <pc:sldMk cId="2945737676" sldId="261"/>
            <ac:spMk id="21" creationId="{60FC5DC5-6596-DFCE-BBE6-0EA7657A0E91}"/>
          </ac:spMkLst>
        </pc:spChg>
        <pc:spChg chg="add mod">
          <ac:chgData name="정현 김" userId="2a1605926094e083" providerId="LiveId" clId="{08D87850-DB55-4327-AD72-BB0A2DA99236}" dt="2024-11-23T15:53:02.527" v="2059" actId="108"/>
          <ac:spMkLst>
            <pc:docMk/>
            <pc:sldMk cId="2945737676" sldId="261"/>
            <ac:spMk id="22" creationId="{C457A2BC-4900-81CF-566A-C8D377F5E216}"/>
          </ac:spMkLst>
        </pc:spChg>
        <pc:spChg chg="add mod">
          <ac:chgData name="정현 김" userId="2a1605926094e083" providerId="LiveId" clId="{08D87850-DB55-4327-AD72-BB0A2DA99236}" dt="2024-11-23T15:51:57.456" v="2048" actId="1582"/>
          <ac:spMkLst>
            <pc:docMk/>
            <pc:sldMk cId="2945737676" sldId="261"/>
            <ac:spMk id="23" creationId="{DADDCED9-5770-7E2B-7514-C2751FF7B74D}"/>
          </ac:spMkLst>
        </pc:spChg>
        <pc:spChg chg="add mod">
          <ac:chgData name="정현 김" userId="2a1605926094e083" providerId="LiveId" clId="{08D87850-DB55-4327-AD72-BB0A2DA99236}" dt="2024-11-23T15:52:15.531" v="2050" actId="108"/>
          <ac:spMkLst>
            <pc:docMk/>
            <pc:sldMk cId="2945737676" sldId="261"/>
            <ac:spMk id="24" creationId="{79D879A4-E269-C5F9-FF22-4271A268192E}"/>
          </ac:spMkLst>
        </pc:spChg>
        <pc:spChg chg="add del mod">
          <ac:chgData name="정현 김" userId="2a1605926094e083" providerId="LiveId" clId="{08D87850-DB55-4327-AD72-BB0A2DA99236}" dt="2024-11-23T15:43:59.226" v="1905" actId="478"/>
          <ac:spMkLst>
            <pc:docMk/>
            <pc:sldMk cId="2945737676" sldId="261"/>
            <ac:spMk id="25" creationId="{7F25ADC1-5A6E-6E3F-9806-DF1EE3F76273}"/>
          </ac:spMkLst>
        </pc:spChg>
        <pc:spChg chg="add mod">
          <ac:chgData name="정현 김" userId="2a1605926094e083" providerId="LiveId" clId="{08D87850-DB55-4327-AD72-BB0A2DA99236}" dt="2024-11-23T15:53:23.243" v="2061" actId="207"/>
          <ac:spMkLst>
            <pc:docMk/>
            <pc:sldMk cId="2945737676" sldId="261"/>
            <ac:spMk id="26" creationId="{89B7EDE9-F7C4-6BE7-235F-EFC1AED54C3C}"/>
          </ac:spMkLst>
        </pc:spChg>
        <pc:spChg chg="add mod">
          <ac:chgData name="정현 김" userId="2a1605926094e083" providerId="LiveId" clId="{08D87850-DB55-4327-AD72-BB0A2DA99236}" dt="2024-11-23T15:52:19.641" v="2051" actId="108"/>
          <ac:spMkLst>
            <pc:docMk/>
            <pc:sldMk cId="2945737676" sldId="261"/>
            <ac:spMk id="27" creationId="{93872DBE-9A8E-3395-B950-5893ECA0669C}"/>
          </ac:spMkLst>
        </pc:spChg>
        <pc:spChg chg="add mod">
          <ac:chgData name="정현 김" userId="2a1605926094e083" providerId="LiveId" clId="{08D87850-DB55-4327-AD72-BB0A2DA99236}" dt="2024-11-23T15:52:54.989" v="2057" actId="108"/>
          <ac:spMkLst>
            <pc:docMk/>
            <pc:sldMk cId="2945737676" sldId="261"/>
            <ac:spMk id="28" creationId="{0480116F-CDD3-E830-88BD-964F9157C6C8}"/>
          </ac:spMkLst>
        </pc:spChg>
        <pc:spChg chg="add mod">
          <ac:chgData name="정현 김" userId="2a1605926094e083" providerId="LiveId" clId="{08D87850-DB55-4327-AD72-BB0A2DA99236}" dt="2024-11-23T15:52:58.004" v="2058" actId="108"/>
          <ac:spMkLst>
            <pc:docMk/>
            <pc:sldMk cId="2945737676" sldId="261"/>
            <ac:spMk id="29" creationId="{5BF0C5D2-846D-1BB1-28E1-8716D4298C8D}"/>
          </ac:spMkLst>
        </pc:spChg>
        <pc:grpChg chg="add del mod">
          <ac:chgData name="정현 김" userId="2a1605926094e083" providerId="LiveId" clId="{08D87850-DB55-4327-AD72-BB0A2DA99236}" dt="2024-11-23T15:55:03.356" v="2066" actId="165"/>
          <ac:grpSpMkLst>
            <pc:docMk/>
            <pc:sldMk cId="2945737676" sldId="261"/>
            <ac:grpSpMk id="30" creationId="{9ACE174F-77E6-5750-B367-8C944B1A3D05}"/>
          </ac:grpSpMkLst>
        </pc:grpChg>
        <pc:grpChg chg="add mod">
          <ac:chgData name="정현 김" userId="2a1605926094e083" providerId="LiveId" clId="{08D87850-DB55-4327-AD72-BB0A2DA99236}" dt="2024-11-23T15:57:11.676" v="2080" actId="164"/>
          <ac:grpSpMkLst>
            <pc:docMk/>
            <pc:sldMk cId="2945737676" sldId="261"/>
            <ac:grpSpMk id="31" creationId="{A523F9AC-6E27-871D-4F5D-84F6991ED14A}"/>
          </ac:grpSpMkLst>
        </pc:grpChg>
        <pc:grpChg chg="add mod">
          <ac:chgData name="정현 김" userId="2a1605926094e083" providerId="LiveId" clId="{08D87850-DB55-4327-AD72-BB0A2DA99236}" dt="2024-11-23T15:57:15.897" v="2081" actId="164"/>
          <ac:grpSpMkLst>
            <pc:docMk/>
            <pc:sldMk cId="2945737676" sldId="261"/>
            <ac:grpSpMk id="32" creationId="{FC24B8C2-2451-4538-F0C5-75982A366F94}"/>
          </ac:grpSpMkLst>
        </pc:grpChg>
        <pc:graphicFrameChg chg="add mod topLvl modGraphic">
          <ac:chgData name="정현 김" userId="2a1605926094e083" providerId="LiveId" clId="{08D87850-DB55-4327-AD72-BB0A2DA99236}" dt="2024-11-23T15:57:15.897" v="2081" actId="164"/>
          <ac:graphicFrameMkLst>
            <pc:docMk/>
            <pc:sldMk cId="2945737676" sldId="261"/>
            <ac:graphicFrameMk id="6" creationId="{FF808FEE-96F7-7D1E-4567-9F954A571DC3}"/>
          </ac:graphicFrameMkLst>
        </pc:graphicFrameChg>
        <pc:graphicFrameChg chg="add mod topLvl modGraphic">
          <ac:chgData name="정현 김" userId="2a1605926094e083" providerId="LiveId" clId="{08D87850-DB55-4327-AD72-BB0A2DA99236}" dt="2024-11-23T15:57:15.897" v="2081" actId="164"/>
          <ac:graphicFrameMkLst>
            <pc:docMk/>
            <pc:sldMk cId="2945737676" sldId="261"/>
            <ac:graphicFrameMk id="12" creationId="{56EB9A38-1BF4-34F5-D65B-EF09E5034B0D}"/>
          </ac:graphicFrameMkLst>
        </pc:graphicFrameChg>
        <pc:cxnChg chg="add mod">
          <ac:chgData name="정현 김" userId="2a1605926094e083" providerId="LiveId" clId="{08D87850-DB55-4327-AD72-BB0A2DA99236}" dt="2024-11-23T15:48:41.775" v="2027"/>
          <ac:cxnSpMkLst>
            <pc:docMk/>
            <pc:sldMk cId="2945737676" sldId="261"/>
            <ac:cxnSpMk id="18" creationId="{5F1832C5-DF20-D004-8601-984C31B10DAD}"/>
          </ac:cxnSpMkLst>
        </pc:cxnChg>
      </pc:sldChg>
      <pc:sldMasterChg chg="modSldLayout">
        <pc:chgData name="정현 김" userId="2a1605926094e083" providerId="LiveId" clId="{08D87850-DB55-4327-AD72-BB0A2DA99236}" dt="2024-11-23T15:28:13.389" v="1398" actId="14100"/>
        <pc:sldMasterMkLst>
          <pc:docMk/>
          <pc:sldMasterMk cId="97657862" sldId="2147483660"/>
        </pc:sldMasterMkLst>
        <pc:sldLayoutChg chg="addSp delSp modSp mod">
          <pc:chgData name="정현 김" userId="2a1605926094e083" providerId="LiveId" clId="{08D87850-DB55-4327-AD72-BB0A2DA99236}" dt="2024-11-23T15:28:13.389" v="1398" actId="14100"/>
          <pc:sldLayoutMkLst>
            <pc:docMk/>
            <pc:sldMasterMk cId="97657862" sldId="2147483660"/>
            <pc:sldLayoutMk cId="1030014464" sldId="2147483662"/>
          </pc:sldLayoutMkLst>
          <pc:spChg chg="mod">
            <ac:chgData name="정현 김" userId="2a1605926094e083" providerId="LiveId" clId="{08D87850-DB55-4327-AD72-BB0A2DA99236}" dt="2024-11-23T14:56:56.671" v="46" actId="1076"/>
            <ac:spMkLst>
              <pc:docMk/>
              <pc:sldMasterMk cId="97657862" sldId="2147483660"/>
              <pc:sldLayoutMk cId="1030014464" sldId="2147483662"/>
              <ac:spMk id="2" creationId="{00000000-0000-0000-0000-000000000000}"/>
            </ac:spMkLst>
          </pc:spChg>
          <pc:spChg chg="add del mod">
            <ac:chgData name="정현 김" userId="2a1605926094e083" providerId="LiveId" clId="{08D87850-DB55-4327-AD72-BB0A2DA99236}" dt="2024-11-23T14:57:36.070" v="51" actId="478"/>
            <ac:spMkLst>
              <pc:docMk/>
              <pc:sldMasterMk cId="97657862" sldId="2147483660"/>
              <pc:sldLayoutMk cId="1030014464" sldId="2147483662"/>
              <ac:spMk id="7" creationId="{DE4826EF-CDBE-F551-A59C-97D4E8431349}"/>
            </ac:spMkLst>
          </pc:spChg>
          <pc:spChg chg="add mod">
            <ac:chgData name="정현 김" userId="2a1605926094e083" providerId="LiveId" clId="{08D87850-DB55-4327-AD72-BB0A2DA99236}" dt="2024-11-23T14:58:14.804" v="58"/>
            <ac:spMkLst>
              <pc:docMk/>
              <pc:sldMasterMk cId="97657862" sldId="2147483660"/>
              <pc:sldLayoutMk cId="1030014464" sldId="2147483662"/>
              <ac:spMk id="8" creationId="{1E61B585-EEBC-C3FB-01CE-3E23F69383BF}"/>
            </ac:spMkLst>
          </pc:spChg>
          <pc:spChg chg="add mod">
            <ac:chgData name="정현 김" userId="2a1605926094e083" providerId="LiveId" clId="{08D87850-DB55-4327-AD72-BB0A2DA99236}" dt="2024-11-23T14:59:24.917" v="70" actId="122"/>
            <ac:spMkLst>
              <pc:docMk/>
              <pc:sldMasterMk cId="97657862" sldId="2147483660"/>
              <pc:sldLayoutMk cId="1030014464" sldId="2147483662"/>
              <ac:spMk id="9" creationId="{B474272C-EFBF-39B0-7E6F-AF18CD2B1929}"/>
            </ac:spMkLst>
          </pc:spChg>
          <pc:picChg chg="add mod">
            <ac:chgData name="정현 김" userId="2a1605926094e083" providerId="LiveId" clId="{08D87850-DB55-4327-AD72-BB0A2DA99236}" dt="2024-11-23T15:28:13.389" v="1398" actId="14100"/>
            <ac:picMkLst>
              <pc:docMk/>
              <pc:sldMasterMk cId="97657862" sldId="2147483660"/>
              <pc:sldLayoutMk cId="1030014464" sldId="2147483662"/>
              <ac:picMk id="11" creationId="{906969AD-964A-D697-9224-FC24A40148AB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경기도 학교안전사고 통지접수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단위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:</a:t>
            </a:r>
            <a:r>
              <a:rPr lang="ko-KR" altLang="en-US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건</a:t>
            </a:r>
            <a:r>
              <a:rPr lang="en-US" altLang="ko-KR" sz="2000" b="1" dirty="0">
                <a:latin typeface="돋움" panose="020B0600000101010101" pitchFamily="50" charset="-127"/>
                <a:ea typeface="돋움" panose="020B0600000101010101" pitchFamily="50" charset="-127"/>
              </a:rPr>
              <a:t>)</a:t>
            </a:r>
            <a:endParaRPr lang="ko-KR" sz="20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</c:rich>
      </c:tx>
      <c:layout>
        <c:manualLayout>
          <c:xMode val="edge"/>
          <c:yMode val="edge"/>
          <c:x val="0.23641019788914344"/>
          <c:y val="2.4664610922775814E-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돋움" panose="020B0600000101010101" pitchFamily="50" charset="-127"/>
              <a:ea typeface="돋움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3639539204756596"/>
          <c:y val="0.12167874721902736"/>
          <c:w val="0.75850853091524095"/>
          <c:h val="0.6762684579978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2021년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Sheet1!$B$2:$F$2</c:f>
              <c:numCache>
                <c:formatCode>#,##0_ </c:formatCode>
                <c:ptCount val="5"/>
                <c:pt idx="0">
                  <c:v>2080</c:v>
                </c:pt>
                <c:pt idx="1">
                  <c:v>10919</c:v>
                </c:pt>
                <c:pt idx="2">
                  <c:v>11708</c:v>
                </c:pt>
                <c:pt idx="3">
                  <c:v>9471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7-48CD-AA8F-5C32C4B49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612879"/>
        <c:axId val="1120611919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2022년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유치원</c:v>
                </c:pt>
                <c:pt idx="1">
                  <c:v>초등학교</c:v>
                </c:pt>
                <c:pt idx="2">
                  <c:v>중학교</c:v>
                </c:pt>
                <c:pt idx="3">
                  <c:v>고등학교</c:v>
                </c:pt>
                <c:pt idx="4">
                  <c:v>특수학교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2055</c:v>
                </c:pt>
                <c:pt idx="1">
                  <c:v>11707</c:v>
                </c:pt>
                <c:pt idx="2">
                  <c:v>11404</c:v>
                </c:pt>
                <c:pt idx="3">
                  <c:v>9061</c:v>
                </c:pt>
                <c:pt idx="4">
                  <c:v>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B7-48CD-AA8F-5C32C4B49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7255071"/>
        <c:axId val="1247304048"/>
      </c:lineChart>
      <c:catAx>
        <c:axId val="112061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120611919"/>
        <c:crosses val="autoZero"/>
        <c:auto val="1"/>
        <c:lblAlgn val="ctr"/>
        <c:lblOffset val="100"/>
        <c:noMultiLvlLbl val="0"/>
      </c:catAx>
      <c:valAx>
        <c:axId val="1120611919"/>
        <c:scaling>
          <c:orientation val="minMax"/>
        </c:scaling>
        <c:delete val="0"/>
        <c:axPos val="l"/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120612879"/>
        <c:crosses val="autoZero"/>
        <c:crossBetween val="between"/>
      </c:valAx>
      <c:valAx>
        <c:axId val="1247304048"/>
        <c:scaling>
          <c:orientation val="minMax"/>
          <c:max val="15000"/>
        </c:scaling>
        <c:delete val="0"/>
        <c:axPos val="r"/>
        <c:numFmt formatCode="#,##0_);[Red]\(#,##0\)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1327255071"/>
        <c:crosses val="max"/>
        <c:crossBetween val="between"/>
        <c:majorUnit val="3000"/>
      </c:valAx>
      <c:catAx>
        <c:axId val="13272550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7304048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 sz="1600"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78616-2FAE-4AA2-98DF-5ADE6F692C84}" type="doc">
      <dgm:prSet loTypeId="urn:microsoft.com/office/officeart/2005/8/layout/chevron1" loCatId="process" qsTypeId="urn:microsoft.com/office/officeart/2005/8/quickstyle/3d5" qsCatId="3D" csTypeId="urn:microsoft.com/office/officeart/2005/8/colors/accent2_2" csCatId="accent2" phldr="1"/>
      <dgm:spPr/>
    </dgm:pt>
    <dgm:pt modelId="{98C39C69-9555-4FD6-9036-AA208326E877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</a:p>
      </dgm:t>
    </dgm:pt>
    <dgm:pt modelId="{645412BF-147E-4C32-87C8-FD9D639AF611}" type="parTrans" cxnId="{04949F59-4390-436E-9462-DE36B9940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4EEF3F4-6976-4051-A065-821EB58B3C8E}" type="sibTrans" cxnId="{04949F59-4390-436E-9462-DE36B9940A2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4BC6DE41-2EAD-469E-89E7-62E203D47F93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</a:t>
          </a:r>
          <a:endParaRPr lang="en-US" altLang="ko-KR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서 작성</a:t>
          </a:r>
        </a:p>
      </dgm:t>
    </dgm:pt>
    <dgm:pt modelId="{2BA651AD-780D-4CD5-88E9-63F8C46911B8}" type="parTrans" cxnId="{A074BD5B-9BC5-4D8F-AD24-09C3A10C196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90D1616-3C78-4D23-8127-F1F322A82BBB}" type="sibTrans" cxnId="{A074BD5B-9BC5-4D8F-AD24-09C3A10C196C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5309A65-54ED-4FCD-A92B-508D029022F5}">
      <dgm:prSet phldrT="[텍스트]" custT="1"/>
      <dgm:spPr/>
      <dgm:t>
        <a:bodyPr/>
        <a:lstStyle/>
        <a:p>
          <a:pPr latinLnBrk="1"/>
          <a:r>
            <a:rPr lang="ko-KR" altLang="en-US" sz="18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BBDF02E6-12FE-4AF2-8F86-2914ACB31C5F}" type="parTrans" cxnId="{BDEE8B18-DEE6-4427-8BDB-6B75C15E4F8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D8D27F1B-631C-4092-A62F-2A3B1865A1FE}" type="sibTrans" cxnId="{BDEE8B18-DEE6-4427-8BDB-6B75C15E4F8E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147FE1B-7456-4C96-A722-158F489A5FA4}" type="pres">
      <dgm:prSet presAssocID="{21978616-2FAE-4AA2-98DF-5ADE6F692C84}" presName="Name0" presStyleCnt="0">
        <dgm:presLayoutVars>
          <dgm:dir/>
          <dgm:animLvl val="lvl"/>
          <dgm:resizeHandles val="exact"/>
        </dgm:presLayoutVars>
      </dgm:prSet>
      <dgm:spPr/>
    </dgm:pt>
    <dgm:pt modelId="{93300CC1-8C05-455E-991A-4388DF0C15C5}" type="pres">
      <dgm:prSet presAssocID="{98C39C69-9555-4FD6-9036-AA208326E87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F5541C5-B88B-46A7-BCB5-EA1B5142EC3C}" type="pres">
      <dgm:prSet presAssocID="{14EEF3F4-6976-4051-A065-821EB58B3C8E}" presName="parTxOnlySpace" presStyleCnt="0"/>
      <dgm:spPr/>
    </dgm:pt>
    <dgm:pt modelId="{781D5A05-7EFD-439E-96F8-F614889EF7E4}" type="pres">
      <dgm:prSet presAssocID="{4BC6DE41-2EAD-469E-89E7-62E203D47F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CD3F204-6023-4759-B1E7-3EA668225D60}" type="pres">
      <dgm:prSet presAssocID="{F90D1616-3C78-4D23-8127-F1F322A82BBB}" presName="parTxOnlySpace" presStyleCnt="0"/>
      <dgm:spPr/>
    </dgm:pt>
    <dgm:pt modelId="{71E85DB8-C478-4962-88A5-15B1DE2E6510}" type="pres">
      <dgm:prSet presAssocID="{E5309A65-54ED-4FCD-A92B-508D029022F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DEE8B18-DEE6-4427-8BDB-6B75C15E4F8E}" srcId="{21978616-2FAE-4AA2-98DF-5ADE6F692C84}" destId="{E5309A65-54ED-4FCD-A92B-508D029022F5}" srcOrd="2" destOrd="0" parTransId="{BBDF02E6-12FE-4AF2-8F86-2914ACB31C5F}" sibTransId="{D8D27F1B-631C-4092-A62F-2A3B1865A1FE}"/>
    <dgm:cxn modelId="{F7030923-E282-4F7F-AE40-1637BE044B01}" type="presOf" srcId="{21978616-2FAE-4AA2-98DF-5ADE6F692C84}" destId="{5147FE1B-7456-4C96-A722-158F489A5FA4}" srcOrd="0" destOrd="0" presId="urn:microsoft.com/office/officeart/2005/8/layout/chevron1"/>
    <dgm:cxn modelId="{A074BD5B-9BC5-4D8F-AD24-09C3A10C196C}" srcId="{21978616-2FAE-4AA2-98DF-5ADE6F692C84}" destId="{4BC6DE41-2EAD-469E-89E7-62E203D47F93}" srcOrd="1" destOrd="0" parTransId="{2BA651AD-780D-4CD5-88E9-63F8C46911B8}" sibTransId="{F90D1616-3C78-4D23-8127-F1F322A82BBB}"/>
    <dgm:cxn modelId="{B0D8024F-A4D5-4597-9C1C-324F7A400AB2}" type="presOf" srcId="{E5309A65-54ED-4FCD-A92B-508D029022F5}" destId="{71E85DB8-C478-4962-88A5-15B1DE2E6510}" srcOrd="0" destOrd="0" presId="urn:microsoft.com/office/officeart/2005/8/layout/chevron1"/>
    <dgm:cxn modelId="{04949F59-4390-436E-9462-DE36B9940A2F}" srcId="{21978616-2FAE-4AA2-98DF-5ADE6F692C84}" destId="{98C39C69-9555-4FD6-9036-AA208326E877}" srcOrd="0" destOrd="0" parTransId="{645412BF-147E-4C32-87C8-FD9D639AF611}" sibTransId="{14EEF3F4-6976-4051-A065-821EB58B3C8E}"/>
    <dgm:cxn modelId="{0FA5BB83-4B04-486F-8725-48D08BED89F9}" type="presOf" srcId="{98C39C69-9555-4FD6-9036-AA208326E877}" destId="{93300CC1-8C05-455E-991A-4388DF0C15C5}" srcOrd="0" destOrd="0" presId="urn:microsoft.com/office/officeart/2005/8/layout/chevron1"/>
    <dgm:cxn modelId="{39E7DC90-2A69-4A5C-969E-8F673CCC61D2}" type="presOf" srcId="{4BC6DE41-2EAD-469E-89E7-62E203D47F93}" destId="{781D5A05-7EFD-439E-96F8-F614889EF7E4}" srcOrd="0" destOrd="0" presId="urn:microsoft.com/office/officeart/2005/8/layout/chevron1"/>
    <dgm:cxn modelId="{67802166-FE19-44B0-95E2-661B9AAC63AD}" type="presParOf" srcId="{5147FE1B-7456-4C96-A722-158F489A5FA4}" destId="{93300CC1-8C05-455E-991A-4388DF0C15C5}" srcOrd="0" destOrd="0" presId="urn:microsoft.com/office/officeart/2005/8/layout/chevron1"/>
    <dgm:cxn modelId="{284BB526-FFE2-48B9-84F4-60A92A838A34}" type="presParOf" srcId="{5147FE1B-7456-4C96-A722-158F489A5FA4}" destId="{5F5541C5-B88B-46A7-BCB5-EA1B5142EC3C}" srcOrd="1" destOrd="0" presId="urn:microsoft.com/office/officeart/2005/8/layout/chevron1"/>
    <dgm:cxn modelId="{698ACDA3-6538-48AB-8A6E-CADA17766732}" type="presParOf" srcId="{5147FE1B-7456-4C96-A722-158F489A5FA4}" destId="{781D5A05-7EFD-439E-96F8-F614889EF7E4}" srcOrd="2" destOrd="0" presId="urn:microsoft.com/office/officeart/2005/8/layout/chevron1"/>
    <dgm:cxn modelId="{4804DBBE-30B6-42CB-82DC-86CA8D511A28}" type="presParOf" srcId="{5147FE1B-7456-4C96-A722-158F489A5FA4}" destId="{ECD3F204-6023-4759-B1E7-3EA668225D60}" srcOrd="3" destOrd="0" presId="urn:microsoft.com/office/officeart/2005/8/layout/chevron1"/>
    <dgm:cxn modelId="{DAC8668D-61D4-4AFD-954D-4B0EF603BB84}" type="presParOf" srcId="{5147FE1B-7456-4C96-A722-158F489A5FA4}" destId="{71E85DB8-C478-4962-88A5-15B1DE2E651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46E5D1-5994-49D3-A8CD-E98EF7B21755}" type="doc">
      <dgm:prSet loTypeId="urn:microsoft.com/office/officeart/2005/8/layout/venn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FF9CB36-7E38-4747-B1A9-E69B00EB7EFE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진단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서</a:t>
          </a:r>
        </a:p>
      </dgm:t>
    </dgm:pt>
    <dgm:pt modelId="{65A08DD3-8A8B-4A33-909C-1AB748BA8152}" type="parTrans" cxnId="{0B91525F-E7CE-4FF6-9B0E-CBF024C404D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15625D6-F1CE-4566-A7A5-93589DB0E995}" type="sibTrans" cxnId="{0B91525F-E7CE-4FF6-9B0E-CBF024C404D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42CA7A4-216B-4793-9002-9177E4BB4BB0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영수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증</a:t>
          </a:r>
        </a:p>
      </dgm:t>
    </dgm:pt>
    <dgm:pt modelId="{2AFC8A62-AADD-4043-803E-DBE327986997}" type="parTrans" cxnId="{9E7C5F34-83BF-42DB-A81E-DBE6760EA14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FF542BE0-D8FB-44C8-808C-95FFAE24E48C}" type="sibTrans" cxnId="{9E7C5F34-83BF-42DB-A81E-DBE6760EA14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949D4841-9DEB-4B67-87E9-380E444F190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gm:t>
    </dgm:pt>
    <dgm:pt modelId="{DD75E0F5-D4BC-4802-970D-CFF67E45A70F}" type="parTrans" cxnId="{7D654832-B6B4-485D-873E-C09157B290F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C83D6BE-D564-4C8D-8B91-D85C63B84FF4}" type="sibTrans" cxnId="{7D654832-B6B4-485D-873E-C09157B290F9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88D3B53-58A7-4B66-BB8A-2ACA86DAB69E}" type="pres">
      <dgm:prSet presAssocID="{A146E5D1-5994-49D3-A8CD-E98EF7B21755}" presName="Name0" presStyleCnt="0">
        <dgm:presLayoutVars>
          <dgm:dir/>
          <dgm:resizeHandles val="exact"/>
        </dgm:presLayoutVars>
      </dgm:prSet>
      <dgm:spPr/>
    </dgm:pt>
    <dgm:pt modelId="{13B2AFFC-55EC-49B0-95BD-A3995516380A}" type="pres">
      <dgm:prSet presAssocID="{0FF9CB36-7E38-4747-B1A9-E69B00EB7EFE}" presName="Name5" presStyleLbl="vennNode1" presStyleIdx="0" presStyleCnt="3">
        <dgm:presLayoutVars>
          <dgm:bulletEnabled val="1"/>
        </dgm:presLayoutVars>
      </dgm:prSet>
      <dgm:spPr/>
    </dgm:pt>
    <dgm:pt modelId="{A2A64DFC-8FFC-4CED-A42F-B1A857C2388C}" type="pres">
      <dgm:prSet presAssocID="{315625D6-F1CE-4566-A7A5-93589DB0E995}" presName="space" presStyleCnt="0"/>
      <dgm:spPr/>
    </dgm:pt>
    <dgm:pt modelId="{F995C76F-DC9D-45FA-8722-41F2B57B8418}" type="pres">
      <dgm:prSet presAssocID="{542CA7A4-216B-4793-9002-9177E4BB4BB0}" presName="Name5" presStyleLbl="vennNode1" presStyleIdx="1" presStyleCnt="3">
        <dgm:presLayoutVars>
          <dgm:bulletEnabled val="1"/>
        </dgm:presLayoutVars>
      </dgm:prSet>
      <dgm:spPr/>
    </dgm:pt>
    <dgm:pt modelId="{6636508D-C7CC-4B97-9C2F-AB933E843C4C}" type="pres">
      <dgm:prSet presAssocID="{FF542BE0-D8FB-44C8-808C-95FFAE24E48C}" presName="space" presStyleCnt="0"/>
      <dgm:spPr/>
    </dgm:pt>
    <dgm:pt modelId="{4577C29B-530C-4ED1-A0FB-F02215D00E09}" type="pres">
      <dgm:prSet presAssocID="{949D4841-9DEB-4B67-87E9-380E444F1909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E03F6D0C-1ABB-4A1E-AAE4-95421C7626A4}" type="presOf" srcId="{A146E5D1-5994-49D3-A8CD-E98EF7B21755}" destId="{888D3B53-58A7-4B66-BB8A-2ACA86DAB69E}" srcOrd="0" destOrd="0" presId="urn:microsoft.com/office/officeart/2005/8/layout/venn3"/>
    <dgm:cxn modelId="{207F4414-4B9B-4658-A48C-A8A4C4152FB3}" type="presOf" srcId="{542CA7A4-216B-4793-9002-9177E4BB4BB0}" destId="{F995C76F-DC9D-45FA-8722-41F2B57B8418}" srcOrd="0" destOrd="0" presId="urn:microsoft.com/office/officeart/2005/8/layout/venn3"/>
    <dgm:cxn modelId="{4DEA3F32-92A1-4015-99AD-DCFB270E2D31}" type="presOf" srcId="{949D4841-9DEB-4B67-87E9-380E444F1909}" destId="{4577C29B-530C-4ED1-A0FB-F02215D00E09}" srcOrd="0" destOrd="0" presId="urn:microsoft.com/office/officeart/2005/8/layout/venn3"/>
    <dgm:cxn modelId="{7D654832-B6B4-485D-873E-C09157B290F9}" srcId="{A146E5D1-5994-49D3-A8CD-E98EF7B21755}" destId="{949D4841-9DEB-4B67-87E9-380E444F1909}" srcOrd="2" destOrd="0" parTransId="{DD75E0F5-D4BC-4802-970D-CFF67E45A70F}" sibTransId="{3C83D6BE-D564-4C8D-8B91-D85C63B84FF4}"/>
    <dgm:cxn modelId="{9E7C5F34-83BF-42DB-A81E-DBE6760EA149}" srcId="{A146E5D1-5994-49D3-A8CD-E98EF7B21755}" destId="{542CA7A4-216B-4793-9002-9177E4BB4BB0}" srcOrd="1" destOrd="0" parTransId="{2AFC8A62-AADD-4043-803E-DBE327986997}" sibTransId="{FF542BE0-D8FB-44C8-808C-95FFAE24E48C}"/>
    <dgm:cxn modelId="{0B91525F-E7CE-4FF6-9B0E-CBF024C404DE}" srcId="{A146E5D1-5994-49D3-A8CD-E98EF7B21755}" destId="{0FF9CB36-7E38-4747-B1A9-E69B00EB7EFE}" srcOrd="0" destOrd="0" parTransId="{65A08DD3-8A8B-4A33-909C-1AB748BA8152}" sibTransId="{315625D6-F1CE-4566-A7A5-93589DB0E995}"/>
    <dgm:cxn modelId="{33B77561-AEB2-4AAC-BA32-EDED39869C4B}" type="presOf" srcId="{0FF9CB36-7E38-4747-B1A9-E69B00EB7EFE}" destId="{13B2AFFC-55EC-49B0-95BD-A3995516380A}" srcOrd="0" destOrd="0" presId="urn:microsoft.com/office/officeart/2005/8/layout/venn3"/>
    <dgm:cxn modelId="{6790C6C4-602C-4CDF-A99F-FEA9BD9E668C}" type="presParOf" srcId="{888D3B53-58A7-4B66-BB8A-2ACA86DAB69E}" destId="{13B2AFFC-55EC-49B0-95BD-A3995516380A}" srcOrd="0" destOrd="0" presId="urn:microsoft.com/office/officeart/2005/8/layout/venn3"/>
    <dgm:cxn modelId="{21D1DD65-EB51-4187-AC55-7EF9A216454C}" type="presParOf" srcId="{888D3B53-58A7-4B66-BB8A-2ACA86DAB69E}" destId="{A2A64DFC-8FFC-4CED-A42F-B1A857C2388C}" srcOrd="1" destOrd="0" presId="urn:microsoft.com/office/officeart/2005/8/layout/venn3"/>
    <dgm:cxn modelId="{3EC9FA4B-2E69-4D30-9A2C-B20580E9D22A}" type="presParOf" srcId="{888D3B53-58A7-4B66-BB8A-2ACA86DAB69E}" destId="{F995C76F-DC9D-45FA-8722-41F2B57B8418}" srcOrd="2" destOrd="0" presId="urn:microsoft.com/office/officeart/2005/8/layout/venn3"/>
    <dgm:cxn modelId="{FAA6C084-2AF8-4ABA-ACDA-3C1614537C7B}" type="presParOf" srcId="{888D3B53-58A7-4B66-BB8A-2ACA86DAB69E}" destId="{6636508D-C7CC-4B97-9C2F-AB933E843C4C}" srcOrd="3" destOrd="0" presId="urn:microsoft.com/office/officeart/2005/8/layout/venn3"/>
    <dgm:cxn modelId="{B1BF6EFE-0E90-4090-A90F-421CFA4B05C7}" type="presParOf" srcId="{888D3B53-58A7-4B66-BB8A-2ACA86DAB69E}" destId="{4577C29B-530C-4ED1-A0FB-F02215D00E0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00CC1-8C05-455E-991A-4388DF0C15C5}">
      <dsp:nvSpPr>
        <dsp:cNvPr id="0" name=""/>
        <dsp:cNvSpPr/>
      </dsp:nvSpPr>
      <dsp:spPr>
        <a:xfrm>
          <a:off x="1422" y="1049621"/>
          <a:ext cx="1732796" cy="693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사고발생</a:t>
          </a:r>
        </a:p>
      </dsp:txBody>
      <dsp:txXfrm>
        <a:off x="347981" y="1049621"/>
        <a:ext cx="1039678" cy="693118"/>
      </dsp:txXfrm>
    </dsp:sp>
    <dsp:sp modelId="{781D5A05-7EFD-439E-96F8-F614889EF7E4}">
      <dsp:nvSpPr>
        <dsp:cNvPr id="0" name=""/>
        <dsp:cNvSpPr/>
      </dsp:nvSpPr>
      <dsp:spPr>
        <a:xfrm>
          <a:off x="1560939" y="1049621"/>
          <a:ext cx="1732796" cy="693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사고통지</a:t>
          </a:r>
          <a:endParaRPr lang="en-US" altLang="ko-KR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서 작성</a:t>
          </a:r>
        </a:p>
      </dsp:txBody>
      <dsp:txXfrm>
        <a:off x="1907498" y="1049621"/>
        <a:ext cx="1039678" cy="693118"/>
      </dsp:txXfrm>
    </dsp:sp>
    <dsp:sp modelId="{71E85DB8-C478-4962-88A5-15B1DE2E6510}">
      <dsp:nvSpPr>
        <dsp:cNvPr id="0" name=""/>
        <dsp:cNvSpPr/>
      </dsp:nvSpPr>
      <dsp:spPr>
        <a:xfrm>
          <a:off x="3120456" y="1049621"/>
          <a:ext cx="1732796" cy="6931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접수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467015" y="1049621"/>
        <a:ext cx="1039678" cy="693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2AFFC-55EC-49B0-95BD-A3995516380A}">
      <dsp:nvSpPr>
        <dsp:cNvPr id="0" name=""/>
        <dsp:cNvSpPr/>
      </dsp:nvSpPr>
      <dsp:spPr>
        <a:xfrm>
          <a:off x="1420" y="72840"/>
          <a:ext cx="1242458" cy="12424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377" tIns="22860" rIns="6837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진단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서</a:t>
          </a:r>
        </a:p>
      </dsp:txBody>
      <dsp:txXfrm>
        <a:off x="183374" y="254794"/>
        <a:ext cx="878550" cy="878550"/>
      </dsp:txXfrm>
    </dsp:sp>
    <dsp:sp modelId="{F995C76F-DC9D-45FA-8722-41F2B57B8418}">
      <dsp:nvSpPr>
        <dsp:cNvPr id="0" name=""/>
        <dsp:cNvSpPr/>
      </dsp:nvSpPr>
      <dsp:spPr>
        <a:xfrm>
          <a:off x="995387" y="72840"/>
          <a:ext cx="1242458" cy="12424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377" tIns="22860" rIns="6837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영수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증</a:t>
          </a:r>
        </a:p>
      </dsp:txBody>
      <dsp:txXfrm>
        <a:off x="1177341" y="254794"/>
        <a:ext cx="878550" cy="878550"/>
      </dsp:txXfrm>
    </dsp:sp>
    <dsp:sp modelId="{4577C29B-530C-4ED1-A0FB-F02215D00E09}">
      <dsp:nvSpPr>
        <dsp:cNvPr id="0" name=""/>
        <dsp:cNvSpPr/>
      </dsp:nvSpPr>
      <dsp:spPr>
        <a:xfrm>
          <a:off x="1989354" y="72840"/>
          <a:ext cx="1242458" cy="124245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68377" tIns="22860" rIns="68377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주민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등록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등본</a:t>
          </a:r>
        </a:p>
      </dsp:txBody>
      <dsp:txXfrm>
        <a:off x="2171308" y="254794"/>
        <a:ext cx="878550" cy="878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0.61076</cdr:x>
      <cdr:y>0.1391</cdr:y>
    </cdr:from>
    <cdr:to>
      <cdr:x>0.79949</cdr:x>
      <cdr:y>0.29882</cdr:y>
    </cdr:to>
    <cdr:sp macro="" textlink="">
      <cdr:nvSpPr>
        <cdr:cNvPr id="2" name="말풍선: 모서리가 둥근 사각형 1">
          <a:extLst xmlns:a="http://schemas.openxmlformats.org/drawingml/2006/main">
            <a:ext uri="{FF2B5EF4-FFF2-40B4-BE49-F238E27FC236}">
              <a16:creationId xmlns:a16="http://schemas.microsoft.com/office/drawing/2014/main" id="{73D04EA2-A962-7A6A-D33A-5C5C3282D1F2}"/>
            </a:ext>
          </a:extLst>
        </cdr:cNvPr>
        <cdr:cNvSpPr/>
      </cdr:nvSpPr>
      <cdr:spPr>
        <a:xfrm xmlns:a="http://schemas.openxmlformats.org/drawingml/2006/main">
          <a:off x="5218315" y="644612"/>
          <a:ext cx="1612492" cy="740168"/>
        </a:xfrm>
        <a:prstGeom xmlns:a="http://schemas.openxmlformats.org/drawingml/2006/main" prst="wedgeRoundRectCallout">
          <a:avLst>
            <a:gd name="adj1" fmla="val -77638"/>
            <a:gd name="adj2" fmla="val -3409"/>
            <a:gd name="adj3" fmla="val 16667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중학교 건수</a:t>
          </a:r>
          <a:r>
            <a:rPr lang="en-US" altLang="ko-KR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 </a:t>
          </a:r>
        </a:p>
        <a:p xmlns:a="http://schemas.openxmlformats.org/drawingml/2006/main">
          <a:pPr algn="ctr"/>
          <a:r>
            <a:rPr lang="ko-KR" altLang="en-US" sz="1800" kern="1200" dirty="0">
              <a:latin typeface="돋움" panose="020B0600000101010101" pitchFamily="50" charset="-127"/>
              <a:ea typeface="돋움" panose="020B0600000101010101" pitchFamily="50" charset="-127"/>
            </a:rPr>
            <a:t>높음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4800F-235B-4185-99D1-7E75ACF6F26B}" type="datetimeFigureOut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1751D-8D56-497C-B620-C72AB44CDD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84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2B8D-AFCD-467F-93ED-7DCACAC91F57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0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E566-F7B2-4ECC-8B27-A4C915D670B1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265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EF58-8F08-44A2-A2FD-D43FE2768D2B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4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1325563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7315-9166-4254-AC61-E9D0CEE9A4C4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평행 사변형 7">
            <a:extLst>
              <a:ext uri="{FF2B5EF4-FFF2-40B4-BE49-F238E27FC236}">
                <a16:creationId xmlns:a16="http://schemas.microsoft.com/office/drawing/2014/main" id="{1E61B585-EEBC-C3FB-01CE-3E23F69383BF}"/>
              </a:ext>
            </a:extLst>
          </p:cNvPr>
          <p:cNvSpPr/>
          <p:nvPr userDrawn="1"/>
        </p:nvSpPr>
        <p:spPr>
          <a:xfrm>
            <a:off x="0" y="962242"/>
            <a:ext cx="9906000" cy="365125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배지 8">
            <a:extLst>
              <a:ext uri="{FF2B5EF4-FFF2-40B4-BE49-F238E27FC236}">
                <a16:creationId xmlns:a16="http://schemas.microsoft.com/office/drawing/2014/main" id="{B474272C-EFBF-39B0-7E6F-AF18CD2B1929}"/>
              </a:ext>
            </a:extLst>
          </p:cNvPr>
          <p:cNvSpPr/>
          <p:nvPr userDrawn="1"/>
        </p:nvSpPr>
        <p:spPr>
          <a:xfrm>
            <a:off x="681037" y="-1"/>
            <a:ext cx="8543924" cy="1325563"/>
          </a:xfrm>
          <a:prstGeom prst="plaque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>
              <a:solidFill>
                <a:schemeClr val="bg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11" name="그림 10" descr="그래픽, 그래픽 디자인, 폰트, 클립아트이(가) 표시된 사진&#10;&#10;자동 생성된 설명">
            <a:extLst>
              <a:ext uri="{FF2B5EF4-FFF2-40B4-BE49-F238E27FC236}">
                <a16:creationId xmlns:a16="http://schemas.microsoft.com/office/drawing/2014/main" id="{906969AD-964A-D697-9224-FC24A4014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44" y="6322847"/>
            <a:ext cx="1639311" cy="5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14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A8D6-A1C9-485E-AFEF-A598AB1769B6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087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E6C0-F059-470D-A85E-6E6D92FBFDDA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269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CAE50-5667-45C1-849E-3CF107B09AED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08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6365-593D-46FA-8F36-63357F04F855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68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2ECD6-3F14-4705-B2B2-6BB367B82B1B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90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5776-CA9E-458F-9BD8-FDB996D18AAD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787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585B-199C-40C9-974C-98D3794CF9CB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40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EDD796-A0CB-450F-9939-7738B6BAE17C}" type="datetime1">
              <a:rPr lang="ko-KR" altLang="en-US" smtClean="0"/>
              <a:t>2024-11-24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91A43-252D-4162-A412-A22DE6F1A8F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5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다리꼴 3">
            <a:extLst>
              <a:ext uri="{FF2B5EF4-FFF2-40B4-BE49-F238E27FC236}">
                <a16:creationId xmlns:a16="http://schemas.microsoft.com/office/drawing/2014/main" id="{6E72F3AD-C90B-13ED-16A6-D58D7B00798E}"/>
              </a:ext>
            </a:extLst>
          </p:cNvPr>
          <p:cNvSpPr/>
          <p:nvPr/>
        </p:nvSpPr>
        <p:spPr>
          <a:xfrm>
            <a:off x="0" y="3429000"/>
            <a:ext cx="9905999" cy="3429000"/>
          </a:xfrm>
          <a:prstGeom prst="trapezoid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91381BD-439A-E082-512E-2595ABB0BD1E}"/>
              </a:ext>
            </a:extLst>
          </p:cNvPr>
          <p:cNvSpPr/>
          <p:nvPr/>
        </p:nvSpPr>
        <p:spPr>
          <a:xfrm>
            <a:off x="1150375" y="2003773"/>
            <a:ext cx="8062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School Safety</a:t>
            </a:r>
          </a:p>
        </p:txBody>
      </p:sp>
      <p:pic>
        <p:nvPicPr>
          <p:cNvPr id="7" name="그림 6" descr="그래픽, 로고, 폰트, 그래픽 디자인이(가) 표시된 사진&#10;&#10;자동 생성된 설명">
            <a:extLst>
              <a:ext uri="{FF2B5EF4-FFF2-40B4-BE49-F238E27FC236}">
                <a16:creationId xmlns:a16="http://schemas.microsoft.com/office/drawing/2014/main" id="{EE9B9302-FD00-B1CD-211C-5EFA87A973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10" y="80308"/>
            <a:ext cx="1608189" cy="111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93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3FA605-FAFC-9F43-AE01-ED607D0C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7D1BC8-03B8-3F71-B522-3804C394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화살표: 오각형 4">
            <a:extLst>
              <a:ext uri="{FF2B5EF4-FFF2-40B4-BE49-F238E27FC236}">
                <a16:creationId xmlns:a16="http://schemas.microsoft.com/office/drawing/2014/main" id="{7CA8DF64-16B8-A3A4-4DD5-A2215C02A9CF}"/>
              </a:ext>
            </a:extLst>
          </p:cNvPr>
          <p:cNvSpPr/>
          <p:nvPr/>
        </p:nvSpPr>
        <p:spPr>
          <a:xfrm>
            <a:off x="1546277" y="2424955"/>
            <a:ext cx="6068808" cy="2171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각형 5">
            <a:extLst>
              <a:ext uri="{FF2B5EF4-FFF2-40B4-BE49-F238E27FC236}">
                <a16:creationId xmlns:a16="http://schemas.microsoft.com/office/drawing/2014/main" id="{9A5E720F-81CF-6C16-A914-1BCD605F2534}"/>
              </a:ext>
            </a:extLst>
          </p:cNvPr>
          <p:cNvSpPr/>
          <p:nvPr/>
        </p:nvSpPr>
        <p:spPr>
          <a:xfrm>
            <a:off x="681038" y="1667420"/>
            <a:ext cx="1573161" cy="974725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Ⅰ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20F9D-AE20-44E0-6681-15FB2C939CD6}"/>
              </a:ext>
            </a:extLst>
          </p:cNvPr>
          <p:cNvSpPr txBox="1"/>
          <p:nvPr/>
        </p:nvSpPr>
        <p:spPr>
          <a:xfrm>
            <a:off x="2254199" y="1963290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학교안전사고의 의미</a:t>
            </a:r>
          </a:p>
        </p:txBody>
      </p:sp>
      <p:sp>
        <p:nvSpPr>
          <p:cNvPr id="8" name="화살표: 오각형 7">
            <a:extLst>
              <a:ext uri="{FF2B5EF4-FFF2-40B4-BE49-F238E27FC236}">
                <a16:creationId xmlns:a16="http://schemas.microsoft.com/office/drawing/2014/main" id="{AE739148-9B05-A84C-8A15-4A5B4268EA64}"/>
              </a:ext>
            </a:extLst>
          </p:cNvPr>
          <p:cNvSpPr/>
          <p:nvPr/>
        </p:nvSpPr>
        <p:spPr>
          <a:xfrm>
            <a:off x="1546277" y="3577110"/>
            <a:ext cx="6068808" cy="2171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각형 8">
            <a:extLst>
              <a:ext uri="{FF2B5EF4-FFF2-40B4-BE49-F238E27FC236}">
                <a16:creationId xmlns:a16="http://schemas.microsoft.com/office/drawing/2014/main" id="{D0259719-E17F-34A9-6556-F7D584CF3262}"/>
              </a:ext>
            </a:extLst>
          </p:cNvPr>
          <p:cNvSpPr/>
          <p:nvPr/>
        </p:nvSpPr>
        <p:spPr>
          <a:xfrm>
            <a:off x="681038" y="2819575"/>
            <a:ext cx="1573161" cy="974725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Ⅱ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C39461-11E3-1E06-75F8-64DBB798B70E}"/>
              </a:ext>
            </a:extLst>
          </p:cNvPr>
          <p:cNvSpPr txBox="1"/>
          <p:nvPr/>
        </p:nvSpPr>
        <p:spPr>
          <a:xfrm>
            <a:off x="2254199" y="3115445"/>
            <a:ext cx="3775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배상책임 보험금 청구절차</a:t>
            </a:r>
          </a:p>
        </p:txBody>
      </p:sp>
      <p:sp>
        <p:nvSpPr>
          <p:cNvPr id="11" name="화살표: 오각형 10">
            <a:extLst>
              <a:ext uri="{FF2B5EF4-FFF2-40B4-BE49-F238E27FC236}">
                <a16:creationId xmlns:a16="http://schemas.microsoft.com/office/drawing/2014/main" id="{2BA393FE-D35B-16DE-810C-28B331429840}"/>
              </a:ext>
            </a:extLst>
          </p:cNvPr>
          <p:cNvSpPr/>
          <p:nvPr/>
        </p:nvSpPr>
        <p:spPr>
          <a:xfrm>
            <a:off x="1546277" y="4680386"/>
            <a:ext cx="6068808" cy="2171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각형 11">
            <a:extLst>
              <a:ext uri="{FF2B5EF4-FFF2-40B4-BE49-F238E27FC236}">
                <a16:creationId xmlns:a16="http://schemas.microsoft.com/office/drawing/2014/main" id="{8FFD8C8F-FEC3-5D83-C378-39BD4CEF4069}"/>
              </a:ext>
            </a:extLst>
          </p:cNvPr>
          <p:cNvSpPr/>
          <p:nvPr/>
        </p:nvSpPr>
        <p:spPr>
          <a:xfrm>
            <a:off x="681038" y="3922851"/>
            <a:ext cx="1573161" cy="974725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Ⅲ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9CEA35-FBA8-5756-1643-F17570287CB7}"/>
              </a:ext>
            </a:extLst>
          </p:cNvPr>
          <p:cNvSpPr txBox="1"/>
          <p:nvPr/>
        </p:nvSpPr>
        <p:spPr>
          <a:xfrm>
            <a:off x="2254199" y="4218721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  <a:hlinkClick r:id="rId2" action="ppaction://hlinksldjump"/>
              </a:rPr>
              <a:t>학교안전사고 통계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화살표: 오각형 13">
            <a:extLst>
              <a:ext uri="{FF2B5EF4-FFF2-40B4-BE49-F238E27FC236}">
                <a16:creationId xmlns:a16="http://schemas.microsoft.com/office/drawing/2014/main" id="{88AF38EE-0267-B37D-7DDD-2B7708DF8180}"/>
              </a:ext>
            </a:extLst>
          </p:cNvPr>
          <p:cNvSpPr/>
          <p:nvPr/>
        </p:nvSpPr>
        <p:spPr>
          <a:xfrm>
            <a:off x="1546277" y="5797304"/>
            <a:ext cx="6068808" cy="21719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각형 14">
            <a:extLst>
              <a:ext uri="{FF2B5EF4-FFF2-40B4-BE49-F238E27FC236}">
                <a16:creationId xmlns:a16="http://schemas.microsoft.com/office/drawing/2014/main" id="{C8B93531-7FFF-0E29-0130-3FC1BF0BDE58}"/>
              </a:ext>
            </a:extLst>
          </p:cNvPr>
          <p:cNvSpPr/>
          <p:nvPr/>
        </p:nvSpPr>
        <p:spPr>
          <a:xfrm>
            <a:off x="681038" y="5039769"/>
            <a:ext cx="1573161" cy="974725"/>
          </a:xfrm>
          <a:prstGeom prst="pentagon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돋움" panose="020B0600000101010101" pitchFamily="50" charset="-127"/>
                <a:ea typeface="돋움" panose="020B0600000101010101" pitchFamily="50" charset="-127"/>
              </a:rPr>
              <a:t>Ⅳ</a:t>
            </a:r>
            <a:endParaRPr lang="ko-KR" altLang="en-US" sz="24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6AFC16-9C0A-C396-DC5C-CF09E397B2BA}"/>
              </a:ext>
            </a:extLst>
          </p:cNvPr>
          <p:cNvSpPr txBox="1"/>
          <p:nvPr/>
        </p:nvSpPr>
        <p:spPr>
          <a:xfrm>
            <a:off x="2254199" y="5335639"/>
            <a:ext cx="3365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돋움" panose="020B0600000101010101" pitchFamily="50" charset="-127"/>
                <a:ea typeface="돋움" panose="020B0600000101010101" pitchFamily="50" charset="-127"/>
              </a:rPr>
              <a:t>학교안전사고 처리절차</a:t>
            </a:r>
          </a:p>
        </p:txBody>
      </p:sp>
      <p:pic>
        <p:nvPicPr>
          <p:cNvPr id="18" name="그림 17" descr="그림, 클립아트, 일러스트레이션, 아동 미술이(가) 표시된 사진&#10;&#10;자동 생성된 설명">
            <a:extLst>
              <a:ext uri="{FF2B5EF4-FFF2-40B4-BE49-F238E27FC236}">
                <a16:creationId xmlns:a16="http://schemas.microsoft.com/office/drawing/2014/main" id="{9C9D0F88-35AE-23D3-42D1-67529F77D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2" t="69886" r="6070" b="9315"/>
          <a:stretch/>
        </p:blipFill>
        <p:spPr>
          <a:xfrm>
            <a:off x="7964129" y="4848276"/>
            <a:ext cx="1666656" cy="9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8CA83-C887-6867-08ED-758FA2C32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Ⅰ. </a:t>
            </a:r>
            <a:r>
              <a:rPr lang="ko-KR" altLang="en-US" dirty="0"/>
              <a:t>학교안전사고의 의미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D10106-7186-6B47-2201-89573980E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02" y="1481496"/>
            <a:ext cx="8954575" cy="2235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err="1">
                <a:latin typeface="굴림" panose="020B0600000101010101" pitchFamily="50" charset="-127"/>
                <a:ea typeface="굴림" panose="020B0600000101010101" pitchFamily="50" charset="-127"/>
              </a:rPr>
              <a:t>Facillity</a:t>
            </a: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 Safety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Educational Facilities Periodic, Occasional, Summer Safety Check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Consultation on safety management of training, physical education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and dormitory facilities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7F67F8-84B3-9C3F-9CCE-9BCACF51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5CF24428-E0A4-97B9-3025-62E7F36A69C3}"/>
              </a:ext>
            </a:extLst>
          </p:cNvPr>
          <p:cNvSpPr txBox="1">
            <a:spLocks/>
          </p:cNvSpPr>
          <p:nvPr/>
        </p:nvSpPr>
        <p:spPr>
          <a:xfrm>
            <a:off x="395902" y="3716594"/>
            <a:ext cx="8954575" cy="2235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학교안전사고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학교교육활동 중에 발생한 사고로 학생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교직원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교육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활동 참여자에게 발생하는 질병이나 생명 또는 신체에</a:t>
            </a:r>
            <a:b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피해를 주는 모든 사고</a:t>
            </a: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629D8918-58E9-1EB6-631D-28B939BA2C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40638" y="4325222"/>
            <a:ext cx="15843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EFE3C77-42BE-7327-AE11-3DD5F55B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Ⅱ. </a:t>
            </a:r>
            <a:r>
              <a:rPr lang="ko-KR" altLang="en-US" dirty="0"/>
              <a:t>배상책임 보험금 청구절차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88FE17F1-9DF9-D14D-68C6-1B21B4B55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085290"/>
              </p:ext>
            </p:extLst>
          </p:nvPr>
        </p:nvGraphicFramePr>
        <p:xfrm>
          <a:off x="1615104" y="3223392"/>
          <a:ext cx="7928854" cy="24891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729987">
                  <a:extLst>
                    <a:ext uri="{9D8B030D-6E8A-4147-A177-3AD203B41FA5}">
                      <a16:colId xmlns:a16="http://schemas.microsoft.com/office/drawing/2014/main" val="1305264547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3753684946"/>
                    </a:ext>
                  </a:extLst>
                </a:gridCol>
                <a:gridCol w="2729987">
                  <a:extLst>
                    <a:ext uri="{9D8B030D-6E8A-4147-A177-3AD203B41FA5}">
                      <a16:colId xmlns:a16="http://schemas.microsoft.com/office/drawing/2014/main" val="656099969"/>
                    </a:ext>
                  </a:extLst>
                </a:gridCol>
              </a:tblGrid>
              <a:tr h="4148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지체없이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통지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서류 우편발송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우편접수 후 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14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일</a:t>
                      </a:r>
                      <a:endParaRPr lang="en-US" altLang="ko-KR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이내 지급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0648366"/>
                  </a:ext>
                </a:extLst>
              </a:tr>
              <a:tr h="414858"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청구서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학교통장사본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19633"/>
                  </a:ext>
                </a:extLst>
              </a:tr>
              <a:tr h="4148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중간 청구 가능</a:t>
                      </a:r>
                      <a:endParaRPr lang="en-US" altLang="ko-KR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장기치료 시</a:t>
                      </a:r>
                      <a:r>
                        <a:rPr lang="en-US" altLang="ko-KR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진료비 영수증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37263"/>
                  </a:ext>
                </a:extLst>
              </a:tr>
              <a:tr h="414858"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원본진단서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89323"/>
                  </a:ext>
                </a:extLst>
              </a:tr>
              <a:tr h="41485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수리 또는 구입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영수증 원본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14748"/>
                  </a:ext>
                </a:extLst>
              </a:tr>
              <a:tr h="414858"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간이영수증 불가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800" dirty="0"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685037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707675-6DC5-372A-AB5D-95B52672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팔각형 5">
            <a:extLst>
              <a:ext uri="{FF2B5EF4-FFF2-40B4-BE49-F238E27FC236}">
                <a16:creationId xmlns:a16="http://schemas.microsoft.com/office/drawing/2014/main" id="{418A2207-290D-3DF6-B7A2-FEA571F2CBD5}"/>
              </a:ext>
            </a:extLst>
          </p:cNvPr>
          <p:cNvSpPr/>
          <p:nvPr/>
        </p:nvSpPr>
        <p:spPr>
          <a:xfrm>
            <a:off x="1615105" y="2380993"/>
            <a:ext cx="2699376" cy="842400"/>
          </a:xfrm>
          <a:prstGeom prst="octagon">
            <a:avLst>
              <a:gd name="adj" fmla="val 2033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육각형 6">
            <a:extLst>
              <a:ext uri="{FF2B5EF4-FFF2-40B4-BE49-F238E27FC236}">
                <a16:creationId xmlns:a16="http://schemas.microsoft.com/office/drawing/2014/main" id="{9CE701FA-E095-B9E0-4EE9-10DC7C77D646}"/>
              </a:ext>
            </a:extLst>
          </p:cNvPr>
          <p:cNvSpPr/>
          <p:nvPr/>
        </p:nvSpPr>
        <p:spPr>
          <a:xfrm>
            <a:off x="1636651" y="2380992"/>
            <a:ext cx="2699376" cy="842399"/>
          </a:xfrm>
          <a:prstGeom prst="hexagon">
            <a:avLst>
              <a:gd name="adj" fmla="val 6001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치료</a:t>
            </a:r>
            <a:r>
              <a: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수리</a:t>
            </a:r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AC110272-BD05-B044-6732-10114D1558C2}"/>
              </a:ext>
            </a:extLst>
          </p:cNvPr>
          <p:cNvSpPr/>
          <p:nvPr/>
        </p:nvSpPr>
        <p:spPr>
          <a:xfrm>
            <a:off x="4314481" y="2380992"/>
            <a:ext cx="2491325" cy="842400"/>
          </a:xfrm>
          <a:prstGeom prst="octagon">
            <a:avLst>
              <a:gd name="adj" fmla="val 2033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F65006A5-DA62-C708-F3CD-657D75E6F735}"/>
              </a:ext>
            </a:extLst>
          </p:cNvPr>
          <p:cNvSpPr/>
          <p:nvPr/>
        </p:nvSpPr>
        <p:spPr>
          <a:xfrm>
            <a:off x="4314481" y="2380992"/>
            <a:ext cx="2491325" cy="842399"/>
          </a:xfrm>
          <a:prstGeom prst="hexagon">
            <a:avLst>
              <a:gd name="adj" fmla="val 6001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청구</a:t>
            </a:r>
          </a:p>
        </p:txBody>
      </p:sp>
      <p:sp>
        <p:nvSpPr>
          <p:cNvPr id="10" name="팔각형 9">
            <a:extLst>
              <a:ext uri="{FF2B5EF4-FFF2-40B4-BE49-F238E27FC236}">
                <a16:creationId xmlns:a16="http://schemas.microsoft.com/office/drawing/2014/main" id="{B095B747-4470-82EE-707C-D50E69A9BFE1}"/>
              </a:ext>
            </a:extLst>
          </p:cNvPr>
          <p:cNvSpPr/>
          <p:nvPr/>
        </p:nvSpPr>
        <p:spPr>
          <a:xfrm>
            <a:off x="6827353" y="2380992"/>
            <a:ext cx="2716606" cy="842400"/>
          </a:xfrm>
          <a:prstGeom prst="octagon">
            <a:avLst>
              <a:gd name="adj" fmla="val 2033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육각형 10">
            <a:extLst>
              <a:ext uri="{FF2B5EF4-FFF2-40B4-BE49-F238E27FC236}">
                <a16:creationId xmlns:a16="http://schemas.microsoft.com/office/drawing/2014/main" id="{8E320FB6-C2B9-EE1C-C5ED-FF0BEADCC3FB}"/>
              </a:ext>
            </a:extLst>
          </p:cNvPr>
          <p:cNvSpPr/>
          <p:nvPr/>
        </p:nvSpPr>
        <p:spPr>
          <a:xfrm>
            <a:off x="6827353" y="2380992"/>
            <a:ext cx="2716606" cy="842399"/>
          </a:xfrm>
          <a:prstGeom prst="hexagon">
            <a:avLst>
              <a:gd name="adj" fmla="val 60016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심사와 지급</a:t>
            </a:r>
          </a:p>
        </p:txBody>
      </p:sp>
      <p:sp>
        <p:nvSpPr>
          <p:cNvPr id="12" name="사각형: 빗면 11">
            <a:extLst>
              <a:ext uri="{FF2B5EF4-FFF2-40B4-BE49-F238E27FC236}">
                <a16:creationId xmlns:a16="http://schemas.microsoft.com/office/drawing/2014/main" id="{C3598E78-39E9-90D1-DBDE-25684AF23123}"/>
              </a:ext>
            </a:extLst>
          </p:cNvPr>
          <p:cNvSpPr/>
          <p:nvPr/>
        </p:nvSpPr>
        <p:spPr>
          <a:xfrm>
            <a:off x="681038" y="3223391"/>
            <a:ext cx="934065" cy="842400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공통</a:t>
            </a:r>
          </a:p>
        </p:txBody>
      </p:sp>
      <p:sp>
        <p:nvSpPr>
          <p:cNvPr id="13" name="사각형: 빗면 12">
            <a:extLst>
              <a:ext uri="{FF2B5EF4-FFF2-40B4-BE49-F238E27FC236}">
                <a16:creationId xmlns:a16="http://schemas.microsoft.com/office/drawing/2014/main" id="{F17941FA-2FDB-B25C-92B5-74ED9614FA6C}"/>
              </a:ext>
            </a:extLst>
          </p:cNvPr>
          <p:cNvSpPr/>
          <p:nvPr/>
        </p:nvSpPr>
        <p:spPr>
          <a:xfrm>
            <a:off x="681038" y="4046765"/>
            <a:ext cx="934065" cy="842400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대인</a:t>
            </a:r>
          </a:p>
        </p:txBody>
      </p:sp>
      <p:sp>
        <p:nvSpPr>
          <p:cNvPr id="14" name="사각형: 빗면 13">
            <a:extLst>
              <a:ext uri="{FF2B5EF4-FFF2-40B4-BE49-F238E27FC236}">
                <a16:creationId xmlns:a16="http://schemas.microsoft.com/office/drawing/2014/main" id="{E776E6FC-6855-2DFB-92C0-0AE1A44C2104}"/>
              </a:ext>
            </a:extLst>
          </p:cNvPr>
          <p:cNvSpPr/>
          <p:nvPr/>
        </p:nvSpPr>
        <p:spPr>
          <a:xfrm>
            <a:off x="681038" y="4870141"/>
            <a:ext cx="934065" cy="842400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대물</a:t>
            </a:r>
          </a:p>
        </p:txBody>
      </p:sp>
    </p:spTree>
    <p:extLst>
      <p:ext uri="{BB962C8B-B14F-4D97-AF65-F5344CB8AC3E}">
        <p14:creationId xmlns:p14="http://schemas.microsoft.com/office/powerpoint/2010/main" val="265129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B033BC-5512-CB50-7F3D-50281D00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Ⅲ. </a:t>
            </a:r>
            <a:r>
              <a:rPr lang="ko-KR" altLang="en-US" dirty="0"/>
              <a:t>학교안전사고 통계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04BB941D-2D96-CEF2-A87F-C86AF682F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354389"/>
              </p:ext>
            </p:extLst>
          </p:nvPr>
        </p:nvGraphicFramePr>
        <p:xfrm>
          <a:off x="681037" y="1461830"/>
          <a:ext cx="8543925" cy="4634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54FE91-8472-61A9-7E18-3161B8EC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59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87B04D-359A-2E1E-F819-5B094219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Ⅳ. </a:t>
            </a:r>
            <a:r>
              <a:rPr lang="ko-KR" altLang="en-US" dirty="0"/>
              <a:t>학교안전사고 처리절차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B50FA4-1B35-A82E-ACCE-8AE947AF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91A43-252D-4162-A412-A22DE6F1A8F5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C24B8C2-2451-4538-F0C5-75982A366F94}"/>
              </a:ext>
            </a:extLst>
          </p:cNvPr>
          <p:cNvGrpSpPr/>
          <p:nvPr/>
        </p:nvGrpSpPr>
        <p:grpSpPr>
          <a:xfrm>
            <a:off x="-25874" y="925801"/>
            <a:ext cx="4854675" cy="5268522"/>
            <a:chOff x="-25874" y="925801"/>
            <a:chExt cx="4854675" cy="5268522"/>
          </a:xfrm>
        </p:grpSpPr>
        <p:sp>
          <p:nvSpPr>
            <p:cNvPr id="5" name="사각형: 잘린 한쪽 모서리 4">
              <a:extLst>
                <a:ext uri="{FF2B5EF4-FFF2-40B4-BE49-F238E27FC236}">
                  <a16:creationId xmlns:a16="http://schemas.microsoft.com/office/drawing/2014/main" id="{B882266B-48C1-FC3E-BB13-E6A7C9E2802D}"/>
                </a:ext>
              </a:extLst>
            </p:cNvPr>
            <p:cNvSpPr/>
            <p:nvPr/>
          </p:nvSpPr>
          <p:spPr>
            <a:xfrm>
              <a:off x="235974" y="1533832"/>
              <a:ext cx="4542503" cy="4660491"/>
            </a:xfrm>
            <a:prstGeom prst="snip1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7" name="L 도형 6">
              <a:extLst>
                <a:ext uri="{FF2B5EF4-FFF2-40B4-BE49-F238E27FC236}">
                  <a16:creationId xmlns:a16="http://schemas.microsoft.com/office/drawing/2014/main" id="{22B61408-E93B-28D3-885D-707BB44E434C}"/>
                </a:ext>
              </a:extLst>
            </p:cNvPr>
            <p:cNvSpPr/>
            <p:nvPr/>
          </p:nvSpPr>
          <p:spPr>
            <a:xfrm flipH="1">
              <a:off x="919354" y="2707451"/>
              <a:ext cx="3175742" cy="631495"/>
            </a:xfrm>
            <a:prstGeom prst="corne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학교안전공제회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6" name="다이어그램 5">
              <a:extLst>
                <a:ext uri="{FF2B5EF4-FFF2-40B4-BE49-F238E27FC236}">
                  <a16:creationId xmlns:a16="http://schemas.microsoft.com/office/drawing/2014/main" id="{FF808FEE-96F7-7D1E-4567-9F954A571D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59275832"/>
                </p:ext>
              </p:extLst>
            </p:nvPr>
          </p:nvGraphicFramePr>
          <p:xfrm>
            <a:off x="-25874" y="925801"/>
            <a:ext cx="4854675" cy="27923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정육면체 8">
              <a:extLst>
                <a:ext uri="{FF2B5EF4-FFF2-40B4-BE49-F238E27FC236}">
                  <a16:creationId xmlns:a16="http://schemas.microsoft.com/office/drawing/2014/main" id="{7D8D0354-19EC-CDDF-0187-0B776EB6420F}"/>
                </a:ext>
              </a:extLst>
            </p:cNvPr>
            <p:cNvSpPr/>
            <p:nvPr/>
          </p:nvSpPr>
          <p:spPr>
            <a:xfrm flipH="1">
              <a:off x="346740" y="3989666"/>
              <a:ext cx="2494781" cy="631495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공지급여관리시스템</a:t>
              </a:r>
            </a:p>
          </p:txBody>
        </p:sp>
        <p:sp>
          <p:nvSpPr>
            <p:cNvPr id="8" name="정육면체 7">
              <a:extLst>
                <a:ext uri="{FF2B5EF4-FFF2-40B4-BE49-F238E27FC236}">
                  <a16:creationId xmlns:a16="http://schemas.microsoft.com/office/drawing/2014/main" id="{5B9B892D-A38E-E85F-BA35-AF7561EE35EA}"/>
                </a:ext>
              </a:extLst>
            </p:cNvPr>
            <p:cNvSpPr/>
            <p:nvPr/>
          </p:nvSpPr>
          <p:spPr>
            <a:xfrm>
              <a:off x="504057" y="3494031"/>
              <a:ext cx="1786859" cy="631495"/>
            </a:xfrm>
            <a:prstGeom prst="cub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통지방법</a:t>
              </a:r>
            </a:p>
          </p:txBody>
        </p:sp>
        <p:sp>
          <p:nvSpPr>
            <p:cNvPr id="10" name="화살표: 왼쪽/위쪽 9">
              <a:extLst>
                <a:ext uri="{FF2B5EF4-FFF2-40B4-BE49-F238E27FC236}">
                  <a16:creationId xmlns:a16="http://schemas.microsoft.com/office/drawing/2014/main" id="{3B08272D-7243-6FFC-0C8E-CB9845852F7E}"/>
                </a:ext>
              </a:extLst>
            </p:cNvPr>
            <p:cNvSpPr/>
            <p:nvPr/>
          </p:nvSpPr>
          <p:spPr>
            <a:xfrm>
              <a:off x="3075016" y="3519054"/>
              <a:ext cx="968442" cy="841994"/>
            </a:xfrm>
            <a:prstGeom prst="leftUp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순서도: 순차적 액세스 저장소 10">
              <a:extLst>
                <a:ext uri="{FF2B5EF4-FFF2-40B4-BE49-F238E27FC236}">
                  <a16:creationId xmlns:a16="http://schemas.microsoft.com/office/drawing/2014/main" id="{EAAB1191-FE4D-B615-5136-679F330AB775}"/>
                </a:ext>
              </a:extLst>
            </p:cNvPr>
            <p:cNvSpPr/>
            <p:nvPr/>
          </p:nvSpPr>
          <p:spPr>
            <a:xfrm>
              <a:off x="365137" y="5164169"/>
              <a:ext cx="1108433" cy="845132"/>
            </a:xfrm>
            <a:prstGeom prst="flowChartMagneticTap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첨부</a:t>
              </a:r>
              <a:endParaRPr lang="en-US" altLang="ko-KR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서류</a:t>
              </a:r>
            </a:p>
          </p:txBody>
        </p:sp>
        <p:graphicFrame>
          <p:nvGraphicFramePr>
            <p:cNvPr id="12" name="다이어그램 11">
              <a:extLst>
                <a:ext uri="{FF2B5EF4-FFF2-40B4-BE49-F238E27FC236}">
                  <a16:creationId xmlns:a16="http://schemas.microsoft.com/office/drawing/2014/main" id="{56EB9A38-1BF4-34F5-D65B-EF09E5034B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37084466"/>
                </p:ext>
              </p:extLst>
            </p:nvPr>
          </p:nvGraphicFramePr>
          <p:xfrm>
            <a:off x="1473570" y="4713672"/>
            <a:ext cx="3233234" cy="13881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sp>
        <p:nvSpPr>
          <p:cNvPr id="13" name="사각형: 잘린 한쪽 모서리 12">
            <a:extLst>
              <a:ext uri="{FF2B5EF4-FFF2-40B4-BE49-F238E27FC236}">
                <a16:creationId xmlns:a16="http://schemas.microsoft.com/office/drawing/2014/main" id="{B5F09089-E233-5151-1E2A-FBE01702EB73}"/>
              </a:ext>
            </a:extLst>
          </p:cNvPr>
          <p:cNvSpPr/>
          <p:nvPr/>
        </p:nvSpPr>
        <p:spPr>
          <a:xfrm flipH="1">
            <a:off x="5127523" y="1533831"/>
            <a:ext cx="4542503" cy="4660491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배지 13">
            <a:extLst>
              <a:ext uri="{FF2B5EF4-FFF2-40B4-BE49-F238E27FC236}">
                <a16:creationId xmlns:a16="http://schemas.microsoft.com/office/drawing/2014/main" id="{300D9360-C428-1F39-77B3-6796E5D4C5F1}"/>
              </a:ext>
            </a:extLst>
          </p:cNvPr>
          <p:cNvSpPr/>
          <p:nvPr/>
        </p:nvSpPr>
        <p:spPr>
          <a:xfrm>
            <a:off x="6282813" y="1632155"/>
            <a:ext cx="2054942" cy="491612"/>
          </a:xfrm>
          <a:prstGeom prst="plaqu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보상제도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화살표: 오각형 14">
            <a:extLst>
              <a:ext uri="{FF2B5EF4-FFF2-40B4-BE49-F238E27FC236}">
                <a16:creationId xmlns:a16="http://schemas.microsoft.com/office/drawing/2014/main" id="{24A34E4E-C49E-EC43-18BD-1182B052399A}"/>
              </a:ext>
            </a:extLst>
          </p:cNvPr>
          <p:cNvSpPr/>
          <p:nvPr/>
        </p:nvSpPr>
        <p:spPr>
          <a:xfrm>
            <a:off x="5488896" y="2458065"/>
            <a:ext cx="1836136" cy="58993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교육활동 중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화살표: 오각형 15">
            <a:extLst>
              <a:ext uri="{FF2B5EF4-FFF2-40B4-BE49-F238E27FC236}">
                <a16:creationId xmlns:a16="http://schemas.microsoft.com/office/drawing/2014/main" id="{22618151-186D-7472-8403-F0F4359CB038}"/>
              </a:ext>
            </a:extLst>
          </p:cNvPr>
          <p:cNvSpPr/>
          <p:nvPr/>
        </p:nvSpPr>
        <p:spPr>
          <a:xfrm flipH="1">
            <a:off x="7617464" y="2458065"/>
            <a:ext cx="1836136" cy="589935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밖의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교육관련</a:t>
            </a: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5F1832C5-DF20-D004-8601-984C31B10DAD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>
            <a:off x="8337755" y="1877961"/>
            <a:ext cx="345261" cy="580104"/>
          </a:xfrm>
          <a:prstGeom prst="bentConnector2">
            <a:avLst/>
          </a:prstGeom>
          <a:ln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사각형: 잘린 한쪽 모서리 19">
            <a:extLst>
              <a:ext uri="{FF2B5EF4-FFF2-40B4-BE49-F238E27FC236}">
                <a16:creationId xmlns:a16="http://schemas.microsoft.com/office/drawing/2014/main" id="{0C599299-E072-8D5D-247D-4961FBD33714}"/>
              </a:ext>
            </a:extLst>
          </p:cNvPr>
          <p:cNvSpPr/>
          <p:nvPr/>
        </p:nvSpPr>
        <p:spPr>
          <a:xfrm flipV="1">
            <a:off x="5399157" y="3256269"/>
            <a:ext cx="1246201" cy="773621"/>
          </a:xfrm>
          <a:prstGeom prst="snip1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FC5DC5-6596-DFCE-BBE6-0EA7657A0E91}"/>
              </a:ext>
            </a:extLst>
          </p:cNvPr>
          <p:cNvSpPr txBox="1"/>
          <p:nvPr/>
        </p:nvSpPr>
        <p:spPr>
          <a:xfrm>
            <a:off x="5461857" y="330945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학교안전</a:t>
            </a:r>
            <a:endParaRPr lang="en-US" altLang="ko-KR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공제회</a:t>
            </a:r>
          </a:p>
        </p:txBody>
      </p:sp>
      <p:sp>
        <p:nvSpPr>
          <p:cNvPr id="22" name="십자형 21">
            <a:extLst>
              <a:ext uri="{FF2B5EF4-FFF2-40B4-BE49-F238E27FC236}">
                <a16:creationId xmlns:a16="http://schemas.microsoft.com/office/drawing/2014/main" id="{C457A2BC-4900-81CF-566A-C8D377F5E216}"/>
              </a:ext>
            </a:extLst>
          </p:cNvPr>
          <p:cNvSpPr/>
          <p:nvPr/>
        </p:nvSpPr>
        <p:spPr>
          <a:xfrm>
            <a:off x="7007936" y="3319300"/>
            <a:ext cx="619961" cy="636482"/>
          </a:xfrm>
          <a:prstGeom prst="plus">
            <a:avLst>
              <a:gd name="adj" fmla="val 39206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설명선: 위쪽 화살표 22">
            <a:extLst>
              <a:ext uri="{FF2B5EF4-FFF2-40B4-BE49-F238E27FC236}">
                <a16:creationId xmlns:a16="http://schemas.microsoft.com/office/drawing/2014/main" id="{DADDCED9-5770-7E2B-7514-C2751FF7B74D}"/>
              </a:ext>
            </a:extLst>
          </p:cNvPr>
          <p:cNvSpPr/>
          <p:nvPr/>
        </p:nvSpPr>
        <p:spPr>
          <a:xfrm>
            <a:off x="7926619" y="3181408"/>
            <a:ext cx="1420761" cy="893391"/>
          </a:xfrm>
          <a:prstGeom prst="up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학교안전</a:t>
            </a:r>
            <a:endParaRPr lang="en-US" altLang="ko-KR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공제중앙회</a:t>
            </a:r>
          </a:p>
        </p:txBody>
      </p:sp>
      <p:sp>
        <p:nvSpPr>
          <p:cNvPr id="24" name="사각형: 모서리가 접힌 도형 23">
            <a:extLst>
              <a:ext uri="{FF2B5EF4-FFF2-40B4-BE49-F238E27FC236}">
                <a16:creationId xmlns:a16="http://schemas.microsoft.com/office/drawing/2014/main" id="{79D879A4-E269-C5F9-FF22-4271A268192E}"/>
              </a:ext>
            </a:extLst>
          </p:cNvPr>
          <p:cNvSpPr/>
          <p:nvPr/>
        </p:nvSpPr>
        <p:spPr>
          <a:xfrm>
            <a:off x="5249828" y="4436782"/>
            <a:ext cx="1684236" cy="48803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식중독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6" name="화살표: 왼쪽/오른쪽/위쪽/아래쪽 25">
            <a:extLst>
              <a:ext uri="{FF2B5EF4-FFF2-40B4-BE49-F238E27FC236}">
                <a16:creationId xmlns:a16="http://schemas.microsoft.com/office/drawing/2014/main" id="{89B7EDE9-F7C4-6BE7-235F-EFC1AED54C3C}"/>
              </a:ext>
            </a:extLst>
          </p:cNvPr>
          <p:cNvSpPr/>
          <p:nvPr/>
        </p:nvSpPr>
        <p:spPr>
          <a:xfrm>
            <a:off x="7460947" y="4334255"/>
            <a:ext cx="1858485" cy="662103"/>
          </a:xfrm>
          <a:prstGeom prst="quadArrow">
            <a:avLst>
              <a:gd name="adj1" fmla="val 66394"/>
              <a:gd name="adj2" fmla="val 33197"/>
              <a:gd name="adj3" fmla="val 29877"/>
            </a:avLst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학교배상책임</a:t>
            </a:r>
          </a:p>
        </p:txBody>
      </p:sp>
      <p:sp>
        <p:nvSpPr>
          <p:cNvPr id="27" name="구름 26">
            <a:extLst>
              <a:ext uri="{FF2B5EF4-FFF2-40B4-BE49-F238E27FC236}">
                <a16:creationId xmlns:a16="http://schemas.microsoft.com/office/drawing/2014/main" id="{93872DBE-9A8E-3395-B950-5893ECA0669C}"/>
              </a:ext>
            </a:extLst>
          </p:cNvPr>
          <p:cNvSpPr/>
          <p:nvPr/>
        </p:nvSpPr>
        <p:spPr>
          <a:xfrm rot="21049432">
            <a:off x="5284576" y="5193748"/>
            <a:ext cx="1765607" cy="68513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일사병</a:t>
            </a:r>
          </a:p>
        </p:txBody>
      </p:sp>
      <p:sp>
        <p:nvSpPr>
          <p:cNvPr id="28" name="사각형: 잘린 대각선 방향 모서리 27">
            <a:extLst>
              <a:ext uri="{FF2B5EF4-FFF2-40B4-BE49-F238E27FC236}">
                <a16:creationId xmlns:a16="http://schemas.microsoft.com/office/drawing/2014/main" id="{0480116F-CDD3-E830-88BD-964F9157C6C8}"/>
              </a:ext>
            </a:extLst>
          </p:cNvPr>
          <p:cNvSpPr/>
          <p:nvPr/>
        </p:nvSpPr>
        <p:spPr>
          <a:xfrm>
            <a:off x="7207233" y="5263604"/>
            <a:ext cx="1976284" cy="40447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청소년수련시설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9" name="사각형: 잘린 대각선 방향 모서리 28">
            <a:extLst>
              <a:ext uri="{FF2B5EF4-FFF2-40B4-BE49-F238E27FC236}">
                <a16:creationId xmlns:a16="http://schemas.microsoft.com/office/drawing/2014/main" id="{5BF0C5D2-846D-1BB1-28E1-8716D4298C8D}"/>
              </a:ext>
            </a:extLst>
          </p:cNvPr>
          <p:cNvSpPr/>
          <p:nvPr/>
        </p:nvSpPr>
        <p:spPr>
          <a:xfrm flipH="1">
            <a:off x="7492364" y="5668074"/>
            <a:ext cx="1445342" cy="40447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청소년단체</a:t>
            </a:r>
            <a:endParaRPr lang="ko-KR" altLang="en-US" dirty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57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168</Words>
  <Application>Microsoft Office PowerPoint</Application>
  <PresentationFormat>A4 용지(210x297mm)</PresentationFormat>
  <Paragraphs>74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4" baseType="lpstr">
      <vt:lpstr>굴림</vt:lpstr>
      <vt:lpstr>돋움</vt:lpstr>
      <vt:lpstr>맑은 고딕</vt:lpstr>
      <vt:lpstr>Aptos</vt:lpstr>
      <vt:lpstr>Aptos Display</vt:lpstr>
      <vt:lpstr>Arial</vt:lpstr>
      <vt:lpstr>Wingdings</vt:lpstr>
      <vt:lpstr>Office 테마</vt:lpstr>
      <vt:lpstr>PowerPoint 프레젠테이션</vt:lpstr>
      <vt:lpstr>목차</vt:lpstr>
      <vt:lpstr>Ⅰ. 학교안전사고의 의미</vt:lpstr>
      <vt:lpstr>Ⅱ. 배상책임 보험금 청구절차</vt:lpstr>
      <vt:lpstr>Ⅲ. 학교안전사고 통계</vt:lpstr>
      <vt:lpstr>Ⅳ. 학교안전사고 처리절차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정현 김</dc:creator>
  <cp:lastModifiedBy>정현 김</cp:lastModifiedBy>
  <cp:revision>1</cp:revision>
  <dcterms:created xsi:type="dcterms:W3CDTF">2024-11-23T14:51:36Z</dcterms:created>
  <dcterms:modified xsi:type="dcterms:W3CDTF">2024-11-23T15:58:57Z</dcterms:modified>
</cp:coreProperties>
</file>