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머리글 개체 틀 5">
            <a:extLst>
              <a:ext uri="{FF2B5EF4-FFF2-40B4-BE49-F238E27FC236}">
                <a16:creationId xmlns:a16="http://schemas.microsoft.com/office/drawing/2014/main" id="{2B7E7F45-CCAA-486C-917E-EC5045BC02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323FFBF1-735F-4A71-9E9E-80FE327260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28074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719E6-DE15-43A1-947B-9C3C22E0EEE6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643B195-F106-46BC-BDE0-D0C3278FAD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541D7-506F-4029-8888-7801C9D7E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40844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771479D-4CAE-4304-A4C3-11D899AB0F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41D7-506F-4029-8888-7801C9D7E7B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2636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E962F44-662F-4C25-AE29-CAC7A4217C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41D7-506F-4029-8888-7801C9D7E7B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3163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DBA8D2-D7C3-4E24-99B0-DC7232F81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9461995-78AA-41A5-A889-FFF8F80D5C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043426-4479-479E-B2F9-334148B3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155CD9-4145-49CD-95D2-44A75863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5FDBE0-5AD4-447C-A21F-DBE90354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980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DBFFCA-76F2-48CD-85E5-C60E499E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5C510F9-7ED4-42FE-8C41-5BE5C163F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DD8892-830A-4578-A5F2-A08594BB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55BD56-41D9-4D43-985C-3F0D48651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6F37CB-B2B6-468A-B5E4-5CDC27E7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403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1398068-7754-4A5F-AC84-4E254FA9D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76509C4-B1E1-4234-A0A0-7696B4210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F7DD0E-D8AA-4BF5-9C5D-8BF674EC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08D1DB-9949-4675-AEC5-9D897179E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7773C9-C318-47A6-95DB-407F07BE1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73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22FFC4-342B-49C4-A299-4E31348CD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AE9ADB-8CDD-48D6-B965-5F5F7B636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A9E16FD-8863-4C1A-AAD5-0EFCC695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43B229-70B1-477C-9C59-65854A99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CCC349-86C4-4083-A0E7-76F389FC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112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D833EF-AE9C-46BA-B5C6-EE2F66217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B6C78CE-2611-4A38-8AA0-37A1172B2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6A31BE-B47D-49AF-8CF1-3632714E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F5A77C-A17A-4206-8B78-1CA1F555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74314-DD96-41B4-A449-FF8046FAA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00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D4D783-3A5D-4D24-BDC8-16D34236C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9B7A4F-3E48-469D-8BA5-05E1FAC6B4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FFEE797-D36F-406F-A221-477E74DE8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DCF9EB6-08B9-44A1-A978-5007B35E0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CB43A9-FA3C-4DF0-B7CC-783405F8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BBA9EB9-8B8F-470E-A47E-2525F76C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076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0369F7-705D-42CC-A3A9-E5D20940B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F4FD474-DDE4-4181-8D6F-540AFE36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95CD99A-CD79-4CD2-B401-7929F63CF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0193874-8854-48C5-9564-3D89A896D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33216E2-7331-4B75-8665-C77330EF84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67A2EC8-D99A-4685-BCC1-3B840C0B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3A11C62-5E36-4CE6-B9A0-EA8DDF5D0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9B27250-7BF8-442C-8903-3E496070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804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421898-EA40-442F-A6E8-F7B45C979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2C00223-1299-4699-9E16-C0DA621E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D30EB3B-BDAA-4820-8700-092B7A55E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4D09873-E2CB-4C55-AF2F-2E15D2AB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32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6D8C2B0-DD0C-4011-B492-7BBEE8C40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451AFF3-E397-4A0B-9187-54803F93B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3FF1387-2335-44F9-859E-86D1E8511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880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B327CA-BC8F-45E7-BA20-BAC8AEC38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134D48E-667E-4E11-8D38-D16DA0153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32DD718-2411-42CD-BEE3-FEE666DA1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B94EB6-8114-4828-9A88-0D54F71B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C10D03-101A-4F08-BC14-FDBDBC138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840E95-828B-4F0A-B8FC-E8B3DDFC6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722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CC81A1-709E-4B8D-B396-155D0099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6BD7D34-ABED-4EFA-BC79-9A0F52C1AA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24DBA12-1027-4870-8731-F9D801EC2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6296117-15CF-4A6E-B48B-BE6B67E6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80B23FA-4AAE-40B6-B8F6-E158AFFD6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9E34734-DCDE-40D1-A3EF-0F0417F8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59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0304055-000E-48F8-9178-11F20E28D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01DB60-8900-4BBC-BC67-63C7FCC0D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A819DAC-0527-4C2D-B020-E0C32F6B5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E5AA9-8876-44AE-9E37-6518AFD5AE65}" type="datetimeFigureOut">
              <a:rPr lang="ko-KR" altLang="en-US" smtClean="0"/>
              <a:t>2022-07-11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9BE970-20C6-4A51-8DE1-C5F9C412A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9850D0-9221-4AAF-B419-5A5E45968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733F9-2F63-450D-82BD-A76EEA95DA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051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5279F370-D591-464E-B057-D7933BAE4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ko-KR" sz="3200" dirty="0">
                <a:latin typeface="굴림" panose="020B0600000101010101" pitchFamily="50" charset="-127"/>
                <a:ea typeface="굴림" panose="020B0600000101010101" pitchFamily="50" charset="-127"/>
              </a:rPr>
              <a:t>WAN : PPP (Point-to-Point Protocol)</a:t>
            </a:r>
            <a:endParaRPr lang="ko-KR" altLang="en-US" sz="32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41EF66B2-427F-4A41-8528-9D7F674D0F40}"/>
              </a:ext>
            </a:extLst>
          </p:cNvPr>
          <p:cNvCxnSpPr>
            <a:cxnSpLocks/>
          </p:cNvCxnSpPr>
          <p:nvPr/>
        </p:nvCxnSpPr>
        <p:spPr>
          <a:xfrm>
            <a:off x="2564296" y="1411356"/>
            <a:ext cx="711641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BDC371B-E065-4CA1-A09F-ABFA0E907C67}"/>
              </a:ext>
            </a:extLst>
          </p:cNvPr>
          <p:cNvSpPr txBox="1"/>
          <p:nvPr/>
        </p:nvSpPr>
        <p:spPr>
          <a:xfrm>
            <a:off x="2407640" y="1786855"/>
            <a:ext cx="74829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맑은 고딕" panose="020B0503020000020004" pitchFamily="50" charset="-127"/>
              <a:buChar char="▣"/>
            </a:pPr>
            <a:r>
              <a:rPr lang="en-US" altLang="ko-KR" dirty="0"/>
              <a:t>Network Control Protocol (NCP)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ko-KR" altLang="en-US" sz="1600" dirty="0"/>
              <a:t>각각의 네트웍 계층 프로토콜의 접속과 구성을 위해 사용</a:t>
            </a:r>
            <a:r>
              <a:rPr lang="en-US" altLang="ko-KR" sz="1600" dirty="0"/>
              <a:t>(Multiplexing)</a:t>
            </a:r>
          </a:p>
          <a:p>
            <a:pPr marL="285750" indent="-285750">
              <a:buFont typeface="맑은 고딕" panose="020B0503020000020004" pitchFamily="50" charset="-127"/>
              <a:buChar char="▣"/>
            </a:pPr>
            <a:endParaRPr lang="en-US" altLang="ko-KR" dirty="0"/>
          </a:p>
          <a:p>
            <a:pPr marL="285750" indent="-285750">
              <a:buFont typeface="맑은 고딕" panose="020B0503020000020004" pitchFamily="50" charset="-127"/>
              <a:buChar char="▣"/>
            </a:pPr>
            <a:r>
              <a:rPr lang="ko-KR" altLang="en-US" dirty="0"/>
              <a:t>프레임구조</a:t>
            </a:r>
          </a:p>
        </p:txBody>
      </p:sp>
      <p:graphicFrame>
        <p:nvGraphicFramePr>
          <p:cNvPr id="10" name="표 10">
            <a:extLst>
              <a:ext uri="{FF2B5EF4-FFF2-40B4-BE49-F238E27FC236}">
                <a16:creationId xmlns:a16="http://schemas.microsoft.com/office/drawing/2014/main" id="{1B81DDF5-3B22-47BE-9770-3767C4C30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807190"/>
              </p:ext>
            </p:extLst>
          </p:nvPr>
        </p:nvGraphicFramePr>
        <p:xfrm>
          <a:off x="2469643" y="3052573"/>
          <a:ext cx="7688148" cy="1325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358">
                  <a:extLst>
                    <a:ext uri="{9D8B030D-6E8A-4147-A177-3AD203B41FA5}">
                      <a16:colId xmlns:a16="http://schemas.microsoft.com/office/drawing/2014/main" val="2297371026"/>
                    </a:ext>
                  </a:extLst>
                </a:gridCol>
                <a:gridCol w="1281358">
                  <a:extLst>
                    <a:ext uri="{9D8B030D-6E8A-4147-A177-3AD203B41FA5}">
                      <a16:colId xmlns:a16="http://schemas.microsoft.com/office/drawing/2014/main" val="1474743085"/>
                    </a:ext>
                  </a:extLst>
                </a:gridCol>
                <a:gridCol w="1281358">
                  <a:extLst>
                    <a:ext uri="{9D8B030D-6E8A-4147-A177-3AD203B41FA5}">
                      <a16:colId xmlns:a16="http://schemas.microsoft.com/office/drawing/2014/main" val="3432260721"/>
                    </a:ext>
                  </a:extLst>
                </a:gridCol>
                <a:gridCol w="1281358">
                  <a:extLst>
                    <a:ext uri="{9D8B030D-6E8A-4147-A177-3AD203B41FA5}">
                      <a16:colId xmlns:a16="http://schemas.microsoft.com/office/drawing/2014/main" val="209008730"/>
                    </a:ext>
                  </a:extLst>
                </a:gridCol>
                <a:gridCol w="1281358">
                  <a:extLst>
                    <a:ext uri="{9D8B030D-6E8A-4147-A177-3AD203B41FA5}">
                      <a16:colId xmlns:a16="http://schemas.microsoft.com/office/drawing/2014/main" val="2887172143"/>
                    </a:ext>
                  </a:extLst>
                </a:gridCol>
                <a:gridCol w="1281358">
                  <a:extLst>
                    <a:ext uri="{9D8B030D-6E8A-4147-A177-3AD203B41FA5}">
                      <a16:colId xmlns:a16="http://schemas.microsoft.com/office/drawing/2014/main" val="903929022"/>
                    </a:ext>
                  </a:extLst>
                </a:gridCol>
              </a:tblGrid>
              <a:tr h="6627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Frag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Address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Control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Protocol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Information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FCS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172780"/>
                  </a:ext>
                </a:extLst>
              </a:tr>
              <a:tr h="6627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8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8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8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16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Variable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16/32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7257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8F2DFF5-ED49-4608-9BE2-CA655AC8573B}"/>
              </a:ext>
            </a:extLst>
          </p:cNvPr>
          <p:cNvSpPr txBox="1"/>
          <p:nvPr/>
        </p:nvSpPr>
        <p:spPr>
          <a:xfrm>
            <a:off x="9362965" y="257552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굴림" panose="020B0600000101010101" pitchFamily="50" charset="-127"/>
                <a:ea typeface="굴림" panose="020B0600000101010101" pitchFamily="50" charset="-127"/>
              </a:rPr>
              <a:t>Byte</a:t>
            </a:r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3" name="말풍선: 모서리가 둥근 사각형 12">
            <a:extLst>
              <a:ext uri="{FF2B5EF4-FFF2-40B4-BE49-F238E27FC236}">
                <a16:creationId xmlns:a16="http://schemas.microsoft.com/office/drawing/2014/main" id="{981AADD5-8BD7-49A1-B71E-F33A8D3330F1}"/>
              </a:ext>
            </a:extLst>
          </p:cNvPr>
          <p:cNvSpPr/>
          <p:nvPr/>
        </p:nvSpPr>
        <p:spPr>
          <a:xfrm>
            <a:off x="5497524" y="4552122"/>
            <a:ext cx="4393096" cy="894522"/>
          </a:xfrm>
          <a:prstGeom prst="wedgeRoundRectCallout">
            <a:avLst>
              <a:gd name="adj1" fmla="val 31204"/>
              <a:gd name="adj2" fmla="val -88871"/>
              <a:gd name="adj3" fmla="val 1666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ko-KR" sz="1600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Information : Zero or More Octets(Bytes)</a:t>
            </a:r>
          </a:p>
          <a:p>
            <a:r>
              <a:rPr lang="en-US" altLang="ko-KR" sz="1600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FSC : Frame Check Sequence</a:t>
            </a:r>
            <a:endParaRPr lang="ko-KR" altLang="en-US" sz="16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990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리본: 아래로 기울어짐 2">
            <a:extLst>
              <a:ext uri="{FF2B5EF4-FFF2-40B4-BE49-F238E27FC236}">
                <a16:creationId xmlns:a16="http://schemas.microsoft.com/office/drawing/2014/main" id="{8696D2C2-26DF-4D4D-B3F8-21292965D718}"/>
              </a:ext>
            </a:extLst>
          </p:cNvPr>
          <p:cNvSpPr/>
          <p:nvPr/>
        </p:nvSpPr>
        <p:spPr>
          <a:xfrm>
            <a:off x="1311966" y="377687"/>
            <a:ext cx="9939130" cy="1371600"/>
          </a:xfrm>
          <a:prstGeom prst="ribbon">
            <a:avLst>
              <a:gd name="adj1" fmla="val 16667"/>
              <a:gd name="adj2" fmla="val 69643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u="sng" dirty="0">
                <a:solidFill>
                  <a:schemeClr val="bg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Web Programming</a:t>
            </a:r>
            <a:endParaRPr lang="ko-KR" altLang="en-US" sz="3200" u="sng" dirty="0">
              <a:solidFill>
                <a:schemeClr val="bg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" name="사각형: 빗면 3">
            <a:extLst>
              <a:ext uri="{FF2B5EF4-FFF2-40B4-BE49-F238E27FC236}">
                <a16:creationId xmlns:a16="http://schemas.microsoft.com/office/drawing/2014/main" id="{DA9F8164-F91E-44CD-A5A2-0BB015765B5A}"/>
              </a:ext>
            </a:extLst>
          </p:cNvPr>
          <p:cNvSpPr/>
          <p:nvPr/>
        </p:nvSpPr>
        <p:spPr>
          <a:xfrm>
            <a:off x="4055166" y="2484782"/>
            <a:ext cx="974035" cy="3021495"/>
          </a:xfrm>
          <a:prstGeom prst="bevel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2800" b="1">
                <a:solidFill>
                  <a:schemeClr val="tx1"/>
                </a:solidFill>
                <a:latin typeface="궁서체" panose="02030609000101010101" pitchFamily="17" charset="-127"/>
                <a:ea typeface="궁서체" panose="02030609000101010101" pitchFamily="17" charset="-127"/>
              </a:rPr>
              <a:t>클라이언트</a:t>
            </a:r>
          </a:p>
        </p:txBody>
      </p:sp>
      <p:sp>
        <p:nvSpPr>
          <p:cNvPr id="5" name="사각형: 빗면 4">
            <a:extLst>
              <a:ext uri="{FF2B5EF4-FFF2-40B4-BE49-F238E27FC236}">
                <a16:creationId xmlns:a16="http://schemas.microsoft.com/office/drawing/2014/main" id="{82DBD9E8-0E2A-41BC-9009-0826001AB7EE}"/>
              </a:ext>
            </a:extLst>
          </p:cNvPr>
          <p:cNvSpPr/>
          <p:nvPr/>
        </p:nvSpPr>
        <p:spPr>
          <a:xfrm>
            <a:off x="6914323" y="2484783"/>
            <a:ext cx="974035" cy="3021495"/>
          </a:xfrm>
          <a:prstGeom prst="bevel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2800" b="1">
                <a:solidFill>
                  <a:schemeClr val="bg1"/>
                </a:solidFill>
                <a:latin typeface="궁서체" panose="02030609000101010101" pitchFamily="17" charset="-127"/>
                <a:ea typeface="궁서체" panose="02030609000101010101" pitchFamily="17" charset="-127"/>
              </a:rPr>
              <a:t>서버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47FF9BF-93F2-4133-A178-2E9D71C49A1F}"/>
              </a:ext>
            </a:extLst>
          </p:cNvPr>
          <p:cNvSpPr/>
          <p:nvPr/>
        </p:nvSpPr>
        <p:spPr>
          <a:xfrm>
            <a:off x="1311966" y="2922104"/>
            <a:ext cx="1630017" cy="77525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  <a:effectLst>
            <a:outerShdw dist="101600" dir="13500000" algn="b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브라우저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773BD2B-9B27-476B-B810-610F927FB28C}"/>
              </a:ext>
            </a:extLst>
          </p:cNvPr>
          <p:cNvSpPr/>
          <p:nvPr/>
        </p:nvSpPr>
        <p:spPr>
          <a:xfrm>
            <a:off x="1311966" y="4482547"/>
            <a:ext cx="1630017" cy="77525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Applet</a:t>
            </a:r>
            <a:endParaRPr lang="ko-KR" altLang="en-US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F6155C1-21E5-4E4B-A391-9FA579FC2698}"/>
              </a:ext>
            </a:extLst>
          </p:cNvPr>
          <p:cNvSpPr/>
          <p:nvPr/>
        </p:nvSpPr>
        <p:spPr>
          <a:xfrm>
            <a:off x="8825948" y="2136913"/>
            <a:ext cx="2822713" cy="4632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7BF2ACD-AE1E-447E-BC7A-BD8CA5F90FE6}"/>
              </a:ext>
            </a:extLst>
          </p:cNvPr>
          <p:cNvSpPr/>
          <p:nvPr/>
        </p:nvSpPr>
        <p:spPr>
          <a:xfrm>
            <a:off x="9601200" y="2524541"/>
            <a:ext cx="1828800" cy="725557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HTML </a:t>
            </a:r>
            <a:r>
              <a:rPr lang="ko-KR" altLang="en-US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문서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CCB56FE-5F3F-49B8-8697-8D705A173DF8}"/>
              </a:ext>
            </a:extLst>
          </p:cNvPr>
          <p:cNvSpPr/>
          <p:nvPr/>
        </p:nvSpPr>
        <p:spPr>
          <a:xfrm>
            <a:off x="9959008" y="3578088"/>
            <a:ext cx="1470991" cy="89452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웹기반</a:t>
            </a:r>
            <a:endParaRPr lang="en-US" altLang="ko-KR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프로그램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440998B-04C8-413B-89D9-42516EE92303}"/>
              </a:ext>
            </a:extLst>
          </p:cNvPr>
          <p:cNvSpPr/>
          <p:nvPr/>
        </p:nvSpPr>
        <p:spPr>
          <a:xfrm>
            <a:off x="9959008" y="4808709"/>
            <a:ext cx="1470991" cy="63610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DBMS</a:t>
            </a:r>
            <a:endParaRPr lang="ko-KR" altLang="en-US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2" name="원통형 11">
            <a:extLst>
              <a:ext uri="{FF2B5EF4-FFF2-40B4-BE49-F238E27FC236}">
                <a16:creationId xmlns:a16="http://schemas.microsoft.com/office/drawing/2014/main" id="{EAF2BB9F-4B4A-4349-B22A-F32CC0473A50}"/>
              </a:ext>
            </a:extLst>
          </p:cNvPr>
          <p:cNvSpPr/>
          <p:nvPr/>
        </p:nvSpPr>
        <p:spPr>
          <a:xfrm>
            <a:off x="9959008" y="5729587"/>
            <a:ext cx="1470990" cy="636104"/>
          </a:xfrm>
          <a:prstGeom prst="can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DB</a:t>
            </a:r>
            <a:endParaRPr lang="ko-KR" altLang="en-US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" name="폭발: 8pt 13">
            <a:extLst>
              <a:ext uri="{FF2B5EF4-FFF2-40B4-BE49-F238E27FC236}">
                <a16:creationId xmlns:a16="http://schemas.microsoft.com/office/drawing/2014/main" id="{AFF6C02A-04D8-42C5-9B94-03BBCCF6416F}"/>
              </a:ext>
            </a:extLst>
          </p:cNvPr>
          <p:cNvSpPr/>
          <p:nvPr/>
        </p:nvSpPr>
        <p:spPr>
          <a:xfrm>
            <a:off x="5150128" y="4027994"/>
            <a:ext cx="1709528" cy="1023730"/>
          </a:xfrm>
          <a:prstGeom prst="irregularSeal1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인터넷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AAF79E-AFB2-421A-B289-2F69BD63AC6E}"/>
              </a:ext>
            </a:extLst>
          </p:cNvPr>
          <p:cNvSpPr txBox="1"/>
          <p:nvPr/>
        </p:nvSpPr>
        <p:spPr>
          <a:xfrm>
            <a:off x="5486400" y="2887319"/>
            <a:ext cx="97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굴림" panose="020B0600000101010101" pitchFamily="50" charset="-127"/>
                <a:ea typeface="굴림" panose="020B0600000101010101" pitchFamily="50" charset="-127"/>
              </a:rPr>
              <a:t>HTTP</a:t>
            </a:r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4BA16B-DADA-49A5-9AC4-B9CF58C5A6BA}"/>
              </a:ext>
            </a:extLst>
          </p:cNvPr>
          <p:cNvSpPr txBox="1"/>
          <p:nvPr/>
        </p:nvSpPr>
        <p:spPr>
          <a:xfrm>
            <a:off x="9959007" y="6334613"/>
            <a:ext cx="147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>
                <a:latin typeface="굴림" panose="020B0600000101010101" pitchFamily="50" charset="-127"/>
                <a:ea typeface="굴림" panose="020B0600000101010101" pitchFamily="50" charset="-127"/>
              </a:rPr>
              <a:t>강의 범위</a:t>
            </a:r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1E0AA1-09B3-4FD3-B362-D3EB2DC0F7BD}"/>
              </a:ext>
            </a:extLst>
          </p:cNvPr>
          <p:cNvSpPr txBox="1"/>
          <p:nvPr/>
        </p:nvSpPr>
        <p:spPr>
          <a:xfrm>
            <a:off x="8766312" y="4229321"/>
            <a:ext cx="147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latin typeface="굴림" panose="020B0600000101010101" pitchFamily="50" charset="-127"/>
                <a:ea typeface="굴림" panose="020B0600000101010101" pitchFamily="50" charset="-127"/>
              </a:rPr>
              <a:t>결과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CC78BC-2327-4AF0-9A71-DEACACC23B72}"/>
              </a:ext>
            </a:extLst>
          </p:cNvPr>
          <p:cNvSpPr txBox="1"/>
          <p:nvPr/>
        </p:nvSpPr>
        <p:spPr>
          <a:xfrm>
            <a:off x="8766312" y="3353094"/>
            <a:ext cx="1470992" cy="36933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latin typeface="굴림" panose="020B0600000101010101" pitchFamily="50" charset="-127"/>
                <a:ea typeface="굴림" panose="020B0600000101010101" pitchFamily="50" charset="-127"/>
              </a:rPr>
              <a:t>요청</a:t>
            </a:r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70075048-4042-489F-B61D-4D15E848AC12}"/>
              </a:ext>
            </a:extLst>
          </p:cNvPr>
          <p:cNvCxnSpPr>
            <a:stCxn id="6" idx="3"/>
          </p:cNvCxnSpPr>
          <p:nvPr/>
        </p:nvCxnSpPr>
        <p:spPr>
          <a:xfrm>
            <a:off x="2941983" y="3309731"/>
            <a:ext cx="1113183" cy="9148"/>
          </a:xfrm>
          <a:prstGeom prst="straightConnector1">
            <a:avLst/>
          </a:prstGeom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85801EBC-8A96-4C52-9B21-CE3BEAD25D97}"/>
              </a:ext>
            </a:extLst>
          </p:cNvPr>
          <p:cNvCxnSpPr>
            <a:cxnSpLocks/>
          </p:cNvCxnSpPr>
          <p:nvPr/>
        </p:nvCxnSpPr>
        <p:spPr>
          <a:xfrm>
            <a:off x="5029201" y="3318879"/>
            <a:ext cx="1885122" cy="0"/>
          </a:xfrm>
          <a:prstGeom prst="straightConnector1">
            <a:avLst/>
          </a:prstGeom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93935FDF-4ED7-40EF-92CD-5A7F2BA7C5A0}"/>
              </a:ext>
            </a:extLst>
          </p:cNvPr>
          <p:cNvCxnSpPr>
            <a:stCxn id="7" idx="3"/>
          </p:cNvCxnSpPr>
          <p:nvPr/>
        </p:nvCxnSpPr>
        <p:spPr>
          <a:xfrm flipV="1">
            <a:off x="2941983" y="4870173"/>
            <a:ext cx="1113183" cy="1"/>
          </a:xfrm>
          <a:prstGeom prst="straightConnector1">
            <a:avLst/>
          </a:prstGeom>
          <a:ln w="952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F6162E5F-D30E-45E2-ABAF-AEEA1B4E63EE}"/>
              </a:ext>
            </a:extLst>
          </p:cNvPr>
          <p:cNvCxnSpPr>
            <a:cxnSpLocks/>
          </p:cNvCxnSpPr>
          <p:nvPr/>
        </p:nvCxnSpPr>
        <p:spPr>
          <a:xfrm>
            <a:off x="7923614" y="2922104"/>
            <a:ext cx="1677586" cy="0"/>
          </a:xfrm>
          <a:prstGeom prst="straightConnector1">
            <a:avLst/>
          </a:prstGeom>
          <a:ln w="952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F6CFB2B5-12D2-4069-884D-87B3408CBAE3}"/>
              </a:ext>
            </a:extLst>
          </p:cNvPr>
          <p:cNvCxnSpPr>
            <a:cxnSpLocks/>
          </p:cNvCxnSpPr>
          <p:nvPr/>
        </p:nvCxnSpPr>
        <p:spPr>
          <a:xfrm>
            <a:off x="7888358" y="3722426"/>
            <a:ext cx="2070649" cy="1875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BFE3FF7F-5745-4010-8F3A-1BA24F70A772}"/>
              </a:ext>
            </a:extLst>
          </p:cNvPr>
          <p:cNvCxnSpPr>
            <a:stCxn id="5" idx="0"/>
          </p:cNvCxnSpPr>
          <p:nvPr/>
        </p:nvCxnSpPr>
        <p:spPr>
          <a:xfrm>
            <a:off x="7888358" y="3995531"/>
            <a:ext cx="2070649" cy="29818"/>
          </a:xfrm>
          <a:prstGeom prst="straightConnector1">
            <a:avLst/>
          </a:prstGeom>
          <a:ln w="952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>
            <a:extLst>
              <a:ext uri="{FF2B5EF4-FFF2-40B4-BE49-F238E27FC236}">
                <a16:creationId xmlns:a16="http://schemas.microsoft.com/office/drawing/2014/main" id="{05539965-FAB5-4722-874F-0AD0E19A208C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10694504" y="4472611"/>
            <a:ext cx="0" cy="336098"/>
          </a:xfrm>
          <a:prstGeom prst="straightConnector1">
            <a:avLst/>
          </a:prstGeom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574056AE-7DD7-4469-BB9B-9109481657AE}"/>
              </a:ext>
            </a:extLst>
          </p:cNvPr>
          <p:cNvCxnSpPr>
            <a:cxnSpLocks/>
            <a:stCxn id="11" idx="2"/>
            <a:endCxn id="12" idx="1"/>
          </p:cNvCxnSpPr>
          <p:nvPr/>
        </p:nvCxnSpPr>
        <p:spPr>
          <a:xfrm flipH="1">
            <a:off x="10694503" y="5444813"/>
            <a:ext cx="1" cy="284774"/>
          </a:xfrm>
          <a:prstGeom prst="straightConnector1">
            <a:avLst/>
          </a:prstGeom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61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72</Words>
  <Application>Microsoft Office PowerPoint</Application>
  <PresentationFormat>와이드스크린</PresentationFormat>
  <Paragraphs>37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굴림</vt:lpstr>
      <vt:lpstr>궁서체</vt:lpstr>
      <vt:lpstr>맑은 고딕</vt:lpstr>
      <vt:lpstr>Arial</vt:lpstr>
      <vt:lpstr>Wingdings</vt:lpstr>
      <vt:lpstr>Office 테마</vt:lpstr>
      <vt:lpstr>WAN : PPP (Point-to-Point Protocol)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USER1</dc:creator>
  <cp:lastModifiedBy>USER1</cp:lastModifiedBy>
  <cp:revision>11</cp:revision>
  <dcterms:created xsi:type="dcterms:W3CDTF">2022-07-10T17:08:59Z</dcterms:created>
  <dcterms:modified xsi:type="dcterms:W3CDTF">2022-07-10T18:20:24Z</dcterms:modified>
</cp:coreProperties>
</file>