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77" y="-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dirty="0" smtClean="0"/>
              <a:t>운영</a:t>
            </a:r>
            <a:r>
              <a:rPr lang="en-US" altLang="ko-KR" dirty="0" smtClean="0"/>
              <a:t> </a:t>
            </a:r>
            <a:r>
              <a:rPr lang="ko-KR" dirty="0" smtClean="0"/>
              <a:t>비용</a:t>
            </a:r>
            <a:r>
              <a:rPr lang="en-US" dirty="0"/>
              <a:t>(</a:t>
            </a:r>
            <a:r>
              <a:rPr lang="ko-KR" dirty="0"/>
              <a:t>잉크</a:t>
            </a:r>
            <a:r>
              <a:rPr lang="en-US" dirty="0"/>
              <a:t> </a:t>
            </a:r>
            <a:r>
              <a:rPr lang="ko-KR" dirty="0"/>
              <a:t>비용</a:t>
            </a:r>
            <a:r>
              <a:rPr lang="en-US" dirty="0"/>
              <a:t>)</a:t>
            </a:r>
            <a:endParaRPr lang="ko-KR" dirty="0"/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고품질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UTWO 100</c:v>
                </c:pt>
                <c:pt idx="1">
                  <c:v>UTWO 200</c:v>
                </c:pt>
                <c:pt idx="2">
                  <c:v>UTWO 300</c:v>
                </c:pt>
              </c:strCache>
            </c:strRef>
          </c:cat>
          <c:val>
            <c:numRef>
              <c:f>Sheet1!$B$2:$B$4</c:f>
              <c:numCache>
                <c:formatCode>#,##0_ </c:formatCode>
                <c:ptCount val="3"/>
                <c:pt idx="0">
                  <c:v>1321</c:v>
                </c:pt>
                <c:pt idx="1">
                  <c:v>1618</c:v>
                </c:pt>
                <c:pt idx="2">
                  <c:v>3230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최고 품질</c:v>
                </c:pt>
              </c:strCache>
            </c:strRef>
          </c:tx>
          <c:dLbls>
            <c:delete val="1"/>
          </c:dLbls>
          <c:cat>
            <c:strRef>
              <c:f>Sheet1!$A$2:$A$4</c:f>
              <c:strCache>
                <c:ptCount val="3"/>
                <c:pt idx="0">
                  <c:v>UTWO 100</c:v>
                </c:pt>
                <c:pt idx="1">
                  <c:v>UTWO 200</c:v>
                </c:pt>
                <c:pt idx="2">
                  <c:v>UTWO 300</c:v>
                </c:pt>
              </c:strCache>
            </c:strRef>
          </c:cat>
          <c:val>
            <c:numRef>
              <c:f>Sheet1!$C$2:$C$4</c:f>
              <c:numCache>
                <c:formatCode>#,##0_ </c:formatCode>
                <c:ptCount val="3"/>
                <c:pt idx="0">
                  <c:v>1579</c:v>
                </c:pt>
                <c:pt idx="1">
                  <c:v>1940</c:v>
                </c:pt>
                <c:pt idx="2">
                  <c:v>3845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고급 사진</c:v>
                </c:pt>
              </c:strCache>
            </c:strRef>
          </c:tx>
          <c:dLbls>
            <c:delete val="1"/>
          </c:dLbls>
          <c:cat>
            <c:strRef>
              <c:f>Sheet1!$A$2:$A$4</c:f>
              <c:strCache>
                <c:ptCount val="3"/>
                <c:pt idx="0">
                  <c:v>UTWO 100</c:v>
                </c:pt>
                <c:pt idx="1">
                  <c:v>UTWO 200</c:v>
                </c:pt>
                <c:pt idx="2">
                  <c:v>UTWO 300</c:v>
                </c:pt>
              </c:strCache>
            </c:strRef>
          </c:cat>
          <c:val>
            <c:numRef>
              <c:f>Sheet1!$D$2:$D$4</c:f>
              <c:numCache>
                <c:formatCode>#,##0_ </c:formatCode>
                <c:ptCount val="3"/>
                <c:pt idx="0">
                  <c:v>1713</c:v>
                </c:pt>
                <c:pt idx="1">
                  <c:v>2287</c:v>
                </c:pt>
                <c:pt idx="2">
                  <c:v>4478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403357184"/>
        <c:axId val="362920128"/>
      </c:lineChart>
      <c:catAx>
        <c:axId val="4033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920128"/>
        <c:crosses val="autoZero"/>
        <c:auto val="1"/>
        <c:lblAlgn val="ctr"/>
        <c:lblOffset val="100"/>
        <c:noMultiLvlLbl val="0"/>
      </c:catAx>
      <c:valAx>
        <c:axId val="362920128"/>
        <c:scaling>
          <c:orientation val="minMax"/>
          <c:max val="5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_ " sourceLinked="1"/>
        <c:majorTickMark val="out"/>
        <c:minorTickMark val="none"/>
        <c:tickLblPos val="nextTo"/>
        <c:crossAx val="403357184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C000"/>
    </a:solidFill>
    <a:ln>
      <a:solidFill>
        <a:schemeClr val="tx1"/>
      </a:solidFill>
    </a:ln>
  </c:spPr>
  <c:txPr>
    <a:bodyPr/>
    <a:lstStyle/>
    <a:p>
      <a:pPr>
        <a:defRPr sz="1600" b="1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F4D12-7545-42A8-B5BE-F8D0AF0C21D5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5495CBD-C268-4036-838D-4DE5BF97D67B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광택</a:t>
          </a:r>
          <a: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용지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B81F8319-3CFF-4F1B-B7E3-61BE110A65CD}" type="parTrans" cxnId="{E7C099B1-9A2C-4827-AE23-BE299D18243E}">
      <dgm:prSet/>
      <dgm:spPr/>
      <dgm:t>
        <a:bodyPr/>
        <a:lstStyle/>
        <a:p>
          <a:pPr latinLnBrk="1"/>
          <a:endParaRPr lang="ko-KR" altLang="en-US"/>
        </a:p>
      </dgm:t>
    </dgm:pt>
    <dgm:pt modelId="{EA931692-D5A0-4827-AD00-E0A0E512D9C3}" type="sibTrans" cxnId="{E7C099B1-9A2C-4827-AE23-BE299D18243E}">
      <dgm:prSet/>
      <dgm:spPr/>
      <dgm:t>
        <a:bodyPr/>
        <a:lstStyle/>
        <a:p>
          <a:pPr latinLnBrk="1"/>
          <a:endParaRPr lang="ko-KR" altLang="en-US"/>
        </a:p>
      </dgm:t>
    </dgm:pt>
    <dgm:pt modelId="{899199E3-B723-49C2-A1AF-CD46A6367CC7}">
      <dgm:prSet phldrT="[텍스트]" custT="1"/>
      <dgm:spPr/>
      <dgm:t>
        <a:bodyPr/>
        <a:lstStyle/>
        <a:p>
          <a:pPr latinLnBrk="1"/>
          <a:r>
            <a:rPr lang="ko-KR" altLang="en-US" sz="1600" dirty="0" err="1" smtClean="0">
              <a:latin typeface="돋움" panose="020B0600000101010101" pitchFamily="50" charset="-127"/>
              <a:ea typeface="돋움" panose="020B0600000101010101" pitchFamily="50" charset="-127"/>
            </a:rPr>
            <a:t>저광택</a:t>
          </a:r>
          <a: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용지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F59FA153-0B60-42F3-BEA9-8355B39D8562}" type="parTrans" cxnId="{5944A7E6-C332-4816-85ED-0BA988F5F056}">
      <dgm:prSet/>
      <dgm:spPr/>
      <dgm:t>
        <a:bodyPr/>
        <a:lstStyle/>
        <a:p>
          <a:pPr latinLnBrk="1"/>
          <a:endParaRPr lang="ko-KR" altLang="en-US"/>
        </a:p>
      </dgm:t>
    </dgm:pt>
    <dgm:pt modelId="{0A2D298B-D66F-4467-A876-CE27BDB37C7F}" type="sibTrans" cxnId="{5944A7E6-C332-4816-85ED-0BA988F5F056}">
      <dgm:prSet/>
      <dgm:spPr/>
      <dgm:t>
        <a:bodyPr/>
        <a:lstStyle/>
        <a:p>
          <a:pPr latinLnBrk="1"/>
          <a:endParaRPr lang="ko-KR" altLang="en-US"/>
        </a:p>
      </dgm:t>
    </dgm:pt>
    <dgm:pt modelId="{8857B494-F110-477D-9B00-3C9422B400E4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향상된</a:t>
          </a:r>
          <a: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매트용지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C424FA8F-5072-4E35-8929-2B7F8FF4F887}" type="parTrans" cxnId="{E7861EB5-2F16-4F37-9536-BE5B0049F2CE}">
      <dgm:prSet/>
      <dgm:spPr/>
      <dgm:t>
        <a:bodyPr/>
        <a:lstStyle/>
        <a:p>
          <a:pPr latinLnBrk="1"/>
          <a:endParaRPr lang="ko-KR" altLang="en-US"/>
        </a:p>
      </dgm:t>
    </dgm:pt>
    <dgm:pt modelId="{F78AE348-B39C-420D-A9BD-EBA3A7532696}" type="sibTrans" cxnId="{E7861EB5-2F16-4F37-9536-BE5B0049F2CE}">
      <dgm:prSet/>
      <dgm:spPr/>
      <dgm:t>
        <a:bodyPr/>
        <a:lstStyle/>
        <a:p>
          <a:pPr latinLnBrk="1"/>
          <a:endParaRPr lang="ko-KR" altLang="en-US"/>
        </a:p>
      </dgm:t>
    </dgm:pt>
    <dgm:pt modelId="{0327F336-CC3E-4DDC-A3FF-289585C23912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이중</a:t>
          </a:r>
          <a: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매트용지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378AA6A9-2CCE-4A79-A424-E9C6D9DC9BB2}" type="parTrans" cxnId="{0DF3F972-9B63-4A33-8F9E-6205068E7DF1}">
      <dgm:prSet/>
      <dgm:spPr/>
      <dgm:t>
        <a:bodyPr/>
        <a:lstStyle/>
        <a:p>
          <a:pPr latinLnBrk="1"/>
          <a:endParaRPr lang="ko-KR" altLang="en-US"/>
        </a:p>
      </dgm:t>
    </dgm:pt>
    <dgm:pt modelId="{4895FB52-A999-45D1-B41F-705ED9016AB6}" type="sibTrans" cxnId="{0DF3F972-9B63-4A33-8F9E-6205068E7DF1}">
      <dgm:prSet/>
      <dgm:spPr/>
      <dgm:t>
        <a:bodyPr/>
        <a:lstStyle/>
        <a:p>
          <a:pPr latinLnBrk="1"/>
          <a:endParaRPr lang="ko-KR" altLang="en-US"/>
        </a:p>
      </dgm:t>
    </dgm:pt>
    <dgm:pt modelId="{987A5891-F642-493A-99CA-9BE7F10B5AE3}" type="pres">
      <dgm:prSet presAssocID="{7AEF4D12-7545-42A8-B5BE-F8D0AF0C21D5}" presName="matrix" presStyleCnt="0">
        <dgm:presLayoutVars>
          <dgm:chMax val="1"/>
          <dgm:dir/>
          <dgm:resizeHandles val="exact"/>
        </dgm:presLayoutVars>
      </dgm:prSet>
      <dgm:spPr/>
    </dgm:pt>
    <dgm:pt modelId="{55196CD3-EE07-4B95-B42C-E12B91E53123}" type="pres">
      <dgm:prSet presAssocID="{7AEF4D12-7545-42A8-B5BE-F8D0AF0C21D5}" presName="axisShape" presStyleLbl="bgShp" presStyleIdx="0" presStyleCnt="1"/>
      <dgm:spPr/>
    </dgm:pt>
    <dgm:pt modelId="{D66A2018-A3AF-423A-992B-A5FE7DC89A91}" type="pres">
      <dgm:prSet presAssocID="{7AEF4D12-7545-42A8-B5BE-F8D0AF0C21D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5FBD08-1DAF-4F5E-A41F-940E0A294D96}" type="pres">
      <dgm:prSet presAssocID="{7AEF4D12-7545-42A8-B5BE-F8D0AF0C21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80BF42A-2DC0-4FB5-A8AD-2BA4787FB024}" type="pres">
      <dgm:prSet presAssocID="{7AEF4D12-7545-42A8-B5BE-F8D0AF0C21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79E100-DAEF-4741-94AF-CACF1A3B80DB}" type="pres">
      <dgm:prSet presAssocID="{7AEF4D12-7545-42A8-B5BE-F8D0AF0C21D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F8F4616-D990-4D61-BC11-A5E75B5AD40E}" type="presOf" srcId="{7AEF4D12-7545-42A8-B5BE-F8D0AF0C21D5}" destId="{987A5891-F642-493A-99CA-9BE7F10B5AE3}" srcOrd="0" destOrd="0" presId="urn:microsoft.com/office/officeart/2005/8/layout/matrix2"/>
    <dgm:cxn modelId="{0DF3F972-9B63-4A33-8F9E-6205068E7DF1}" srcId="{7AEF4D12-7545-42A8-B5BE-F8D0AF0C21D5}" destId="{0327F336-CC3E-4DDC-A3FF-289585C23912}" srcOrd="3" destOrd="0" parTransId="{378AA6A9-2CCE-4A79-A424-E9C6D9DC9BB2}" sibTransId="{4895FB52-A999-45D1-B41F-705ED9016AB6}"/>
    <dgm:cxn modelId="{E7861EB5-2F16-4F37-9536-BE5B0049F2CE}" srcId="{7AEF4D12-7545-42A8-B5BE-F8D0AF0C21D5}" destId="{8857B494-F110-477D-9B00-3C9422B400E4}" srcOrd="2" destOrd="0" parTransId="{C424FA8F-5072-4E35-8929-2B7F8FF4F887}" sibTransId="{F78AE348-B39C-420D-A9BD-EBA3A7532696}"/>
    <dgm:cxn modelId="{5944A7E6-C332-4816-85ED-0BA988F5F056}" srcId="{7AEF4D12-7545-42A8-B5BE-F8D0AF0C21D5}" destId="{899199E3-B723-49C2-A1AF-CD46A6367CC7}" srcOrd="1" destOrd="0" parTransId="{F59FA153-0B60-42F3-BEA9-8355B39D8562}" sibTransId="{0A2D298B-D66F-4467-A876-CE27BDB37C7F}"/>
    <dgm:cxn modelId="{E6152DEC-3857-4BFC-B3F7-99F2918AE695}" type="presOf" srcId="{899199E3-B723-49C2-A1AF-CD46A6367CC7}" destId="{A75FBD08-1DAF-4F5E-A41F-940E0A294D96}" srcOrd="0" destOrd="0" presId="urn:microsoft.com/office/officeart/2005/8/layout/matrix2"/>
    <dgm:cxn modelId="{910E8771-2CBA-4809-8420-DBAEFBB4DC75}" type="presOf" srcId="{8857B494-F110-477D-9B00-3C9422B400E4}" destId="{D80BF42A-2DC0-4FB5-A8AD-2BA4787FB024}" srcOrd="0" destOrd="0" presId="urn:microsoft.com/office/officeart/2005/8/layout/matrix2"/>
    <dgm:cxn modelId="{FB6A9161-6EBA-4217-AF00-9C2A1CF34EE6}" type="presOf" srcId="{0327F336-CC3E-4DDC-A3FF-289585C23912}" destId="{4279E100-DAEF-4741-94AF-CACF1A3B80DB}" srcOrd="0" destOrd="0" presId="urn:microsoft.com/office/officeart/2005/8/layout/matrix2"/>
    <dgm:cxn modelId="{E7C099B1-9A2C-4827-AE23-BE299D18243E}" srcId="{7AEF4D12-7545-42A8-B5BE-F8D0AF0C21D5}" destId="{35495CBD-C268-4036-838D-4DE5BF97D67B}" srcOrd="0" destOrd="0" parTransId="{B81F8319-3CFF-4F1B-B7E3-61BE110A65CD}" sibTransId="{EA931692-D5A0-4827-AD00-E0A0E512D9C3}"/>
    <dgm:cxn modelId="{FFF47D6D-0E3E-4755-ADEE-41EF20B7330B}" type="presOf" srcId="{35495CBD-C268-4036-838D-4DE5BF97D67B}" destId="{D66A2018-A3AF-423A-992B-A5FE7DC89A91}" srcOrd="0" destOrd="0" presId="urn:microsoft.com/office/officeart/2005/8/layout/matrix2"/>
    <dgm:cxn modelId="{D8AD669B-0283-4017-9E55-75E90935D02F}" type="presParOf" srcId="{987A5891-F642-493A-99CA-9BE7F10B5AE3}" destId="{55196CD3-EE07-4B95-B42C-E12B91E53123}" srcOrd="0" destOrd="0" presId="urn:microsoft.com/office/officeart/2005/8/layout/matrix2"/>
    <dgm:cxn modelId="{CC5C46AB-E138-4558-8A33-27A8F61D73FF}" type="presParOf" srcId="{987A5891-F642-493A-99CA-9BE7F10B5AE3}" destId="{D66A2018-A3AF-423A-992B-A5FE7DC89A91}" srcOrd="1" destOrd="0" presId="urn:microsoft.com/office/officeart/2005/8/layout/matrix2"/>
    <dgm:cxn modelId="{58D471FE-70AF-4BDF-9364-F2F7F4F238AB}" type="presParOf" srcId="{987A5891-F642-493A-99CA-9BE7F10B5AE3}" destId="{A75FBD08-1DAF-4F5E-A41F-940E0A294D96}" srcOrd="2" destOrd="0" presId="urn:microsoft.com/office/officeart/2005/8/layout/matrix2"/>
    <dgm:cxn modelId="{20BFECA8-E82A-4724-B5BA-54A6D099EE3C}" type="presParOf" srcId="{987A5891-F642-493A-99CA-9BE7F10B5AE3}" destId="{D80BF42A-2DC0-4FB5-A8AD-2BA4787FB024}" srcOrd="3" destOrd="0" presId="urn:microsoft.com/office/officeart/2005/8/layout/matrix2"/>
    <dgm:cxn modelId="{2C1F8A4C-42AD-4332-8E18-1082080D9D9D}" type="presParOf" srcId="{987A5891-F642-493A-99CA-9BE7F10B5AE3}" destId="{4279E100-DAEF-4741-94AF-CACF1A3B80D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29DD3B-6AA8-43D0-9185-ECD4B75997A8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34E7FEF7-E94F-4A09-B379-3AC6EBAD7471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마감공정생략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C16E34D4-6F47-4A09-967D-7CC41F169AD9}" type="parTrans" cxnId="{48AE7C18-6528-4176-945B-46814EEA3CFE}">
      <dgm:prSet/>
      <dgm:spPr/>
      <dgm:t>
        <a:bodyPr/>
        <a:lstStyle/>
        <a:p>
          <a:pPr latinLnBrk="1"/>
          <a:endParaRPr lang="ko-KR" altLang="en-US"/>
        </a:p>
      </dgm:t>
    </dgm:pt>
    <dgm:pt modelId="{19446D8E-A58C-4B1B-AE9E-836A6A3C3038}" type="sibTrans" cxnId="{48AE7C18-6528-4176-945B-46814EEA3CFE}">
      <dgm:prSet/>
      <dgm:spPr/>
      <dgm:t>
        <a:bodyPr/>
        <a:lstStyle/>
        <a:p>
          <a:pPr latinLnBrk="1"/>
          <a:endParaRPr lang="ko-KR" altLang="en-US"/>
        </a:p>
      </dgm:t>
    </dgm:pt>
    <dgm:pt modelId="{3C6C283B-26A5-4A90-8F77-8931BB6AEC05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고급매트보드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82C2457-FE54-4B44-9BC0-F49ACD74161A}" type="parTrans" cxnId="{D0B47177-8DDD-411E-B88A-D4A9A9B0D7EB}">
      <dgm:prSet/>
      <dgm:spPr/>
      <dgm:t>
        <a:bodyPr/>
        <a:lstStyle/>
        <a:p>
          <a:pPr latinLnBrk="1"/>
          <a:endParaRPr lang="ko-KR" altLang="en-US"/>
        </a:p>
      </dgm:t>
    </dgm:pt>
    <dgm:pt modelId="{AC4232D6-AA4C-4430-A01B-0F8D312B6D3F}" type="sibTrans" cxnId="{D0B47177-8DDD-411E-B88A-D4A9A9B0D7EB}">
      <dgm:prSet/>
      <dgm:spPr/>
      <dgm:t>
        <a:bodyPr/>
        <a:lstStyle/>
        <a:p>
          <a:pPr latinLnBrk="1"/>
          <a:endParaRPr lang="ko-KR" altLang="en-US"/>
        </a:p>
      </dgm:t>
    </dgm:pt>
    <dgm:pt modelId="{0CCBF3C6-1862-4112-98E9-0E6B98F19C27}">
      <dgm:prSet phldrT="[텍스트]" custT="1"/>
      <dgm:spPr/>
      <dgm:t>
        <a:bodyPr/>
        <a:lstStyle/>
        <a:p>
          <a:pPr latinLnBrk="1"/>
          <a:r>
            <a:rPr lang="ko-KR" altLang="en-US" sz="1600" dirty="0" smtClean="0">
              <a:latin typeface="돋움" panose="020B0600000101010101" pitchFamily="50" charset="-127"/>
              <a:ea typeface="돋움" panose="020B0600000101010101" pitchFamily="50" charset="-127"/>
            </a:rPr>
            <a:t>고급합성용지</a:t>
          </a:r>
          <a:endParaRPr lang="ko-KR" altLang="en-US" sz="16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375B538-00DD-4935-A022-D944D028D829}" type="parTrans" cxnId="{DDE3E843-C6B1-405F-BBAB-677E46DB2B25}">
      <dgm:prSet/>
      <dgm:spPr/>
      <dgm:t>
        <a:bodyPr/>
        <a:lstStyle/>
        <a:p>
          <a:pPr latinLnBrk="1"/>
          <a:endParaRPr lang="ko-KR" altLang="en-US"/>
        </a:p>
      </dgm:t>
    </dgm:pt>
    <dgm:pt modelId="{6F2D8561-CC2F-4BEE-A1EE-77D531B8AA03}" type="sibTrans" cxnId="{DDE3E843-C6B1-405F-BBAB-677E46DB2B25}">
      <dgm:prSet/>
      <dgm:spPr/>
      <dgm:t>
        <a:bodyPr/>
        <a:lstStyle/>
        <a:p>
          <a:pPr latinLnBrk="1"/>
          <a:endParaRPr lang="ko-KR" altLang="en-US"/>
        </a:p>
      </dgm:t>
    </dgm:pt>
    <dgm:pt modelId="{1857EB07-3F5A-4F21-B7EC-70EACA2E1EF5}" type="pres">
      <dgm:prSet presAssocID="{8029DD3B-6AA8-43D0-9185-ECD4B75997A8}" presName="linearFlow" presStyleCnt="0">
        <dgm:presLayoutVars>
          <dgm:resizeHandles val="exact"/>
        </dgm:presLayoutVars>
      </dgm:prSet>
      <dgm:spPr/>
    </dgm:pt>
    <dgm:pt modelId="{DB99117B-3925-45F7-8B95-2A9F7A8BA5F4}" type="pres">
      <dgm:prSet presAssocID="{34E7FEF7-E94F-4A09-B379-3AC6EBAD7471}" presName="node" presStyleLbl="node1" presStyleIdx="0" presStyleCnt="3" custScaleY="29007" custLinFactNeighborY="320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EFA4F7-F3A4-4338-A79A-8A3F12409207}" type="pres">
      <dgm:prSet presAssocID="{19446D8E-A58C-4B1B-AE9E-836A6A3C3038}" presName="sibTrans" presStyleLbl="sibTrans2D1" presStyleIdx="0" presStyleCnt="2" custScaleX="36306" custScaleY="61980" custLinFactNeighborY="-633"/>
      <dgm:spPr/>
    </dgm:pt>
    <dgm:pt modelId="{7A82E5C2-819A-4061-9C33-53852B8B0BE7}" type="pres">
      <dgm:prSet presAssocID="{19446D8E-A58C-4B1B-AE9E-836A6A3C3038}" presName="connectorText" presStyleLbl="sibTrans2D1" presStyleIdx="0" presStyleCnt="2"/>
      <dgm:spPr/>
    </dgm:pt>
    <dgm:pt modelId="{99FC7C13-A744-4CEB-8084-56C579986012}" type="pres">
      <dgm:prSet presAssocID="{3C6C283B-26A5-4A90-8F77-8931BB6AEC05}" presName="node" presStyleLbl="node1" presStyleIdx="1" presStyleCnt="3" custScaleY="290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EC0291-9393-4F5B-8538-DC2AEFAD7BC3}" type="pres">
      <dgm:prSet presAssocID="{AC4232D6-AA4C-4430-A01B-0F8D312B6D3F}" presName="sibTrans" presStyleLbl="sibTrans2D1" presStyleIdx="1" presStyleCnt="2" custScaleX="36306" custScaleY="61980" custLinFactNeighborY="-633"/>
      <dgm:spPr/>
    </dgm:pt>
    <dgm:pt modelId="{CFE81D57-5958-4FA1-BE26-18CFA55126E4}" type="pres">
      <dgm:prSet presAssocID="{AC4232D6-AA4C-4430-A01B-0F8D312B6D3F}" presName="connectorText" presStyleLbl="sibTrans2D1" presStyleIdx="1" presStyleCnt="2"/>
      <dgm:spPr/>
    </dgm:pt>
    <dgm:pt modelId="{015690E1-17D2-4F8C-A640-006B4FE2075A}" type="pres">
      <dgm:prSet presAssocID="{0CCBF3C6-1862-4112-98E9-0E6B98F19C27}" presName="node" presStyleLbl="node1" presStyleIdx="2" presStyleCnt="3" custScaleY="29007" custLinFactNeighborY="-266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A9B130A-C146-4925-8017-B193764DAF42}" type="presOf" srcId="{0CCBF3C6-1862-4112-98E9-0E6B98F19C27}" destId="{015690E1-17D2-4F8C-A640-006B4FE2075A}" srcOrd="0" destOrd="0" presId="urn:microsoft.com/office/officeart/2005/8/layout/process2"/>
    <dgm:cxn modelId="{70BCF48C-A65C-4C88-996F-D8B0C27C0740}" type="presOf" srcId="{8029DD3B-6AA8-43D0-9185-ECD4B75997A8}" destId="{1857EB07-3F5A-4F21-B7EC-70EACA2E1EF5}" srcOrd="0" destOrd="0" presId="urn:microsoft.com/office/officeart/2005/8/layout/process2"/>
    <dgm:cxn modelId="{48AE7C18-6528-4176-945B-46814EEA3CFE}" srcId="{8029DD3B-6AA8-43D0-9185-ECD4B75997A8}" destId="{34E7FEF7-E94F-4A09-B379-3AC6EBAD7471}" srcOrd="0" destOrd="0" parTransId="{C16E34D4-6F47-4A09-967D-7CC41F169AD9}" sibTransId="{19446D8E-A58C-4B1B-AE9E-836A6A3C3038}"/>
    <dgm:cxn modelId="{0C7E43A8-11E9-472F-A244-DE9C3D53982A}" type="presOf" srcId="{19446D8E-A58C-4B1B-AE9E-836A6A3C3038}" destId="{7A82E5C2-819A-4061-9C33-53852B8B0BE7}" srcOrd="1" destOrd="0" presId="urn:microsoft.com/office/officeart/2005/8/layout/process2"/>
    <dgm:cxn modelId="{6A3C0370-AC29-4D04-BF6B-FD92CFA6CFED}" type="presOf" srcId="{34E7FEF7-E94F-4A09-B379-3AC6EBAD7471}" destId="{DB99117B-3925-45F7-8B95-2A9F7A8BA5F4}" srcOrd="0" destOrd="0" presId="urn:microsoft.com/office/officeart/2005/8/layout/process2"/>
    <dgm:cxn modelId="{D0B47177-8DDD-411E-B88A-D4A9A9B0D7EB}" srcId="{8029DD3B-6AA8-43D0-9185-ECD4B75997A8}" destId="{3C6C283B-26A5-4A90-8F77-8931BB6AEC05}" srcOrd="1" destOrd="0" parTransId="{982C2457-FE54-4B44-9BC0-F49ACD74161A}" sibTransId="{AC4232D6-AA4C-4430-A01B-0F8D312B6D3F}"/>
    <dgm:cxn modelId="{E16B1291-94E0-4141-AD24-518CB9A470C3}" type="presOf" srcId="{19446D8E-A58C-4B1B-AE9E-836A6A3C3038}" destId="{24EFA4F7-F3A4-4338-A79A-8A3F12409207}" srcOrd="0" destOrd="0" presId="urn:microsoft.com/office/officeart/2005/8/layout/process2"/>
    <dgm:cxn modelId="{DDE3E843-C6B1-405F-BBAB-677E46DB2B25}" srcId="{8029DD3B-6AA8-43D0-9185-ECD4B75997A8}" destId="{0CCBF3C6-1862-4112-98E9-0E6B98F19C27}" srcOrd="2" destOrd="0" parTransId="{9375B538-00DD-4935-A022-D944D028D829}" sibTransId="{6F2D8561-CC2F-4BEE-A1EE-77D531B8AA03}"/>
    <dgm:cxn modelId="{5EC6A21B-D58C-49BA-ADBE-C09D5F506527}" type="presOf" srcId="{AC4232D6-AA4C-4430-A01B-0F8D312B6D3F}" destId="{CFE81D57-5958-4FA1-BE26-18CFA55126E4}" srcOrd="1" destOrd="0" presId="urn:microsoft.com/office/officeart/2005/8/layout/process2"/>
    <dgm:cxn modelId="{73D01A11-BAA0-47FD-9FE0-2EE6EAE46041}" type="presOf" srcId="{AC4232D6-AA4C-4430-A01B-0F8D312B6D3F}" destId="{4AEC0291-9393-4F5B-8538-DC2AEFAD7BC3}" srcOrd="0" destOrd="0" presId="urn:microsoft.com/office/officeart/2005/8/layout/process2"/>
    <dgm:cxn modelId="{DCD536AB-910A-40C3-88C1-ECD860695275}" type="presOf" srcId="{3C6C283B-26A5-4A90-8F77-8931BB6AEC05}" destId="{99FC7C13-A744-4CEB-8084-56C579986012}" srcOrd="0" destOrd="0" presId="urn:microsoft.com/office/officeart/2005/8/layout/process2"/>
    <dgm:cxn modelId="{47C36160-26C8-415D-9EDB-35FDFD70B041}" type="presParOf" srcId="{1857EB07-3F5A-4F21-B7EC-70EACA2E1EF5}" destId="{DB99117B-3925-45F7-8B95-2A9F7A8BA5F4}" srcOrd="0" destOrd="0" presId="urn:microsoft.com/office/officeart/2005/8/layout/process2"/>
    <dgm:cxn modelId="{D80FFAC7-CF29-4DD2-96BE-CFFF13267807}" type="presParOf" srcId="{1857EB07-3F5A-4F21-B7EC-70EACA2E1EF5}" destId="{24EFA4F7-F3A4-4338-A79A-8A3F12409207}" srcOrd="1" destOrd="0" presId="urn:microsoft.com/office/officeart/2005/8/layout/process2"/>
    <dgm:cxn modelId="{ACF201C7-C3F9-42D6-83CC-368E1E001AD5}" type="presParOf" srcId="{24EFA4F7-F3A4-4338-A79A-8A3F12409207}" destId="{7A82E5C2-819A-4061-9C33-53852B8B0BE7}" srcOrd="0" destOrd="0" presId="urn:microsoft.com/office/officeart/2005/8/layout/process2"/>
    <dgm:cxn modelId="{3455F676-4687-4F8C-A419-DCF91B0C92D5}" type="presParOf" srcId="{1857EB07-3F5A-4F21-B7EC-70EACA2E1EF5}" destId="{99FC7C13-A744-4CEB-8084-56C579986012}" srcOrd="2" destOrd="0" presId="urn:microsoft.com/office/officeart/2005/8/layout/process2"/>
    <dgm:cxn modelId="{3745CCFA-1A6B-48B5-B637-04EE95E958A7}" type="presParOf" srcId="{1857EB07-3F5A-4F21-B7EC-70EACA2E1EF5}" destId="{4AEC0291-9393-4F5B-8538-DC2AEFAD7BC3}" srcOrd="3" destOrd="0" presId="urn:microsoft.com/office/officeart/2005/8/layout/process2"/>
    <dgm:cxn modelId="{ED30D563-6309-455B-9AB3-7321A14E66E1}" type="presParOf" srcId="{4AEC0291-9393-4F5B-8538-DC2AEFAD7BC3}" destId="{CFE81D57-5958-4FA1-BE26-18CFA55126E4}" srcOrd="0" destOrd="0" presId="urn:microsoft.com/office/officeart/2005/8/layout/process2"/>
    <dgm:cxn modelId="{C3613BF4-84DD-44F1-A0D7-BEBFB45DFB92}" type="presParOf" srcId="{1857EB07-3F5A-4F21-B7EC-70EACA2E1EF5}" destId="{015690E1-17D2-4F8C-A640-006B4FE2075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96CD3-EE07-4B95-B42C-E12B91E53123}">
      <dsp:nvSpPr>
        <dsp:cNvPr id="0" name=""/>
        <dsp:cNvSpPr/>
      </dsp:nvSpPr>
      <dsp:spPr>
        <a:xfrm>
          <a:off x="72008" y="0"/>
          <a:ext cx="2592288" cy="25922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66A2018-A3AF-423A-992B-A5FE7DC89A91}">
      <dsp:nvSpPr>
        <dsp:cNvPr id="0" name=""/>
        <dsp:cNvSpPr/>
      </dsp:nvSpPr>
      <dsp:spPr>
        <a:xfrm>
          <a:off x="240506" y="168498"/>
          <a:ext cx="1036915" cy="1036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광택</a:t>
          </a:r>
          <a: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용지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91124" y="219116"/>
        <a:ext cx="935679" cy="935679"/>
      </dsp:txXfrm>
    </dsp:sp>
    <dsp:sp modelId="{A75FBD08-1DAF-4F5E-A41F-940E0A294D96}">
      <dsp:nvSpPr>
        <dsp:cNvPr id="0" name=""/>
        <dsp:cNvSpPr/>
      </dsp:nvSpPr>
      <dsp:spPr>
        <a:xfrm>
          <a:off x="1458882" y="168498"/>
          <a:ext cx="1036915" cy="1036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err="1" smtClean="0">
              <a:latin typeface="돋움" panose="020B0600000101010101" pitchFamily="50" charset="-127"/>
              <a:ea typeface="돋움" panose="020B0600000101010101" pitchFamily="50" charset="-127"/>
            </a:rPr>
            <a:t>저광택</a:t>
          </a:r>
          <a: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용지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509500" y="219116"/>
        <a:ext cx="935679" cy="935679"/>
      </dsp:txXfrm>
    </dsp:sp>
    <dsp:sp modelId="{D80BF42A-2DC0-4FB5-A8AD-2BA4787FB024}">
      <dsp:nvSpPr>
        <dsp:cNvPr id="0" name=""/>
        <dsp:cNvSpPr/>
      </dsp:nvSpPr>
      <dsp:spPr>
        <a:xfrm>
          <a:off x="240506" y="1386874"/>
          <a:ext cx="1036915" cy="1036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향상된</a:t>
          </a:r>
          <a: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매트용지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91124" y="1437492"/>
        <a:ext cx="935679" cy="935679"/>
      </dsp:txXfrm>
    </dsp:sp>
    <dsp:sp modelId="{4279E100-DAEF-4741-94AF-CACF1A3B80DB}">
      <dsp:nvSpPr>
        <dsp:cNvPr id="0" name=""/>
        <dsp:cNvSpPr/>
      </dsp:nvSpPr>
      <dsp:spPr>
        <a:xfrm>
          <a:off x="1458882" y="1386874"/>
          <a:ext cx="1036915" cy="1036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이중</a:t>
          </a:r>
          <a: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/>
          </a:r>
          <a:br>
            <a:rPr lang="en-US" altLang="ko-KR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매트용지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509500" y="1437492"/>
        <a:ext cx="935679" cy="935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9117B-3925-45F7-8B95-2A9F7A8BA5F4}">
      <dsp:nvSpPr>
        <dsp:cNvPr id="0" name=""/>
        <dsp:cNvSpPr/>
      </dsp:nvSpPr>
      <dsp:spPr>
        <a:xfrm>
          <a:off x="0" y="613912"/>
          <a:ext cx="3096344" cy="686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마감공정생략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0110" y="634022"/>
        <a:ext cx="3056124" cy="646373"/>
      </dsp:txXfrm>
    </dsp:sp>
    <dsp:sp modelId="{24EFA4F7-F3A4-4338-A79A-8A3F12409207}">
      <dsp:nvSpPr>
        <dsp:cNvPr id="0" name=""/>
        <dsp:cNvSpPr/>
      </dsp:nvSpPr>
      <dsp:spPr>
        <a:xfrm rot="5400000">
          <a:off x="1470331" y="1249543"/>
          <a:ext cx="155681" cy="660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-5400000">
        <a:off x="1350118" y="1501791"/>
        <a:ext cx="396107" cy="108977"/>
      </dsp:txXfrm>
    </dsp:sp>
    <dsp:sp modelId="{99FC7C13-A744-4CEB-8084-56C579986012}">
      <dsp:nvSpPr>
        <dsp:cNvPr id="0" name=""/>
        <dsp:cNvSpPr/>
      </dsp:nvSpPr>
      <dsp:spPr>
        <a:xfrm>
          <a:off x="0" y="1872242"/>
          <a:ext cx="3096344" cy="686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고급매트보드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0110" y="1892352"/>
        <a:ext cx="3056124" cy="646373"/>
      </dsp:txXfrm>
    </dsp:sp>
    <dsp:sp modelId="{4AEC0291-9393-4F5B-8538-DC2AEFAD7BC3}">
      <dsp:nvSpPr>
        <dsp:cNvPr id="0" name=""/>
        <dsp:cNvSpPr/>
      </dsp:nvSpPr>
      <dsp:spPr>
        <a:xfrm rot="5400000">
          <a:off x="1456230" y="2559658"/>
          <a:ext cx="183882" cy="660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kern="1200"/>
        </a:p>
      </dsp:txBody>
      <dsp:txXfrm rot="-5400000">
        <a:off x="1350118" y="2797806"/>
        <a:ext cx="396107" cy="128717"/>
      </dsp:txXfrm>
    </dsp:sp>
    <dsp:sp modelId="{015690E1-17D2-4F8C-A640-006B4FE2075A}">
      <dsp:nvSpPr>
        <dsp:cNvPr id="0" name=""/>
        <dsp:cNvSpPr/>
      </dsp:nvSpPr>
      <dsp:spPr>
        <a:xfrm>
          <a:off x="0" y="3234143"/>
          <a:ext cx="3096344" cy="686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>
              <a:latin typeface="돋움" panose="020B0600000101010101" pitchFamily="50" charset="-127"/>
              <a:ea typeface="돋움" panose="020B0600000101010101" pitchFamily="50" charset="-127"/>
            </a:rPr>
            <a:t>고급합성용지</a:t>
          </a:r>
          <a:endParaRPr lang="ko-KR" altLang="en-US" sz="16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0110" y="3254253"/>
        <a:ext cx="3056124" cy="646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0.4375</cdr:x>
      <cdr:y>0.14286</cdr:y>
    </cdr:from>
    <cdr:to>
      <cdr:x>0.74107</cdr:x>
      <cdr:y>0.25397</cdr:y>
    </cdr:to>
    <cdr:sp macro="" textlink="">
      <cdr:nvSpPr>
        <cdr:cNvPr id="2" name="타원형 설명선 1"/>
        <cdr:cNvSpPr/>
      </cdr:nvSpPr>
      <cdr:spPr>
        <a:xfrm xmlns:a="http://schemas.openxmlformats.org/drawingml/2006/main">
          <a:off x="3528392" y="648072"/>
          <a:ext cx="2448272" cy="504056"/>
        </a:xfrm>
        <a:prstGeom xmlns:a="http://schemas.openxmlformats.org/drawingml/2006/main" prst="wedgeEllipseCallout">
          <a:avLst>
            <a:gd name="adj1" fmla="val 57320"/>
            <a:gd name="adj2" fmla="val 39176"/>
          </a:avLst>
        </a:prstGeom>
        <a:solidFill xmlns:a="http://schemas.openxmlformats.org/drawingml/2006/main">
          <a:srgbClr val="0070C0">
            <a:alpha val="5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o-KR" altLang="en-US" sz="1800" dirty="0" smtClean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</a:rPr>
            <a:t>운영 비용 최대</a:t>
          </a:r>
          <a:endParaRPr lang="ko-KR" sz="1800" dirty="0">
            <a:solidFill>
              <a:schemeClr val="tx1"/>
            </a:solidFill>
            <a:latin typeface="바탕" panose="02030600000101010101" pitchFamily="18" charset="-127"/>
            <a:ea typeface="바탕" panose="02030600000101010101" pitchFamily="18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8EBBA-F8C2-4EC5-B456-9714BAA56537}" type="datetimeFigureOut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5CF13-15B8-4EC8-865D-2EB99FA64B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28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2503-447A-4E3A-A971-F7D7999176A2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58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5B1A-3F03-4C7B-8013-500C5F7B3123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53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3D52-F866-4ACC-8586-FF20895C079A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72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6E4-A552-423C-BD8E-4975F927E537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31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8F3-2491-4442-B200-B444606B0597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69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3668-E3EF-4158-B891-AE6675BC36F5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3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ED2D-D1B1-46C0-B3E5-E64423B69E50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11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69E2-B406-481D-A83D-3D9062CD1D1E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7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498B-2615-49A0-BDD5-B91E3326F91F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58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0E08-A7DE-4741-9CBA-06C958268E62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08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3BD7-85A9-4481-88B4-427152CCD187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45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-20092" y="0"/>
            <a:ext cx="9926091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35E9-82BA-4ECD-993C-466769CDA4B3}" type="datetime1">
              <a:rPr lang="ko-KR" altLang="en-US" smtClean="0"/>
              <a:t>2020-09-11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1FDF-2650-481C-BA41-F7B6786E448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6021288"/>
            <a:ext cx="1719828" cy="636031"/>
          </a:xfrm>
          <a:prstGeom prst="rect">
            <a:avLst/>
          </a:prstGeom>
        </p:spPr>
      </p:pic>
      <p:sp>
        <p:nvSpPr>
          <p:cNvPr id="8" name="순서도: 문서 7"/>
          <p:cNvSpPr/>
          <p:nvPr userDrawn="1"/>
        </p:nvSpPr>
        <p:spPr>
          <a:xfrm>
            <a:off x="0" y="0"/>
            <a:ext cx="9906000" cy="10527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문서 8"/>
          <p:cNvSpPr/>
          <p:nvPr userDrawn="1"/>
        </p:nvSpPr>
        <p:spPr>
          <a:xfrm flipH="1">
            <a:off x="-8906" y="0"/>
            <a:ext cx="9906000" cy="10527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6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rgbClr val="FF0000"/>
          </a:solidFill>
          <a:latin typeface="굴림" panose="020B0600000101010101" pitchFamily="50" charset="-127"/>
          <a:ea typeface="굴림" panose="020B0600000101010101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포인트가 5개인 별 4"/>
          <p:cNvSpPr/>
          <p:nvPr/>
        </p:nvSpPr>
        <p:spPr>
          <a:xfrm rot="450796">
            <a:off x="1289118" y="3203562"/>
            <a:ext cx="3759787" cy="2580112"/>
          </a:xfrm>
          <a:custGeom>
            <a:avLst/>
            <a:gdLst>
              <a:gd name="connsiteX0" fmla="*/ 4 w 3600400"/>
              <a:gd name="connsiteY0" fmla="*/ 1237704 h 3240360"/>
              <a:gd name="connsiteX1" fmla="*/ 1352052 w 3600400"/>
              <a:gd name="connsiteY1" fmla="*/ 1207513 h 3240360"/>
              <a:gd name="connsiteX2" fmla="*/ 1800200 w 3600400"/>
              <a:gd name="connsiteY2" fmla="*/ 0 h 3240360"/>
              <a:gd name="connsiteX3" fmla="*/ 2248348 w 3600400"/>
              <a:gd name="connsiteY3" fmla="*/ 1207513 h 3240360"/>
              <a:gd name="connsiteX4" fmla="*/ 3600396 w 3600400"/>
              <a:gd name="connsiteY4" fmla="*/ 1237704 h 3240360"/>
              <a:gd name="connsiteX5" fmla="*/ 2525319 w 3600400"/>
              <a:gd name="connsiteY5" fmla="*/ 2014180 h 3240360"/>
              <a:gd name="connsiteX6" fmla="*/ 2912782 w 3600400"/>
              <a:gd name="connsiteY6" fmla="*/ 3240352 h 3240360"/>
              <a:gd name="connsiteX7" fmla="*/ 1800200 w 3600400"/>
              <a:gd name="connsiteY7" fmla="*/ 2512727 h 3240360"/>
              <a:gd name="connsiteX8" fmla="*/ 687618 w 3600400"/>
              <a:gd name="connsiteY8" fmla="*/ 3240352 h 3240360"/>
              <a:gd name="connsiteX9" fmla="*/ 1075081 w 3600400"/>
              <a:gd name="connsiteY9" fmla="*/ 2014180 h 3240360"/>
              <a:gd name="connsiteX10" fmla="*/ 4 w 3600400"/>
              <a:gd name="connsiteY10" fmla="*/ 1237704 h 3240360"/>
              <a:gd name="connsiteX0" fmla="*/ 0 w 3600392"/>
              <a:gd name="connsiteY0" fmla="*/ 43385 h 2046033"/>
              <a:gd name="connsiteX1" fmla="*/ 1352048 w 3600392"/>
              <a:gd name="connsiteY1" fmla="*/ 13194 h 2046033"/>
              <a:gd name="connsiteX2" fmla="*/ 1781535 w 3600392"/>
              <a:gd name="connsiteY2" fmla="*/ 0 h 2046033"/>
              <a:gd name="connsiteX3" fmla="*/ 2248344 w 3600392"/>
              <a:gd name="connsiteY3" fmla="*/ 13194 h 2046033"/>
              <a:gd name="connsiteX4" fmla="*/ 3600392 w 3600392"/>
              <a:gd name="connsiteY4" fmla="*/ 43385 h 2046033"/>
              <a:gd name="connsiteX5" fmla="*/ 2525315 w 3600392"/>
              <a:gd name="connsiteY5" fmla="*/ 819861 h 2046033"/>
              <a:gd name="connsiteX6" fmla="*/ 2912778 w 3600392"/>
              <a:gd name="connsiteY6" fmla="*/ 2046033 h 2046033"/>
              <a:gd name="connsiteX7" fmla="*/ 1800196 w 3600392"/>
              <a:gd name="connsiteY7" fmla="*/ 1318408 h 2046033"/>
              <a:gd name="connsiteX8" fmla="*/ 687614 w 3600392"/>
              <a:gd name="connsiteY8" fmla="*/ 2046033 h 2046033"/>
              <a:gd name="connsiteX9" fmla="*/ 1075077 w 3600392"/>
              <a:gd name="connsiteY9" fmla="*/ 819861 h 2046033"/>
              <a:gd name="connsiteX10" fmla="*/ 0 w 3600392"/>
              <a:gd name="connsiteY10" fmla="*/ 43385 h 2046033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0392" h="2032839">
                <a:moveTo>
                  <a:pt x="0" y="30191"/>
                </a:moveTo>
                <a:lnTo>
                  <a:pt x="1352048" y="0"/>
                </a:lnTo>
                <a:cubicBezTo>
                  <a:pt x="1495210" y="175994"/>
                  <a:pt x="1339793" y="510607"/>
                  <a:pt x="1781535" y="527981"/>
                </a:cubicBezTo>
                <a:cubicBezTo>
                  <a:pt x="2282371" y="501276"/>
                  <a:pt x="2092741" y="175994"/>
                  <a:pt x="2248344" y="0"/>
                </a:cubicBezTo>
                <a:lnTo>
                  <a:pt x="3600392" y="30191"/>
                </a:lnTo>
                <a:lnTo>
                  <a:pt x="2525315" y="806667"/>
                </a:lnTo>
                <a:lnTo>
                  <a:pt x="2912778" y="2032839"/>
                </a:lnTo>
                <a:lnTo>
                  <a:pt x="1800196" y="1305214"/>
                </a:lnTo>
                <a:lnTo>
                  <a:pt x="687614" y="2032839"/>
                </a:lnTo>
                <a:lnTo>
                  <a:pt x="1075077" y="806667"/>
                </a:lnTo>
                <a:lnTo>
                  <a:pt x="0" y="301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포인트가 5개인 별 4"/>
          <p:cNvSpPr/>
          <p:nvPr/>
        </p:nvSpPr>
        <p:spPr>
          <a:xfrm rot="20066812" flipH="1">
            <a:off x="4648171" y="3660607"/>
            <a:ext cx="3160419" cy="1839667"/>
          </a:xfrm>
          <a:custGeom>
            <a:avLst/>
            <a:gdLst>
              <a:gd name="connsiteX0" fmla="*/ 4 w 3600400"/>
              <a:gd name="connsiteY0" fmla="*/ 1237704 h 3240360"/>
              <a:gd name="connsiteX1" fmla="*/ 1352052 w 3600400"/>
              <a:gd name="connsiteY1" fmla="*/ 1207513 h 3240360"/>
              <a:gd name="connsiteX2" fmla="*/ 1800200 w 3600400"/>
              <a:gd name="connsiteY2" fmla="*/ 0 h 3240360"/>
              <a:gd name="connsiteX3" fmla="*/ 2248348 w 3600400"/>
              <a:gd name="connsiteY3" fmla="*/ 1207513 h 3240360"/>
              <a:gd name="connsiteX4" fmla="*/ 3600396 w 3600400"/>
              <a:gd name="connsiteY4" fmla="*/ 1237704 h 3240360"/>
              <a:gd name="connsiteX5" fmla="*/ 2525319 w 3600400"/>
              <a:gd name="connsiteY5" fmla="*/ 2014180 h 3240360"/>
              <a:gd name="connsiteX6" fmla="*/ 2912782 w 3600400"/>
              <a:gd name="connsiteY6" fmla="*/ 3240352 h 3240360"/>
              <a:gd name="connsiteX7" fmla="*/ 1800200 w 3600400"/>
              <a:gd name="connsiteY7" fmla="*/ 2512727 h 3240360"/>
              <a:gd name="connsiteX8" fmla="*/ 687618 w 3600400"/>
              <a:gd name="connsiteY8" fmla="*/ 3240352 h 3240360"/>
              <a:gd name="connsiteX9" fmla="*/ 1075081 w 3600400"/>
              <a:gd name="connsiteY9" fmla="*/ 2014180 h 3240360"/>
              <a:gd name="connsiteX10" fmla="*/ 4 w 3600400"/>
              <a:gd name="connsiteY10" fmla="*/ 1237704 h 3240360"/>
              <a:gd name="connsiteX0" fmla="*/ 0 w 3600392"/>
              <a:gd name="connsiteY0" fmla="*/ 43385 h 2046033"/>
              <a:gd name="connsiteX1" fmla="*/ 1352048 w 3600392"/>
              <a:gd name="connsiteY1" fmla="*/ 13194 h 2046033"/>
              <a:gd name="connsiteX2" fmla="*/ 1781535 w 3600392"/>
              <a:gd name="connsiteY2" fmla="*/ 0 h 2046033"/>
              <a:gd name="connsiteX3" fmla="*/ 2248344 w 3600392"/>
              <a:gd name="connsiteY3" fmla="*/ 13194 h 2046033"/>
              <a:gd name="connsiteX4" fmla="*/ 3600392 w 3600392"/>
              <a:gd name="connsiteY4" fmla="*/ 43385 h 2046033"/>
              <a:gd name="connsiteX5" fmla="*/ 2525315 w 3600392"/>
              <a:gd name="connsiteY5" fmla="*/ 819861 h 2046033"/>
              <a:gd name="connsiteX6" fmla="*/ 2912778 w 3600392"/>
              <a:gd name="connsiteY6" fmla="*/ 2046033 h 2046033"/>
              <a:gd name="connsiteX7" fmla="*/ 1800196 w 3600392"/>
              <a:gd name="connsiteY7" fmla="*/ 1318408 h 2046033"/>
              <a:gd name="connsiteX8" fmla="*/ 687614 w 3600392"/>
              <a:gd name="connsiteY8" fmla="*/ 2046033 h 2046033"/>
              <a:gd name="connsiteX9" fmla="*/ 1075077 w 3600392"/>
              <a:gd name="connsiteY9" fmla="*/ 819861 h 2046033"/>
              <a:gd name="connsiteX10" fmla="*/ 0 w 3600392"/>
              <a:gd name="connsiteY10" fmla="*/ 43385 h 2046033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  <a:gd name="connsiteX0" fmla="*/ 0 w 3600392"/>
              <a:gd name="connsiteY0" fmla="*/ 30191 h 2032839"/>
              <a:gd name="connsiteX1" fmla="*/ 1352048 w 3600392"/>
              <a:gd name="connsiteY1" fmla="*/ 0 h 2032839"/>
              <a:gd name="connsiteX2" fmla="*/ 1781535 w 3600392"/>
              <a:gd name="connsiteY2" fmla="*/ 527981 h 2032839"/>
              <a:gd name="connsiteX3" fmla="*/ 2248344 w 3600392"/>
              <a:gd name="connsiteY3" fmla="*/ 0 h 2032839"/>
              <a:gd name="connsiteX4" fmla="*/ 3600392 w 3600392"/>
              <a:gd name="connsiteY4" fmla="*/ 30191 h 2032839"/>
              <a:gd name="connsiteX5" fmla="*/ 2525315 w 3600392"/>
              <a:gd name="connsiteY5" fmla="*/ 806667 h 2032839"/>
              <a:gd name="connsiteX6" fmla="*/ 2912778 w 3600392"/>
              <a:gd name="connsiteY6" fmla="*/ 2032839 h 2032839"/>
              <a:gd name="connsiteX7" fmla="*/ 1800196 w 3600392"/>
              <a:gd name="connsiteY7" fmla="*/ 1305214 h 2032839"/>
              <a:gd name="connsiteX8" fmla="*/ 687614 w 3600392"/>
              <a:gd name="connsiteY8" fmla="*/ 2032839 h 2032839"/>
              <a:gd name="connsiteX9" fmla="*/ 1075077 w 3600392"/>
              <a:gd name="connsiteY9" fmla="*/ 806667 h 2032839"/>
              <a:gd name="connsiteX10" fmla="*/ 0 w 3600392"/>
              <a:gd name="connsiteY10" fmla="*/ 30191 h 203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00392" h="2032839">
                <a:moveTo>
                  <a:pt x="0" y="30191"/>
                </a:moveTo>
                <a:lnTo>
                  <a:pt x="1352048" y="0"/>
                </a:lnTo>
                <a:cubicBezTo>
                  <a:pt x="1495210" y="175994"/>
                  <a:pt x="1339793" y="510607"/>
                  <a:pt x="1781535" y="527981"/>
                </a:cubicBezTo>
                <a:cubicBezTo>
                  <a:pt x="2282371" y="501276"/>
                  <a:pt x="2092741" y="175994"/>
                  <a:pt x="2248344" y="0"/>
                </a:cubicBezTo>
                <a:lnTo>
                  <a:pt x="3600392" y="30191"/>
                </a:lnTo>
                <a:lnTo>
                  <a:pt x="2525315" y="806667"/>
                </a:lnTo>
                <a:lnTo>
                  <a:pt x="2912778" y="2032839"/>
                </a:lnTo>
                <a:lnTo>
                  <a:pt x="1800196" y="1305214"/>
                </a:lnTo>
                <a:lnTo>
                  <a:pt x="687614" y="2032839"/>
                </a:lnTo>
                <a:lnTo>
                  <a:pt x="1075077" y="806667"/>
                </a:lnTo>
                <a:lnTo>
                  <a:pt x="0" y="3019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504728" y="690776"/>
            <a:ext cx="6552728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Wide Format Printers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16632"/>
            <a:ext cx="1656184" cy="11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배지 3"/>
          <p:cNvSpPr/>
          <p:nvPr/>
        </p:nvSpPr>
        <p:spPr>
          <a:xfrm>
            <a:off x="1136576" y="1772816"/>
            <a:ext cx="5976664" cy="72008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UTWO </a:t>
            </a:r>
            <a:r>
              <a:rPr lang="ko-KR" altLang="en-US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프린터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 rot="20570617">
            <a:off x="704528" y="1772816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64568" y="194819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8" name="배지 17"/>
          <p:cNvSpPr/>
          <p:nvPr/>
        </p:nvSpPr>
        <p:spPr>
          <a:xfrm>
            <a:off x="1136576" y="2780928"/>
            <a:ext cx="5976664" cy="72008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프린터 헤드 비교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 rot="20570617">
            <a:off x="704528" y="2780928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064568" y="295630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1" name="배지 20"/>
          <p:cNvSpPr/>
          <p:nvPr/>
        </p:nvSpPr>
        <p:spPr>
          <a:xfrm>
            <a:off x="1136576" y="4869160"/>
            <a:ext cx="5976664" cy="72008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미디어 호환성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0570617">
            <a:off x="704528" y="4869160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64568" y="504453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4" name="배지 23"/>
          <p:cNvSpPr/>
          <p:nvPr/>
        </p:nvSpPr>
        <p:spPr>
          <a:xfrm>
            <a:off x="1136576" y="3789059"/>
            <a:ext cx="5976664" cy="72008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프린터 운영 비용</a:t>
            </a:r>
            <a:endParaRPr lang="ko-KR" altLang="en-US" sz="24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rot="20570617">
            <a:off x="704528" y="3789059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064568" y="396443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1" t="3397" r="5295" b="69778"/>
          <a:stretch/>
        </p:blipFill>
        <p:spPr>
          <a:xfrm>
            <a:off x="7231422" y="2736282"/>
            <a:ext cx="2673429" cy="19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UTWO </a:t>
            </a:r>
            <a:r>
              <a:rPr lang="ko-KR" altLang="en-US" dirty="0" smtClean="0"/>
              <a:t>프린터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196752"/>
            <a:ext cx="8706172" cy="21168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색상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안정적인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그레이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밸런스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고품질의 사진을 쉽게 인쇄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새로운 수지를 사용하여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분사시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용지의 표면을 매끄럽게 해주며 선명도나 출력물의 해상도를 잃지 않고 글꼴 크기 조절 가능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1272" y="4365104"/>
            <a:ext cx="1868488" cy="1401763"/>
          </a:xfr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95300" y="3429000"/>
            <a:ext cx="5897860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Overview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44″ Wide Desktop Printer / 3.5 </a:t>
            </a:r>
            <a:r>
              <a:rPr lang="en-US" altLang="ko-KR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picoliter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droplet size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Maximum resolution 2880×1440 dpi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Utwo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internal 10/100 </a:t>
            </a:r>
            <a:r>
              <a:rPr lang="en-US" altLang="ko-KR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BaseT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Ethernet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29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프린터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헤드 비교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92229"/>
              </p:ext>
            </p:extLst>
          </p:nvPr>
        </p:nvGraphicFramePr>
        <p:xfrm>
          <a:off x="2216696" y="2636912"/>
          <a:ext cx="7128792" cy="3456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88132"/>
                <a:gridCol w="1188132"/>
                <a:gridCol w="1188132"/>
                <a:gridCol w="1188132"/>
                <a:gridCol w="1188132"/>
                <a:gridCol w="1188132"/>
              </a:tblGrid>
              <a:tr h="8817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100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101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200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201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300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UTWO</a:t>
                      </a:r>
                      <a:endParaRPr lang="en-US" altLang="ko-KR" sz="20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301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858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3.1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2.3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7.5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4.2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22.5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10.9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858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5.6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5.5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13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9.9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41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29.0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  <a:tr h="8582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8.5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7.9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14.3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79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42.5</a:t>
                      </a:r>
                      <a:r>
                        <a:rPr lang="ko-KR" altLang="en-US" sz="20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분</a:t>
                      </a:r>
                      <a:endParaRPr lang="ko-KR" altLang="en-US" sz="20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사다리꼴 4"/>
          <p:cNvSpPr/>
          <p:nvPr/>
        </p:nvSpPr>
        <p:spPr>
          <a:xfrm>
            <a:off x="2216696" y="1891479"/>
            <a:ext cx="2376264" cy="7200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76736" y="189147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인쇄크기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A2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사다리꼴 6"/>
          <p:cNvSpPr/>
          <p:nvPr/>
        </p:nvSpPr>
        <p:spPr>
          <a:xfrm>
            <a:off x="4592960" y="1891479"/>
            <a:ext cx="2376264" cy="7200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53000" y="189147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인쇄크기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A1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사다리꼴 8"/>
          <p:cNvSpPr/>
          <p:nvPr/>
        </p:nvSpPr>
        <p:spPr>
          <a:xfrm>
            <a:off x="6969224" y="1907706"/>
            <a:ext cx="2376264" cy="72008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329264" y="1907706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인쇄크기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B0+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 flipH="1">
            <a:off x="776536" y="2627786"/>
            <a:ext cx="1440160" cy="873222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인쇄모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드</a:t>
            </a:r>
          </a:p>
        </p:txBody>
      </p:sp>
      <p:sp>
        <p:nvSpPr>
          <p:cNvPr id="12" name="한쪽 모서리가 잘린 사각형 11"/>
          <p:cNvSpPr/>
          <p:nvPr/>
        </p:nvSpPr>
        <p:spPr>
          <a:xfrm flipH="1">
            <a:off x="776536" y="3476262"/>
            <a:ext cx="1440160" cy="873222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속도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한쪽 모서리가 잘린 사각형 12"/>
          <p:cNvSpPr/>
          <p:nvPr/>
        </p:nvSpPr>
        <p:spPr>
          <a:xfrm flipH="1">
            <a:off x="777617" y="4322304"/>
            <a:ext cx="1440160" cy="873222"/>
          </a:xfrm>
          <a:prstGeom prst="snip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품질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한쪽 모서리가 잘린 사각형 13"/>
          <p:cNvSpPr/>
          <p:nvPr/>
        </p:nvSpPr>
        <p:spPr>
          <a:xfrm flipH="1">
            <a:off x="777617" y="5195526"/>
            <a:ext cx="1440160" cy="873222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고품질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04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프린터 운영 비용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3421265812"/>
              </p:ext>
            </p:extLst>
          </p:nvPr>
        </p:nvGraphicFramePr>
        <p:xfrm>
          <a:off x="920552" y="1340768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9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미디어 호환성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FDF-2650-481C-BA41-F7B6786E4488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00472" y="1556792"/>
            <a:ext cx="3024336" cy="4320480"/>
            <a:chOff x="344488" y="1556792"/>
            <a:chExt cx="3024336" cy="4320480"/>
          </a:xfrm>
        </p:grpSpPr>
        <p:sp>
          <p:nvSpPr>
            <p:cNvPr id="6" name="타원 5"/>
            <p:cNvSpPr/>
            <p:nvPr/>
          </p:nvSpPr>
          <p:spPr>
            <a:xfrm>
              <a:off x="344488" y="1893709"/>
              <a:ext cx="3024336" cy="36724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3" name="정육면체 12"/>
            <p:cNvSpPr/>
            <p:nvPr/>
          </p:nvSpPr>
          <p:spPr>
            <a:xfrm>
              <a:off x="560512" y="1556792"/>
              <a:ext cx="2592288" cy="79208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latin typeface="돋움" panose="020B0600000101010101" pitchFamily="50" charset="-127"/>
                  <a:ea typeface="돋움" panose="020B0600000101010101" pitchFamily="50" charset="-127"/>
                </a:rPr>
                <a:t>포스터</a:t>
              </a:r>
              <a:endParaRPr lang="ko-KR" altLang="en-US" sz="160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6" name="정육면체 25"/>
            <p:cNvSpPr/>
            <p:nvPr/>
          </p:nvSpPr>
          <p:spPr>
            <a:xfrm>
              <a:off x="560512" y="5085184"/>
              <a:ext cx="2592288" cy="79208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매트마감 표현</a:t>
              </a:r>
              <a:endPara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14" name="다이어그램 13"/>
            <p:cNvGraphicFramePr/>
            <p:nvPr>
              <p:extLst>
                <p:ext uri="{D42A27DB-BD31-4B8C-83A1-F6EECF244321}">
                  <p14:modId xmlns:p14="http://schemas.microsoft.com/office/powerpoint/2010/main" val="189907096"/>
                </p:ext>
              </p:extLst>
            </p:nvPr>
          </p:nvGraphicFramePr>
          <p:xfrm>
            <a:off x="488504" y="2348880"/>
            <a:ext cx="2736304" cy="2592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22" name="그룹 21"/>
          <p:cNvGrpSpPr/>
          <p:nvPr/>
        </p:nvGrpSpPr>
        <p:grpSpPr>
          <a:xfrm>
            <a:off x="3512840" y="1628800"/>
            <a:ext cx="3096344" cy="4896544"/>
            <a:chOff x="3728864" y="1556792"/>
            <a:chExt cx="3096344" cy="4896544"/>
          </a:xfrm>
        </p:grpSpPr>
        <p:sp>
          <p:nvSpPr>
            <p:cNvPr id="9" name="육각형 8"/>
            <p:cNvSpPr/>
            <p:nvPr/>
          </p:nvSpPr>
          <p:spPr>
            <a:xfrm rot="5400000">
              <a:off x="4811571" y="474085"/>
              <a:ext cx="930930" cy="3096344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sz="1600" smtClean="0">
                  <a:latin typeface="돋움" panose="020B0600000101010101" pitchFamily="50" charset="-127"/>
                  <a:ea typeface="돋움" panose="020B0600000101010101" pitchFamily="50" charset="-127"/>
                </a:rPr>
                <a:t>내구성 </a:t>
              </a:r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있는 미디어</a:t>
              </a:r>
              <a:endParaRPr lang="ko-KR" altLang="en-US" sz="1600" dirty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graphicFrame>
          <p:nvGraphicFramePr>
            <p:cNvPr id="15" name="다이어그램 14"/>
            <p:cNvGraphicFramePr/>
            <p:nvPr>
              <p:extLst>
                <p:ext uri="{D42A27DB-BD31-4B8C-83A1-F6EECF244321}">
                  <p14:modId xmlns:p14="http://schemas.microsoft.com/office/powerpoint/2010/main" val="3430214827"/>
                </p:ext>
              </p:extLst>
            </p:nvPr>
          </p:nvGraphicFramePr>
          <p:xfrm>
            <a:off x="3728864" y="2022257"/>
            <a:ext cx="3096344" cy="44310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60" name="그룹 59"/>
          <p:cNvGrpSpPr/>
          <p:nvPr/>
        </p:nvGrpSpPr>
        <p:grpSpPr>
          <a:xfrm>
            <a:off x="6753200" y="1740132"/>
            <a:ext cx="3096344" cy="4337116"/>
            <a:chOff x="6753200" y="1740132"/>
            <a:chExt cx="3096344" cy="4337116"/>
          </a:xfrm>
        </p:grpSpPr>
        <p:cxnSp>
          <p:nvCxnSpPr>
            <p:cNvPr id="41" name="꺾인 연결선 40"/>
            <p:cNvCxnSpPr>
              <a:stCxn id="37" idx="0"/>
            </p:cNvCxnSpPr>
            <p:nvPr/>
          </p:nvCxnSpPr>
          <p:spPr>
            <a:xfrm rot="16200000" flipH="1" flipV="1">
              <a:off x="7156685" y="1912710"/>
              <a:ext cx="2217366" cy="1872209"/>
            </a:xfrm>
            <a:prstGeom prst="bentConnector3">
              <a:avLst>
                <a:gd name="adj1" fmla="val -10310"/>
              </a:avLst>
            </a:prstGeom>
            <a:ln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순서도: 병합 22"/>
            <p:cNvSpPr/>
            <p:nvPr/>
          </p:nvSpPr>
          <p:spPr>
            <a:xfrm>
              <a:off x="7401272" y="2348880"/>
              <a:ext cx="1872208" cy="3217237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포인트가 24개인 별 29"/>
            <p:cNvSpPr/>
            <p:nvPr/>
          </p:nvSpPr>
          <p:spPr>
            <a:xfrm>
              <a:off x="7689304" y="4859755"/>
              <a:ext cx="1296144" cy="1217493"/>
            </a:xfrm>
            <a:prstGeom prst="star24">
              <a:avLst>
                <a:gd name="adj" fmla="val 441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신속한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인쇄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6" name="포인트가 24개인 별 35"/>
            <p:cNvSpPr/>
            <p:nvPr/>
          </p:nvSpPr>
          <p:spPr>
            <a:xfrm>
              <a:off x="6753200" y="1740133"/>
              <a:ext cx="1296144" cy="1217493"/>
            </a:xfrm>
            <a:prstGeom prst="star24">
              <a:avLst>
                <a:gd name="adj" fmla="val 441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단일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매트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용</a:t>
              </a:r>
              <a:r>
                <a:rPr lang="ko-KR" altLang="en-US" sz="1600" dirty="0">
                  <a:latin typeface="돋움" panose="020B0600000101010101" pitchFamily="50" charset="-127"/>
                  <a:ea typeface="돋움" panose="020B0600000101010101" pitchFamily="50" charset="-127"/>
                </a:rPr>
                <a:t>지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7" name="포인트가 24개인 별 36"/>
            <p:cNvSpPr/>
            <p:nvPr/>
          </p:nvSpPr>
          <p:spPr>
            <a:xfrm>
              <a:off x="8553400" y="1740132"/>
              <a:ext cx="1296144" cy="1217493"/>
            </a:xfrm>
            <a:prstGeom prst="star24">
              <a:avLst>
                <a:gd name="adj" fmla="val 441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이중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매트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돋움" panose="020B0600000101010101" pitchFamily="50" charset="-127"/>
                  <a:ea typeface="돋움" panose="020B0600000101010101" pitchFamily="50" charset="-127"/>
                </a:rPr>
                <a:t>용</a:t>
              </a:r>
              <a:r>
                <a:rPr lang="ko-KR" altLang="en-US" sz="1600" dirty="0">
                  <a:latin typeface="돋움" panose="020B0600000101010101" pitchFamily="50" charset="-127"/>
                  <a:ea typeface="돋움" panose="020B0600000101010101" pitchFamily="50" charset="-127"/>
                </a:rPr>
                <a:t>지</a:t>
              </a:r>
              <a:endParaRPr lang="en-US" altLang="ko-KR" sz="1600" dirty="0" smtClean="0"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cxnSp>
          <p:nvCxnSpPr>
            <p:cNvPr id="27" name="직선 화살표 연결선 26"/>
            <p:cNvCxnSpPr>
              <a:stCxn id="30" idx="3"/>
              <a:endCxn id="23" idx="3"/>
            </p:cNvCxnSpPr>
            <p:nvPr/>
          </p:nvCxnSpPr>
          <p:spPr>
            <a:xfrm flipH="1" flipV="1">
              <a:off x="8805428" y="3957499"/>
              <a:ext cx="180020" cy="1511003"/>
            </a:xfrm>
            <a:prstGeom prst="bentConnector3">
              <a:avLst>
                <a:gd name="adj1" fmla="val -286986"/>
              </a:avLst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>
              <a:endCxn id="23" idx="1"/>
            </p:cNvCxnSpPr>
            <p:nvPr/>
          </p:nvCxnSpPr>
          <p:spPr>
            <a:xfrm>
              <a:off x="7329263" y="3957498"/>
              <a:ext cx="540061" cy="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7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168</Words>
  <Application>Microsoft Office PowerPoint</Application>
  <PresentationFormat>A4 용지(210x297mm)</PresentationFormat>
  <Paragraphs>83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UTWO 프린터</vt:lpstr>
      <vt:lpstr>프린터 헤드 비교</vt:lpstr>
      <vt:lpstr>프린터 운영 비용</vt:lpstr>
      <vt:lpstr>미디어 호환성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25</cp:revision>
  <dcterms:created xsi:type="dcterms:W3CDTF">2020-09-04T22:31:15Z</dcterms:created>
  <dcterms:modified xsi:type="dcterms:W3CDTF">2020-09-10T21:02:39Z</dcterms:modified>
</cp:coreProperties>
</file>