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gif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스마트폰 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과의존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콘텐츠 이용률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(%)</a:t>
            </a:r>
            <a:endParaRPr 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일반사용자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게임</c:v>
                </c:pt>
                <c:pt idx="1">
                  <c:v>음악</c:v>
                </c:pt>
                <c:pt idx="2">
                  <c:v>메신저</c:v>
                </c:pt>
                <c:pt idx="3">
                  <c:v>웹툰</c:v>
                </c:pt>
                <c:pt idx="4">
                  <c:v>SNS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66.3</c:v>
                </c:pt>
                <c:pt idx="1">
                  <c:v>62.1</c:v>
                </c:pt>
                <c:pt idx="2">
                  <c:v>29.3</c:v>
                </c:pt>
                <c:pt idx="3">
                  <c:v>15.6</c:v>
                </c:pt>
                <c:pt idx="4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5-4B5C-8047-D9F186A4A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59474272"/>
        <c:axId val="115947475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과의존 위험군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B5-4B5C-8047-D9F186A4A6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게임</c:v>
                </c:pt>
                <c:pt idx="1">
                  <c:v>음악</c:v>
                </c:pt>
                <c:pt idx="2">
                  <c:v>메신저</c:v>
                </c:pt>
                <c:pt idx="3">
                  <c:v>웹툰</c:v>
                </c:pt>
                <c:pt idx="4">
                  <c:v>SNS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76.099999999999994</c:v>
                </c:pt>
                <c:pt idx="1">
                  <c:v>68.900000000000006</c:v>
                </c:pt>
                <c:pt idx="2">
                  <c:v>33.700000000000003</c:v>
                </c:pt>
                <c:pt idx="3">
                  <c:v>23.1</c:v>
                </c:pt>
                <c:pt idx="4">
                  <c:v>20.2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B5-4B5C-8047-D9F186A4A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9764992"/>
        <c:axId val="1247319312"/>
      </c:lineChart>
      <c:catAx>
        <c:axId val="115947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159474752"/>
        <c:crosses val="autoZero"/>
        <c:auto val="1"/>
        <c:lblAlgn val="ctr"/>
        <c:lblOffset val="100"/>
        <c:noMultiLvlLbl val="0"/>
      </c:catAx>
      <c:valAx>
        <c:axId val="1159474752"/>
        <c:scaling>
          <c:orientation val="minMax"/>
          <c:min val="0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159474272"/>
        <c:crosses val="autoZero"/>
        <c:crossBetween val="between"/>
      </c:valAx>
      <c:valAx>
        <c:axId val="1247319312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359764992"/>
        <c:crosses val="max"/>
        <c:crossBetween val="between"/>
        <c:majorUnit val="20"/>
      </c:valAx>
      <c:catAx>
        <c:axId val="1359764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7319312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3FDD4-2BC7-462E-B0F2-6BC2A6550AD1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35B0615-87F8-4832-80C1-7DBA825903B8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온라인 게임</a:t>
          </a:r>
        </a:p>
      </dgm:t>
    </dgm:pt>
    <dgm:pt modelId="{2F0E9EDF-0065-4FF2-96F7-8B4A8037AC02}" type="parTrans" cxnId="{85057A97-1471-4CD5-97CD-857CDDB05C49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72D0103-7C21-4AD1-9AEF-47DAE5DBDFFE}" type="sibTrans" cxnId="{85057A97-1471-4CD5-97CD-857CDDB05C49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D534E56-8D1C-4536-9DEA-9D4006AEE7FC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애니메이션</a:t>
          </a:r>
        </a:p>
      </dgm:t>
    </dgm:pt>
    <dgm:pt modelId="{F7486FB0-7C03-4C3D-9770-40203EFE8CFD}" type="parTrans" cxnId="{DB8F1E1B-DD5E-4094-9AB0-BF796504DDC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A692C55-A411-4FDF-8E1D-A32A0524C35D}" type="sibTrans" cxnId="{DB8F1E1B-DD5E-4094-9AB0-BF796504DDC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E221F8E-02E0-4BDF-BF5B-592DEF00BA0B}">
      <dgm:prSet phldrT="[텍스트]" custT="1"/>
      <dgm:spPr/>
      <dgm:t>
        <a:bodyPr/>
        <a:lstStyle/>
        <a:p>
          <a:pPr latinLnBrk="1"/>
          <a: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  <a:t>TV </a:t>
          </a: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프로그램</a:t>
          </a:r>
        </a:p>
      </dgm:t>
    </dgm:pt>
    <dgm:pt modelId="{64794E9E-FCFE-4DF6-A57C-8BFA2C6EC63A}" type="parTrans" cxnId="{C96E008F-DC28-4CAB-B7CB-B25A705C033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F169972-039B-4A50-9441-CF73DF287EF2}" type="sibTrans" cxnId="{C96E008F-DC28-4CAB-B7CB-B25A705C033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AFA9D8A-6D9E-4F6F-9E15-CB4541790976}" type="pres">
      <dgm:prSet presAssocID="{E763FDD4-2BC7-462E-B0F2-6BC2A6550AD1}" presName="linear" presStyleCnt="0">
        <dgm:presLayoutVars>
          <dgm:dir/>
          <dgm:animLvl val="lvl"/>
          <dgm:resizeHandles val="exact"/>
        </dgm:presLayoutVars>
      </dgm:prSet>
      <dgm:spPr/>
    </dgm:pt>
    <dgm:pt modelId="{7FE04F31-813E-490F-B434-0B32FE0A0D1C}" type="pres">
      <dgm:prSet presAssocID="{535B0615-87F8-4832-80C1-7DBA825903B8}" presName="parentLin" presStyleCnt="0"/>
      <dgm:spPr/>
    </dgm:pt>
    <dgm:pt modelId="{1ACA9F80-BF0B-4BC0-B9E6-3A003DC023A6}" type="pres">
      <dgm:prSet presAssocID="{535B0615-87F8-4832-80C1-7DBA825903B8}" presName="parentLeftMargin" presStyleLbl="node1" presStyleIdx="0" presStyleCnt="3"/>
      <dgm:spPr/>
    </dgm:pt>
    <dgm:pt modelId="{39813D7C-0CD0-48BA-8175-6CE361F10D7D}" type="pres">
      <dgm:prSet presAssocID="{535B0615-87F8-4832-80C1-7DBA825903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901666-9F72-425A-857E-78C39A4C1267}" type="pres">
      <dgm:prSet presAssocID="{535B0615-87F8-4832-80C1-7DBA825903B8}" presName="negativeSpace" presStyleCnt="0"/>
      <dgm:spPr/>
    </dgm:pt>
    <dgm:pt modelId="{E6AAD13F-F6D0-403A-A6F7-F8B18DBACA54}" type="pres">
      <dgm:prSet presAssocID="{535B0615-87F8-4832-80C1-7DBA825903B8}" presName="childText" presStyleLbl="conFgAcc1" presStyleIdx="0" presStyleCnt="3">
        <dgm:presLayoutVars>
          <dgm:bulletEnabled val="1"/>
        </dgm:presLayoutVars>
      </dgm:prSet>
      <dgm:spPr/>
    </dgm:pt>
    <dgm:pt modelId="{D800BC49-31FE-487A-98BF-9FA9B4C121E7}" type="pres">
      <dgm:prSet presAssocID="{572D0103-7C21-4AD1-9AEF-47DAE5DBDFFE}" presName="spaceBetweenRectangles" presStyleCnt="0"/>
      <dgm:spPr/>
    </dgm:pt>
    <dgm:pt modelId="{D32C36FD-BABB-4201-BF58-9F9121C39E4A}" type="pres">
      <dgm:prSet presAssocID="{1D534E56-8D1C-4536-9DEA-9D4006AEE7FC}" presName="parentLin" presStyleCnt="0"/>
      <dgm:spPr/>
    </dgm:pt>
    <dgm:pt modelId="{55B18E87-90E5-4071-AEA2-C7E72C02FC56}" type="pres">
      <dgm:prSet presAssocID="{1D534E56-8D1C-4536-9DEA-9D4006AEE7FC}" presName="parentLeftMargin" presStyleLbl="node1" presStyleIdx="0" presStyleCnt="3"/>
      <dgm:spPr/>
    </dgm:pt>
    <dgm:pt modelId="{C0CFC391-2C8F-47BD-8D0A-571E582B616E}" type="pres">
      <dgm:prSet presAssocID="{1D534E56-8D1C-4536-9DEA-9D4006AEE7F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5627701-27D6-4A84-86E4-53E574899B00}" type="pres">
      <dgm:prSet presAssocID="{1D534E56-8D1C-4536-9DEA-9D4006AEE7FC}" presName="negativeSpace" presStyleCnt="0"/>
      <dgm:spPr/>
    </dgm:pt>
    <dgm:pt modelId="{C98F0990-CBEF-4FF9-9A6F-A3F2E1461916}" type="pres">
      <dgm:prSet presAssocID="{1D534E56-8D1C-4536-9DEA-9D4006AEE7FC}" presName="childText" presStyleLbl="conFgAcc1" presStyleIdx="1" presStyleCnt="3">
        <dgm:presLayoutVars>
          <dgm:bulletEnabled val="1"/>
        </dgm:presLayoutVars>
      </dgm:prSet>
      <dgm:spPr/>
    </dgm:pt>
    <dgm:pt modelId="{C605366B-B8C2-4DDF-8C71-8DFE9A56E493}" type="pres">
      <dgm:prSet presAssocID="{2A692C55-A411-4FDF-8E1D-A32A0524C35D}" presName="spaceBetweenRectangles" presStyleCnt="0"/>
      <dgm:spPr/>
    </dgm:pt>
    <dgm:pt modelId="{23734808-25F4-4C21-B722-1F27F9A92B47}" type="pres">
      <dgm:prSet presAssocID="{1E221F8E-02E0-4BDF-BF5B-592DEF00BA0B}" presName="parentLin" presStyleCnt="0"/>
      <dgm:spPr/>
    </dgm:pt>
    <dgm:pt modelId="{FD47D427-DAE5-4437-BEA0-79E1968835AB}" type="pres">
      <dgm:prSet presAssocID="{1E221F8E-02E0-4BDF-BF5B-592DEF00BA0B}" presName="parentLeftMargin" presStyleLbl="node1" presStyleIdx="1" presStyleCnt="3"/>
      <dgm:spPr/>
    </dgm:pt>
    <dgm:pt modelId="{885F7363-109C-4471-8AA9-D8E3943EE579}" type="pres">
      <dgm:prSet presAssocID="{1E221F8E-02E0-4BDF-BF5B-592DEF00BA0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CE457B8-0A1E-4AAB-88CF-E20E097F7FA4}" type="pres">
      <dgm:prSet presAssocID="{1E221F8E-02E0-4BDF-BF5B-592DEF00BA0B}" presName="negativeSpace" presStyleCnt="0"/>
      <dgm:spPr/>
    </dgm:pt>
    <dgm:pt modelId="{674311A9-0169-426E-BAF5-AD414441F46B}" type="pres">
      <dgm:prSet presAssocID="{1E221F8E-02E0-4BDF-BF5B-592DEF00BA0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218AD00-9DAD-4C7A-BB6F-A1D01CFADC64}" type="presOf" srcId="{1E221F8E-02E0-4BDF-BF5B-592DEF00BA0B}" destId="{FD47D427-DAE5-4437-BEA0-79E1968835AB}" srcOrd="0" destOrd="0" presId="urn:microsoft.com/office/officeart/2005/8/layout/list1"/>
    <dgm:cxn modelId="{DB8F1E1B-DD5E-4094-9AB0-BF796504DDC8}" srcId="{E763FDD4-2BC7-462E-B0F2-6BC2A6550AD1}" destId="{1D534E56-8D1C-4536-9DEA-9D4006AEE7FC}" srcOrd="1" destOrd="0" parTransId="{F7486FB0-7C03-4C3D-9770-40203EFE8CFD}" sibTransId="{2A692C55-A411-4FDF-8E1D-A32A0524C35D}"/>
    <dgm:cxn modelId="{4DD7CF2B-743A-4707-B08A-0B5C1DD64E01}" type="presOf" srcId="{535B0615-87F8-4832-80C1-7DBA825903B8}" destId="{1ACA9F80-BF0B-4BC0-B9E6-3A003DC023A6}" srcOrd="0" destOrd="0" presId="urn:microsoft.com/office/officeart/2005/8/layout/list1"/>
    <dgm:cxn modelId="{C96E008F-DC28-4CAB-B7CB-B25A705C033E}" srcId="{E763FDD4-2BC7-462E-B0F2-6BC2A6550AD1}" destId="{1E221F8E-02E0-4BDF-BF5B-592DEF00BA0B}" srcOrd="2" destOrd="0" parTransId="{64794E9E-FCFE-4DF6-A57C-8BFA2C6EC63A}" sibTransId="{CF169972-039B-4A50-9441-CF73DF287EF2}"/>
    <dgm:cxn modelId="{85057A97-1471-4CD5-97CD-857CDDB05C49}" srcId="{E763FDD4-2BC7-462E-B0F2-6BC2A6550AD1}" destId="{535B0615-87F8-4832-80C1-7DBA825903B8}" srcOrd="0" destOrd="0" parTransId="{2F0E9EDF-0065-4FF2-96F7-8B4A8037AC02}" sibTransId="{572D0103-7C21-4AD1-9AEF-47DAE5DBDFFE}"/>
    <dgm:cxn modelId="{176E359A-7289-4BE5-8973-907B7D002397}" type="presOf" srcId="{1D534E56-8D1C-4536-9DEA-9D4006AEE7FC}" destId="{C0CFC391-2C8F-47BD-8D0A-571E582B616E}" srcOrd="1" destOrd="0" presId="urn:microsoft.com/office/officeart/2005/8/layout/list1"/>
    <dgm:cxn modelId="{22D50DAA-0582-4EAA-9C5F-37E7B63E37E5}" type="presOf" srcId="{535B0615-87F8-4832-80C1-7DBA825903B8}" destId="{39813D7C-0CD0-48BA-8175-6CE361F10D7D}" srcOrd="1" destOrd="0" presId="urn:microsoft.com/office/officeart/2005/8/layout/list1"/>
    <dgm:cxn modelId="{74A508B9-355B-4ED8-82F0-1F00546E62BB}" type="presOf" srcId="{1D534E56-8D1C-4536-9DEA-9D4006AEE7FC}" destId="{55B18E87-90E5-4071-AEA2-C7E72C02FC56}" srcOrd="0" destOrd="0" presId="urn:microsoft.com/office/officeart/2005/8/layout/list1"/>
    <dgm:cxn modelId="{1AAB9AC5-DCDE-4DF2-A550-0F229318A429}" type="presOf" srcId="{1E221F8E-02E0-4BDF-BF5B-592DEF00BA0B}" destId="{885F7363-109C-4471-8AA9-D8E3943EE579}" srcOrd="1" destOrd="0" presId="urn:microsoft.com/office/officeart/2005/8/layout/list1"/>
    <dgm:cxn modelId="{C423E7E0-DC09-4F78-919A-87836BF5ED3A}" type="presOf" srcId="{E763FDD4-2BC7-462E-B0F2-6BC2A6550AD1}" destId="{5AFA9D8A-6D9E-4F6F-9E15-CB4541790976}" srcOrd="0" destOrd="0" presId="urn:microsoft.com/office/officeart/2005/8/layout/list1"/>
    <dgm:cxn modelId="{A31079C0-A06D-402E-A318-59142D1477B8}" type="presParOf" srcId="{5AFA9D8A-6D9E-4F6F-9E15-CB4541790976}" destId="{7FE04F31-813E-490F-B434-0B32FE0A0D1C}" srcOrd="0" destOrd="0" presId="urn:microsoft.com/office/officeart/2005/8/layout/list1"/>
    <dgm:cxn modelId="{D181D0F6-08AC-4C52-9571-3145FF9A3F4B}" type="presParOf" srcId="{7FE04F31-813E-490F-B434-0B32FE0A0D1C}" destId="{1ACA9F80-BF0B-4BC0-B9E6-3A003DC023A6}" srcOrd="0" destOrd="0" presId="urn:microsoft.com/office/officeart/2005/8/layout/list1"/>
    <dgm:cxn modelId="{C2D0EEB9-F0B2-4F9C-8058-A02994CE9E57}" type="presParOf" srcId="{7FE04F31-813E-490F-B434-0B32FE0A0D1C}" destId="{39813D7C-0CD0-48BA-8175-6CE361F10D7D}" srcOrd="1" destOrd="0" presId="urn:microsoft.com/office/officeart/2005/8/layout/list1"/>
    <dgm:cxn modelId="{2154FA73-AA8D-40D2-B12F-34F0AA5919A4}" type="presParOf" srcId="{5AFA9D8A-6D9E-4F6F-9E15-CB4541790976}" destId="{4E901666-9F72-425A-857E-78C39A4C1267}" srcOrd="1" destOrd="0" presId="urn:microsoft.com/office/officeart/2005/8/layout/list1"/>
    <dgm:cxn modelId="{418980D8-9CB1-41C8-8F81-06D9EDF9C247}" type="presParOf" srcId="{5AFA9D8A-6D9E-4F6F-9E15-CB4541790976}" destId="{E6AAD13F-F6D0-403A-A6F7-F8B18DBACA54}" srcOrd="2" destOrd="0" presId="urn:microsoft.com/office/officeart/2005/8/layout/list1"/>
    <dgm:cxn modelId="{34D1F2C8-1CDF-4547-86DC-76F52A9254BB}" type="presParOf" srcId="{5AFA9D8A-6D9E-4F6F-9E15-CB4541790976}" destId="{D800BC49-31FE-487A-98BF-9FA9B4C121E7}" srcOrd="3" destOrd="0" presId="urn:microsoft.com/office/officeart/2005/8/layout/list1"/>
    <dgm:cxn modelId="{9F4B64E9-879E-4551-A7D5-9D26B1D548CD}" type="presParOf" srcId="{5AFA9D8A-6D9E-4F6F-9E15-CB4541790976}" destId="{D32C36FD-BABB-4201-BF58-9F9121C39E4A}" srcOrd="4" destOrd="0" presId="urn:microsoft.com/office/officeart/2005/8/layout/list1"/>
    <dgm:cxn modelId="{FD6ADD08-7BA1-430C-84E9-2920E4F25963}" type="presParOf" srcId="{D32C36FD-BABB-4201-BF58-9F9121C39E4A}" destId="{55B18E87-90E5-4071-AEA2-C7E72C02FC56}" srcOrd="0" destOrd="0" presId="urn:microsoft.com/office/officeart/2005/8/layout/list1"/>
    <dgm:cxn modelId="{8C7D94F2-F35B-4FBF-B2E8-A52E4984080F}" type="presParOf" srcId="{D32C36FD-BABB-4201-BF58-9F9121C39E4A}" destId="{C0CFC391-2C8F-47BD-8D0A-571E582B616E}" srcOrd="1" destOrd="0" presId="urn:microsoft.com/office/officeart/2005/8/layout/list1"/>
    <dgm:cxn modelId="{C75A34BE-5BD9-4E52-A568-8235503581F8}" type="presParOf" srcId="{5AFA9D8A-6D9E-4F6F-9E15-CB4541790976}" destId="{25627701-27D6-4A84-86E4-53E574899B00}" srcOrd="5" destOrd="0" presId="urn:microsoft.com/office/officeart/2005/8/layout/list1"/>
    <dgm:cxn modelId="{C167A8A2-1DA1-4605-AF3C-79F4EB9E6F6D}" type="presParOf" srcId="{5AFA9D8A-6D9E-4F6F-9E15-CB4541790976}" destId="{C98F0990-CBEF-4FF9-9A6F-A3F2E1461916}" srcOrd="6" destOrd="0" presId="urn:microsoft.com/office/officeart/2005/8/layout/list1"/>
    <dgm:cxn modelId="{401E03EC-F80A-447D-AB6F-92482A25882D}" type="presParOf" srcId="{5AFA9D8A-6D9E-4F6F-9E15-CB4541790976}" destId="{C605366B-B8C2-4DDF-8C71-8DFE9A56E493}" srcOrd="7" destOrd="0" presId="urn:microsoft.com/office/officeart/2005/8/layout/list1"/>
    <dgm:cxn modelId="{5DF41483-3DF2-4C0D-A5DA-6157E56B60D6}" type="presParOf" srcId="{5AFA9D8A-6D9E-4F6F-9E15-CB4541790976}" destId="{23734808-25F4-4C21-B722-1F27F9A92B47}" srcOrd="8" destOrd="0" presId="urn:microsoft.com/office/officeart/2005/8/layout/list1"/>
    <dgm:cxn modelId="{41A3841E-AF80-4FCF-A0A7-37EA53160BE9}" type="presParOf" srcId="{23734808-25F4-4C21-B722-1F27F9A92B47}" destId="{FD47D427-DAE5-4437-BEA0-79E1968835AB}" srcOrd="0" destOrd="0" presId="urn:microsoft.com/office/officeart/2005/8/layout/list1"/>
    <dgm:cxn modelId="{7C2648ED-01A8-40DD-A80E-58DD67414F31}" type="presParOf" srcId="{23734808-25F4-4C21-B722-1F27F9A92B47}" destId="{885F7363-109C-4471-8AA9-D8E3943EE579}" srcOrd="1" destOrd="0" presId="urn:microsoft.com/office/officeart/2005/8/layout/list1"/>
    <dgm:cxn modelId="{C9713EE7-7C35-42FB-9998-C91645EB2776}" type="presParOf" srcId="{5AFA9D8A-6D9E-4F6F-9E15-CB4541790976}" destId="{7CE457B8-0A1E-4AAB-88CF-E20E097F7FA4}" srcOrd="9" destOrd="0" presId="urn:microsoft.com/office/officeart/2005/8/layout/list1"/>
    <dgm:cxn modelId="{3A25CED2-3884-487B-8FA0-BFEB0A3007EC}" type="presParOf" srcId="{5AFA9D8A-6D9E-4F6F-9E15-CB4541790976}" destId="{674311A9-0169-426E-BAF5-AD414441F4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5FE51-258C-46AD-A739-013227F82728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</dgm:pt>
    <dgm:pt modelId="{E863E05E-28AF-42B4-B4D7-269DB777BD1C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블로그</a:t>
          </a:r>
        </a:p>
      </dgm:t>
    </dgm:pt>
    <dgm:pt modelId="{09CA15BB-FDE9-43A4-A264-2BCB2737F386}" type="parTrans" cxnId="{E83518FB-ED62-4573-BFAF-EE1C0342A5EA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B5FBA7B-27E5-476D-BD7C-806507CD1074}" type="sibTrans" cxnId="{E83518FB-ED62-4573-BFAF-EE1C0342A5EA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9AB05AD-1218-46FF-BB08-2B423F8FD3F6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채팅</a:t>
          </a:r>
        </a:p>
      </dgm:t>
    </dgm:pt>
    <dgm:pt modelId="{99B88C4D-3B25-472D-B5AC-DB602426F8BE}" type="parTrans" cxnId="{3065A219-D7D9-42D8-BB3A-B44D8BF1948C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F34FF9C-A530-40BE-858E-E3645E237BA0}" type="sibTrans" cxnId="{3065A219-D7D9-42D8-BB3A-B44D8BF1948C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789C153-AD11-41B7-8D85-3F235B71974E}">
      <dgm:prSet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동호회</a:t>
          </a:r>
        </a:p>
      </dgm:t>
    </dgm:pt>
    <dgm:pt modelId="{366775EF-BF9E-4EFA-A9B2-1AD80048525D}" type="parTrans" cxnId="{C2FC4A6B-E5F1-4C5E-8CFD-D7FF3778B3CD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6E9C913-8164-4B36-98FD-DF4C1DFC0A37}" type="sibTrans" cxnId="{C2FC4A6B-E5F1-4C5E-8CFD-D7FF3778B3CD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6D0DA63-5BA8-4185-938B-913ED70C8E09}">
      <dgm:prSet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이메일</a:t>
          </a:r>
        </a:p>
      </dgm:t>
    </dgm:pt>
    <dgm:pt modelId="{2B48C258-F295-48D1-8C15-D411B35ED1FD}" type="parTrans" cxnId="{6FEBEB2A-91D3-4EA6-8421-BBA1E3527F7C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A61325E-E4A6-4A8E-A9A3-A5466B51F295}" type="sibTrans" cxnId="{6FEBEB2A-91D3-4EA6-8421-BBA1E3527F7C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F8374D2-9408-486B-B78F-811F303AC8C4}">
      <dgm:prSet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메신저</a:t>
          </a:r>
        </a:p>
      </dgm:t>
    </dgm:pt>
    <dgm:pt modelId="{091A0C00-45CC-41E8-A39D-FC3ED3FB88A2}" type="parTrans" cxnId="{3CB67BF5-BDAF-42E3-900D-AA3410780114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F7F7A3C-09DF-433C-B073-1DFF6BBD89DC}" type="sibTrans" cxnId="{3CB67BF5-BDAF-42E3-900D-AA3410780114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C459F64-ECCD-43E3-B9FF-A1932D37F64C}" type="pres">
      <dgm:prSet presAssocID="{E365FE51-258C-46AD-A739-013227F82728}" presName="compositeShape" presStyleCnt="0">
        <dgm:presLayoutVars>
          <dgm:chMax val="7"/>
          <dgm:dir/>
          <dgm:resizeHandles val="exact"/>
        </dgm:presLayoutVars>
      </dgm:prSet>
      <dgm:spPr/>
    </dgm:pt>
    <dgm:pt modelId="{0110D018-517B-4178-859E-1DED8D7F0C2F}" type="pres">
      <dgm:prSet presAssocID="{E365FE51-258C-46AD-A739-013227F82728}" presName="wedge1" presStyleLbl="node1" presStyleIdx="0" presStyleCnt="5"/>
      <dgm:spPr/>
    </dgm:pt>
    <dgm:pt modelId="{4D2E9A4C-7473-4AF9-80EB-039022B885D7}" type="pres">
      <dgm:prSet presAssocID="{E365FE51-258C-46AD-A739-013227F82728}" presName="dummy1a" presStyleCnt="0"/>
      <dgm:spPr/>
    </dgm:pt>
    <dgm:pt modelId="{EA91DB17-FEC2-45AC-BF06-9F1D2E6453DB}" type="pres">
      <dgm:prSet presAssocID="{E365FE51-258C-46AD-A739-013227F82728}" presName="dummy1b" presStyleCnt="0"/>
      <dgm:spPr/>
    </dgm:pt>
    <dgm:pt modelId="{8A0F04CA-05F7-4ECF-BF41-905A480849C0}" type="pres">
      <dgm:prSet presAssocID="{E365FE51-258C-46AD-A739-013227F8272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CB15A09-EA60-480A-B5EF-A1D04CED9B27}" type="pres">
      <dgm:prSet presAssocID="{E365FE51-258C-46AD-A739-013227F82728}" presName="wedge2" presStyleLbl="node1" presStyleIdx="1" presStyleCnt="5"/>
      <dgm:spPr/>
    </dgm:pt>
    <dgm:pt modelId="{CB6D68D1-8B27-45AE-BF5F-45FF1CA27531}" type="pres">
      <dgm:prSet presAssocID="{E365FE51-258C-46AD-A739-013227F82728}" presName="dummy2a" presStyleCnt="0"/>
      <dgm:spPr/>
    </dgm:pt>
    <dgm:pt modelId="{D77F8964-831A-4F30-A648-4BA50FAEB9BF}" type="pres">
      <dgm:prSet presAssocID="{E365FE51-258C-46AD-A739-013227F82728}" presName="dummy2b" presStyleCnt="0"/>
      <dgm:spPr/>
    </dgm:pt>
    <dgm:pt modelId="{3ABA0672-A402-4E64-8D47-A8D5F7B6DEF3}" type="pres">
      <dgm:prSet presAssocID="{E365FE51-258C-46AD-A739-013227F8272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5A3A55E-861A-486F-B004-4C8958CD3BE8}" type="pres">
      <dgm:prSet presAssocID="{E365FE51-258C-46AD-A739-013227F82728}" presName="wedge3" presStyleLbl="node1" presStyleIdx="2" presStyleCnt="5"/>
      <dgm:spPr/>
    </dgm:pt>
    <dgm:pt modelId="{7007818C-7AD7-4FD8-AFD0-00B06CC16B3E}" type="pres">
      <dgm:prSet presAssocID="{E365FE51-258C-46AD-A739-013227F82728}" presName="dummy3a" presStyleCnt="0"/>
      <dgm:spPr/>
    </dgm:pt>
    <dgm:pt modelId="{44ED097B-053D-406C-94B4-4176CAF57DB0}" type="pres">
      <dgm:prSet presAssocID="{E365FE51-258C-46AD-A739-013227F82728}" presName="dummy3b" presStyleCnt="0"/>
      <dgm:spPr/>
    </dgm:pt>
    <dgm:pt modelId="{B9A338CF-39DA-49B3-B45B-C5A06D6B2EB8}" type="pres">
      <dgm:prSet presAssocID="{E365FE51-258C-46AD-A739-013227F8272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E7BB4BD-BABC-400C-9667-E447119AC6CA}" type="pres">
      <dgm:prSet presAssocID="{E365FE51-258C-46AD-A739-013227F82728}" presName="wedge4" presStyleLbl="node1" presStyleIdx="3" presStyleCnt="5"/>
      <dgm:spPr/>
    </dgm:pt>
    <dgm:pt modelId="{81D4564A-5050-4F56-9C51-480F87992247}" type="pres">
      <dgm:prSet presAssocID="{E365FE51-258C-46AD-A739-013227F82728}" presName="dummy4a" presStyleCnt="0"/>
      <dgm:spPr/>
    </dgm:pt>
    <dgm:pt modelId="{B0DF05B8-B93B-498A-A37D-A80ECF42285F}" type="pres">
      <dgm:prSet presAssocID="{E365FE51-258C-46AD-A739-013227F82728}" presName="dummy4b" presStyleCnt="0"/>
      <dgm:spPr/>
    </dgm:pt>
    <dgm:pt modelId="{80F8A404-67D1-45B0-9AA1-AB15DB0C6FD3}" type="pres">
      <dgm:prSet presAssocID="{E365FE51-258C-46AD-A739-013227F8272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B1DA5AB-6865-49E1-AB92-0ECE1998667F}" type="pres">
      <dgm:prSet presAssocID="{E365FE51-258C-46AD-A739-013227F82728}" presName="wedge5" presStyleLbl="node1" presStyleIdx="4" presStyleCnt="5"/>
      <dgm:spPr/>
    </dgm:pt>
    <dgm:pt modelId="{F77102EA-34E9-40D6-941E-399931DAF282}" type="pres">
      <dgm:prSet presAssocID="{E365FE51-258C-46AD-A739-013227F82728}" presName="dummy5a" presStyleCnt="0"/>
      <dgm:spPr/>
    </dgm:pt>
    <dgm:pt modelId="{3EA71509-19F7-4E89-9B3F-DA796C24C877}" type="pres">
      <dgm:prSet presAssocID="{E365FE51-258C-46AD-A739-013227F82728}" presName="dummy5b" presStyleCnt="0"/>
      <dgm:spPr/>
    </dgm:pt>
    <dgm:pt modelId="{6A9F1137-BA73-4FEA-8817-E06CCCE0BECD}" type="pres">
      <dgm:prSet presAssocID="{E365FE51-258C-46AD-A739-013227F8272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97C85C84-730E-4C3F-90FE-257BACC7A231}" type="pres">
      <dgm:prSet presAssocID="{5B5FBA7B-27E5-476D-BD7C-806507CD1074}" presName="arrowWedge1" presStyleLbl="fgSibTrans2D1" presStyleIdx="0" presStyleCnt="5"/>
      <dgm:spPr/>
    </dgm:pt>
    <dgm:pt modelId="{AFEFF7C1-0192-4913-A804-C1E74D4CE58A}" type="pres">
      <dgm:prSet presAssocID="{1F34FF9C-A530-40BE-858E-E3645E237BA0}" presName="arrowWedge2" presStyleLbl="fgSibTrans2D1" presStyleIdx="1" presStyleCnt="5"/>
      <dgm:spPr/>
    </dgm:pt>
    <dgm:pt modelId="{13412166-B92F-4C73-AFDC-AC7990FBFCA2}" type="pres">
      <dgm:prSet presAssocID="{56E9C913-8164-4B36-98FD-DF4C1DFC0A37}" presName="arrowWedge3" presStyleLbl="fgSibTrans2D1" presStyleIdx="2" presStyleCnt="5"/>
      <dgm:spPr/>
    </dgm:pt>
    <dgm:pt modelId="{D6051702-1C13-4996-8BBC-6660FCB8E8D1}" type="pres">
      <dgm:prSet presAssocID="{6A61325E-E4A6-4A8E-A9A3-A5466B51F295}" presName="arrowWedge4" presStyleLbl="fgSibTrans2D1" presStyleIdx="3" presStyleCnt="5"/>
      <dgm:spPr/>
    </dgm:pt>
    <dgm:pt modelId="{EA04165A-8A38-453E-81FF-5A6FF6808387}" type="pres">
      <dgm:prSet presAssocID="{AF7F7A3C-09DF-433C-B073-1DFF6BBD89DC}" presName="arrowWedge5" presStyleLbl="fgSibTrans2D1" presStyleIdx="4" presStyleCnt="5"/>
      <dgm:spPr/>
    </dgm:pt>
  </dgm:ptLst>
  <dgm:cxnLst>
    <dgm:cxn modelId="{3065A219-D7D9-42D8-BB3A-B44D8BF1948C}" srcId="{E365FE51-258C-46AD-A739-013227F82728}" destId="{89AB05AD-1218-46FF-BB08-2B423F8FD3F6}" srcOrd="1" destOrd="0" parTransId="{99B88C4D-3B25-472D-B5AC-DB602426F8BE}" sibTransId="{1F34FF9C-A530-40BE-858E-E3645E237BA0}"/>
    <dgm:cxn modelId="{1E9D5929-63AE-4272-A655-EAFF692F877E}" type="presOf" srcId="{BF8374D2-9408-486B-B78F-811F303AC8C4}" destId="{BB1DA5AB-6865-49E1-AB92-0ECE1998667F}" srcOrd="0" destOrd="0" presId="urn:microsoft.com/office/officeart/2005/8/layout/cycle8"/>
    <dgm:cxn modelId="{6FEBEB2A-91D3-4EA6-8421-BBA1E3527F7C}" srcId="{E365FE51-258C-46AD-A739-013227F82728}" destId="{A6D0DA63-5BA8-4185-938B-913ED70C8E09}" srcOrd="3" destOrd="0" parTransId="{2B48C258-F295-48D1-8C15-D411B35ED1FD}" sibTransId="{6A61325E-E4A6-4A8E-A9A3-A5466B51F295}"/>
    <dgm:cxn modelId="{71DE4232-FDBB-4FDF-B7B2-4890C091C425}" type="presOf" srcId="{E365FE51-258C-46AD-A739-013227F82728}" destId="{8C459F64-ECCD-43E3-B9FF-A1932D37F64C}" srcOrd="0" destOrd="0" presId="urn:microsoft.com/office/officeart/2005/8/layout/cycle8"/>
    <dgm:cxn modelId="{C2FC4A6B-E5F1-4C5E-8CFD-D7FF3778B3CD}" srcId="{E365FE51-258C-46AD-A739-013227F82728}" destId="{5789C153-AD11-41B7-8D85-3F235B71974E}" srcOrd="2" destOrd="0" parTransId="{366775EF-BF9E-4EFA-A9B2-1AD80048525D}" sibTransId="{56E9C913-8164-4B36-98FD-DF4C1DFC0A37}"/>
    <dgm:cxn modelId="{4D0CF18E-D913-4617-8B26-F91064C3497E}" type="presOf" srcId="{E863E05E-28AF-42B4-B4D7-269DB777BD1C}" destId="{8A0F04CA-05F7-4ECF-BF41-905A480849C0}" srcOrd="1" destOrd="0" presId="urn:microsoft.com/office/officeart/2005/8/layout/cycle8"/>
    <dgm:cxn modelId="{A57707A1-7D6C-4EDE-8573-C4749E03D7EC}" type="presOf" srcId="{E863E05E-28AF-42B4-B4D7-269DB777BD1C}" destId="{0110D018-517B-4178-859E-1DED8D7F0C2F}" srcOrd="0" destOrd="0" presId="urn:microsoft.com/office/officeart/2005/8/layout/cycle8"/>
    <dgm:cxn modelId="{4BD06BAE-39D5-4651-A8EF-3A13F50FD823}" type="presOf" srcId="{5789C153-AD11-41B7-8D85-3F235B71974E}" destId="{A5A3A55E-861A-486F-B004-4C8958CD3BE8}" srcOrd="0" destOrd="0" presId="urn:microsoft.com/office/officeart/2005/8/layout/cycle8"/>
    <dgm:cxn modelId="{7B169CB5-2A4D-4805-9681-D11DF119DD60}" type="presOf" srcId="{89AB05AD-1218-46FF-BB08-2B423F8FD3F6}" destId="{3ABA0672-A402-4E64-8D47-A8D5F7B6DEF3}" srcOrd="1" destOrd="0" presId="urn:microsoft.com/office/officeart/2005/8/layout/cycle8"/>
    <dgm:cxn modelId="{EFE7F5C2-9411-4DA1-BBC7-A8B8312A9A3E}" type="presOf" srcId="{A6D0DA63-5BA8-4185-938B-913ED70C8E09}" destId="{CE7BB4BD-BABC-400C-9667-E447119AC6CA}" srcOrd="0" destOrd="0" presId="urn:microsoft.com/office/officeart/2005/8/layout/cycle8"/>
    <dgm:cxn modelId="{A1A2FAC6-B300-4283-BDEB-D49F0ACEEF90}" type="presOf" srcId="{BF8374D2-9408-486B-B78F-811F303AC8C4}" destId="{6A9F1137-BA73-4FEA-8817-E06CCCE0BECD}" srcOrd="1" destOrd="0" presId="urn:microsoft.com/office/officeart/2005/8/layout/cycle8"/>
    <dgm:cxn modelId="{C9877CD0-6A94-411E-95D3-02B15954A45C}" type="presOf" srcId="{A6D0DA63-5BA8-4185-938B-913ED70C8E09}" destId="{80F8A404-67D1-45B0-9AA1-AB15DB0C6FD3}" srcOrd="1" destOrd="0" presId="urn:microsoft.com/office/officeart/2005/8/layout/cycle8"/>
    <dgm:cxn modelId="{AC8593DE-28FA-45DD-A485-D23164270F0E}" type="presOf" srcId="{5789C153-AD11-41B7-8D85-3F235B71974E}" destId="{B9A338CF-39DA-49B3-B45B-C5A06D6B2EB8}" srcOrd="1" destOrd="0" presId="urn:microsoft.com/office/officeart/2005/8/layout/cycle8"/>
    <dgm:cxn modelId="{C9660EEB-E6FF-4835-81E0-BB30DBFC1853}" type="presOf" srcId="{89AB05AD-1218-46FF-BB08-2B423F8FD3F6}" destId="{8CB15A09-EA60-480A-B5EF-A1D04CED9B27}" srcOrd="0" destOrd="0" presId="urn:microsoft.com/office/officeart/2005/8/layout/cycle8"/>
    <dgm:cxn modelId="{3CB67BF5-BDAF-42E3-900D-AA3410780114}" srcId="{E365FE51-258C-46AD-A739-013227F82728}" destId="{BF8374D2-9408-486B-B78F-811F303AC8C4}" srcOrd="4" destOrd="0" parTransId="{091A0C00-45CC-41E8-A39D-FC3ED3FB88A2}" sibTransId="{AF7F7A3C-09DF-433C-B073-1DFF6BBD89DC}"/>
    <dgm:cxn modelId="{E83518FB-ED62-4573-BFAF-EE1C0342A5EA}" srcId="{E365FE51-258C-46AD-A739-013227F82728}" destId="{E863E05E-28AF-42B4-B4D7-269DB777BD1C}" srcOrd="0" destOrd="0" parTransId="{09CA15BB-FDE9-43A4-A264-2BCB2737F386}" sibTransId="{5B5FBA7B-27E5-476D-BD7C-806507CD1074}"/>
    <dgm:cxn modelId="{C8749EC4-9AC7-4D43-A105-9632E3ED4028}" type="presParOf" srcId="{8C459F64-ECCD-43E3-B9FF-A1932D37F64C}" destId="{0110D018-517B-4178-859E-1DED8D7F0C2F}" srcOrd="0" destOrd="0" presId="urn:microsoft.com/office/officeart/2005/8/layout/cycle8"/>
    <dgm:cxn modelId="{0BC38D2A-41E7-487F-A1B3-AABF296B95BD}" type="presParOf" srcId="{8C459F64-ECCD-43E3-B9FF-A1932D37F64C}" destId="{4D2E9A4C-7473-4AF9-80EB-039022B885D7}" srcOrd="1" destOrd="0" presId="urn:microsoft.com/office/officeart/2005/8/layout/cycle8"/>
    <dgm:cxn modelId="{5F57B967-F863-4827-9786-F071FCCE3BBF}" type="presParOf" srcId="{8C459F64-ECCD-43E3-B9FF-A1932D37F64C}" destId="{EA91DB17-FEC2-45AC-BF06-9F1D2E6453DB}" srcOrd="2" destOrd="0" presId="urn:microsoft.com/office/officeart/2005/8/layout/cycle8"/>
    <dgm:cxn modelId="{1EFF8716-C0D1-4ED7-9150-82CEDBA779DB}" type="presParOf" srcId="{8C459F64-ECCD-43E3-B9FF-A1932D37F64C}" destId="{8A0F04CA-05F7-4ECF-BF41-905A480849C0}" srcOrd="3" destOrd="0" presId="urn:microsoft.com/office/officeart/2005/8/layout/cycle8"/>
    <dgm:cxn modelId="{99260608-1181-47A1-A4DE-550A03C84D9E}" type="presParOf" srcId="{8C459F64-ECCD-43E3-B9FF-A1932D37F64C}" destId="{8CB15A09-EA60-480A-B5EF-A1D04CED9B27}" srcOrd="4" destOrd="0" presId="urn:microsoft.com/office/officeart/2005/8/layout/cycle8"/>
    <dgm:cxn modelId="{7AA785F1-F655-4586-A139-A14BE885403E}" type="presParOf" srcId="{8C459F64-ECCD-43E3-B9FF-A1932D37F64C}" destId="{CB6D68D1-8B27-45AE-BF5F-45FF1CA27531}" srcOrd="5" destOrd="0" presId="urn:microsoft.com/office/officeart/2005/8/layout/cycle8"/>
    <dgm:cxn modelId="{4D430637-4C97-45FB-9F29-2DB2D58446DC}" type="presParOf" srcId="{8C459F64-ECCD-43E3-B9FF-A1932D37F64C}" destId="{D77F8964-831A-4F30-A648-4BA50FAEB9BF}" srcOrd="6" destOrd="0" presId="urn:microsoft.com/office/officeart/2005/8/layout/cycle8"/>
    <dgm:cxn modelId="{62CAFE69-0A08-4890-9351-A11B3D23D52E}" type="presParOf" srcId="{8C459F64-ECCD-43E3-B9FF-A1932D37F64C}" destId="{3ABA0672-A402-4E64-8D47-A8D5F7B6DEF3}" srcOrd="7" destOrd="0" presId="urn:microsoft.com/office/officeart/2005/8/layout/cycle8"/>
    <dgm:cxn modelId="{5D97FB79-791F-4C05-9D1C-E433EB60A0B0}" type="presParOf" srcId="{8C459F64-ECCD-43E3-B9FF-A1932D37F64C}" destId="{A5A3A55E-861A-486F-B004-4C8958CD3BE8}" srcOrd="8" destOrd="0" presId="urn:microsoft.com/office/officeart/2005/8/layout/cycle8"/>
    <dgm:cxn modelId="{1EEA77AC-4E87-44D6-8208-BDDE480C274F}" type="presParOf" srcId="{8C459F64-ECCD-43E3-B9FF-A1932D37F64C}" destId="{7007818C-7AD7-4FD8-AFD0-00B06CC16B3E}" srcOrd="9" destOrd="0" presId="urn:microsoft.com/office/officeart/2005/8/layout/cycle8"/>
    <dgm:cxn modelId="{4A8D6B8E-27EB-4F17-9F00-26CF5EB7040D}" type="presParOf" srcId="{8C459F64-ECCD-43E3-B9FF-A1932D37F64C}" destId="{44ED097B-053D-406C-94B4-4176CAF57DB0}" srcOrd="10" destOrd="0" presId="urn:microsoft.com/office/officeart/2005/8/layout/cycle8"/>
    <dgm:cxn modelId="{6694B136-6FD7-415A-A9CD-1CFC261A9948}" type="presParOf" srcId="{8C459F64-ECCD-43E3-B9FF-A1932D37F64C}" destId="{B9A338CF-39DA-49B3-B45B-C5A06D6B2EB8}" srcOrd="11" destOrd="0" presId="urn:microsoft.com/office/officeart/2005/8/layout/cycle8"/>
    <dgm:cxn modelId="{E05CBA16-C0EE-4F1F-AF70-2BFAB4E5966C}" type="presParOf" srcId="{8C459F64-ECCD-43E3-B9FF-A1932D37F64C}" destId="{CE7BB4BD-BABC-400C-9667-E447119AC6CA}" srcOrd="12" destOrd="0" presId="urn:microsoft.com/office/officeart/2005/8/layout/cycle8"/>
    <dgm:cxn modelId="{7D02BAB7-6E47-4477-86B1-D46A99083F13}" type="presParOf" srcId="{8C459F64-ECCD-43E3-B9FF-A1932D37F64C}" destId="{81D4564A-5050-4F56-9C51-480F87992247}" srcOrd="13" destOrd="0" presId="urn:microsoft.com/office/officeart/2005/8/layout/cycle8"/>
    <dgm:cxn modelId="{58B5100B-D143-40E1-9418-8E974502BC0D}" type="presParOf" srcId="{8C459F64-ECCD-43E3-B9FF-A1932D37F64C}" destId="{B0DF05B8-B93B-498A-A37D-A80ECF42285F}" srcOrd="14" destOrd="0" presId="urn:microsoft.com/office/officeart/2005/8/layout/cycle8"/>
    <dgm:cxn modelId="{AD669E17-C8E1-4C87-A308-48F3EC4AFB2F}" type="presParOf" srcId="{8C459F64-ECCD-43E3-B9FF-A1932D37F64C}" destId="{80F8A404-67D1-45B0-9AA1-AB15DB0C6FD3}" srcOrd="15" destOrd="0" presId="urn:microsoft.com/office/officeart/2005/8/layout/cycle8"/>
    <dgm:cxn modelId="{8FF8BB4E-C3AD-48E1-8267-655B50C23E85}" type="presParOf" srcId="{8C459F64-ECCD-43E3-B9FF-A1932D37F64C}" destId="{BB1DA5AB-6865-49E1-AB92-0ECE1998667F}" srcOrd="16" destOrd="0" presId="urn:microsoft.com/office/officeart/2005/8/layout/cycle8"/>
    <dgm:cxn modelId="{E6F8666B-2A77-4DC3-BE8A-BCEEBF5F04AD}" type="presParOf" srcId="{8C459F64-ECCD-43E3-B9FF-A1932D37F64C}" destId="{F77102EA-34E9-40D6-941E-399931DAF282}" srcOrd="17" destOrd="0" presId="urn:microsoft.com/office/officeart/2005/8/layout/cycle8"/>
    <dgm:cxn modelId="{CE08BAEE-DDF9-4AE8-A7AD-011821AA1462}" type="presParOf" srcId="{8C459F64-ECCD-43E3-B9FF-A1932D37F64C}" destId="{3EA71509-19F7-4E89-9B3F-DA796C24C877}" srcOrd="18" destOrd="0" presId="urn:microsoft.com/office/officeart/2005/8/layout/cycle8"/>
    <dgm:cxn modelId="{7B2F7D4C-9975-4638-9F22-22FBC1262263}" type="presParOf" srcId="{8C459F64-ECCD-43E3-B9FF-A1932D37F64C}" destId="{6A9F1137-BA73-4FEA-8817-E06CCCE0BECD}" srcOrd="19" destOrd="0" presId="urn:microsoft.com/office/officeart/2005/8/layout/cycle8"/>
    <dgm:cxn modelId="{10111E64-AE75-4400-8306-FBCCD3456013}" type="presParOf" srcId="{8C459F64-ECCD-43E3-B9FF-A1932D37F64C}" destId="{97C85C84-730E-4C3F-90FE-257BACC7A231}" srcOrd="20" destOrd="0" presId="urn:microsoft.com/office/officeart/2005/8/layout/cycle8"/>
    <dgm:cxn modelId="{3ED3C419-5D21-4669-A611-8A8E11D4ACDA}" type="presParOf" srcId="{8C459F64-ECCD-43E3-B9FF-A1932D37F64C}" destId="{AFEFF7C1-0192-4913-A804-C1E74D4CE58A}" srcOrd="21" destOrd="0" presId="urn:microsoft.com/office/officeart/2005/8/layout/cycle8"/>
    <dgm:cxn modelId="{0C11D03A-0748-45A8-9068-F18DD8C9BB9B}" type="presParOf" srcId="{8C459F64-ECCD-43E3-B9FF-A1932D37F64C}" destId="{13412166-B92F-4C73-AFDC-AC7990FBFCA2}" srcOrd="22" destOrd="0" presId="urn:microsoft.com/office/officeart/2005/8/layout/cycle8"/>
    <dgm:cxn modelId="{D1976EB9-5C31-4763-B91F-ADAA5275C6F5}" type="presParOf" srcId="{8C459F64-ECCD-43E3-B9FF-A1932D37F64C}" destId="{D6051702-1C13-4996-8BBC-6660FCB8E8D1}" srcOrd="23" destOrd="0" presId="urn:microsoft.com/office/officeart/2005/8/layout/cycle8"/>
    <dgm:cxn modelId="{4FAB5299-F92C-4F73-8C64-863EE5F121D4}" type="presParOf" srcId="{8C459F64-ECCD-43E3-B9FF-A1932D37F64C}" destId="{EA04165A-8A38-453E-81FF-5A6FF6808387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AD13F-F6D0-403A-A6F7-F8B18DBACA54}">
      <dsp:nvSpPr>
        <dsp:cNvPr id="0" name=""/>
        <dsp:cNvSpPr/>
      </dsp:nvSpPr>
      <dsp:spPr>
        <a:xfrm>
          <a:off x="0" y="222135"/>
          <a:ext cx="207765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813D7C-0CD0-48BA-8175-6CE361F10D7D}">
      <dsp:nvSpPr>
        <dsp:cNvPr id="0" name=""/>
        <dsp:cNvSpPr/>
      </dsp:nvSpPr>
      <dsp:spPr>
        <a:xfrm>
          <a:off x="103882" y="30255"/>
          <a:ext cx="1454357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971" tIns="0" rIns="54971" bIns="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온라인 게임</a:t>
          </a:r>
        </a:p>
      </dsp:txBody>
      <dsp:txXfrm>
        <a:off x="122616" y="48989"/>
        <a:ext cx="1416889" cy="346292"/>
      </dsp:txXfrm>
    </dsp:sp>
    <dsp:sp modelId="{C98F0990-CBEF-4FF9-9A6F-A3F2E1461916}">
      <dsp:nvSpPr>
        <dsp:cNvPr id="0" name=""/>
        <dsp:cNvSpPr/>
      </dsp:nvSpPr>
      <dsp:spPr>
        <a:xfrm>
          <a:off x="0" y="811816"/>
          <a:ext cx="207765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CFC391-2C8F-47BD-8D0A-571E582B616E}">
      <dsp:nvSpPr>
        <dsp:cNvPr id="0" name=""/>
        <dsp:cNvSpPr/>
      </dsp:nvSpPr>
      <dsp:spPr>
        <a:xfrm>
          <a:off x="103882" y="619936"/>
          <a:ext cx="1454357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971" tIns="0" rIns="54971" bIns="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애니메이션</a:t>
          </a:r>
        </a:p>
      </dsp:txBody>
      <dsp:txXfrm>
        <a:off x="122616" y="638670"/>
        <a:ext cx="1416889" cy="346292"/>
      </dsp:txXfrm>
    </dsp:sp>
    <dsp:sp modelId="{674311A9-0169-426E-BAF5-AD414441F46B}">
      <dsp:nvSpPr>
        <dsp:cNvPr id="0" name=""/>
        <dsp:cNvSpPr/>
      </dsp:nvSpPr>
      <dsp:spPr>
        <a:xfrm>
          <a:off x="0" y="1401496"/>
          <a:ext cx="207765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5F7363-109C-4471-8AA9-D8E3943EE579}">
      <dsp:nvSpPr>
        <dsp:cNvPr id="0" name=""/>
        <dsp:cNvSpPr/>
      </dsp:nvSpPr>
      <dsp:spPr>
        <a:xfrm>
          <a:off x="103882" y="1209616"/>
          <a:ext cx="1454357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971" tIns="0" rIns="54971" bIns="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TV </a:t>
          </a: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프로그램</a:t>
          </a:r>
        </a:p>
      </dsp:txBody>
      <dsp:txXfrm>
        <a:off x="122616" y="1228350"/>
        <a:ext cx="1416889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0D018-517B-4178-859E-1DED8D7F0C2F}">
      <dsp:nvSpPr>
        <dsp:cNvPr id="0" name=""/>
        <dsp:cNvSpPr/>
      </dsp:nvSpPr>
      <dsp:spPr>
        <a:xfrm>
          <a:off x="596681" y="134293"/>
          <a:ext cx="1822405" cy="1822405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블로그</a:t>
          </a:r>
        </a:p>
      </dsp:txBody>
      <dsp:txXfrm>
        <a:off x="1547369" y="440631"/>
        <a:ext cx="585773" cy="390515"/>
      </dsp:txXfrm>
    </dsp:sp>
    <dsp:sp modelId="{8CB15A09-EA60-480A-B5EF-A1D04CED9B27}">
      <dsp:nvSpPr>
        <dsp:cNvPr id="0" name=""/>
        <dsp:cNvSpPr/>
      </dsp:nvSpPr>
      <dsp:spPr>
        <a:xfrm>
          <a:off x="612301" y="182891"/>
          <a:ext cx="1822405" cy="1822405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채팅</a:t>
          </a:r>
        </a:p>
      </dsp:txBody>
      <dsp:txXfrm>
        <a:off x="1786017" y="1015556"/>
        <a:ext cx="542382" cy="433906"/>
      </dsp:txXfrm>
    </dsp:sp>
    <dsp:sp modelId="{A5A3A55E-861A-486F-B004-4C8958CD3BE8}">
      <dsp:nvSpPr>
        <dsp:cNvPr id="0" name=""/>
        <dsp:cNvSpPr/>
      </dsp:nvSpPr>
      <dsp:spPr>
        <a:xfrm>
          <a:off x="571080" y="212830"/>
          <a:ext cx="1822405" cy="1822405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동호회</a:t>
          </a:r>
        </a:p>
      </dsp:txBody>
      <dsp:txXfrm>
        <a:off x="1221939" y="1492853"/>
        <a:ext cx="520687" cy="477296"/>
      </dsp:txXfrm>
    </dsp:sp>
    <dsp:sp modelId="{CE7BB4BD-BABC-400C-9667-E447119AC6CA}">
      <dsp:nvSpPr>
        <dsp:cNvPr id="0" name=""/>
        <dsp:cNvSpPr/>
      </dsp:nvSpPr>
      <dsp:spPr>
        <a:xfrm>
          <a:off x="529859" y="182891"/>
          <a:ext cx="1822405" cy="1822405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이메일</a:t>
          </a:r>
        </a:p>
      </dsp:txBody>
      <dsp:txXfrm>
        <a:off x="636166" y="1015556"/>
        <a:ext cx="542382" cy="433906"/>
      </dsp:txXfrm>
    </dsp:sp>
    <dsp:sp modelId="{BB1DA5AB-6865-49E1-AB92-0ECE1998667F}">
      <dsp:nvSpPr>
        <dsp:cNvPr id="0" name=""/>
        <dsp:cNvSpPr/>
      </dsp:nvSpPr>
      <dsp:spPr>
        <a:xfrm>
          <a:off x="545480" y="134293"/>
          <a:ext cx="1822405" cy="1822405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메신저</a:t>
          </a:r>
        </a:p>
      </dsp:txBody>
      <dsp:txXfrm>
        <a:off x="831424" y="440631"/>
        <a:ext cx="585773" cy="390515"/>
      </dsp:txXfrm>
    </dsp:sp>
    <dsp:sp modelId="{97C85C84-730E-4C3F-90FE-257BACC7A231}">
      <dsp:nvSpPr>
        <dsp:cNvPr id="0" name=""/>
        <dsp:cNvSpPr/>
      </dsp:nvSpPr>
      <dsp:spPr>
        <a:xfrm>
          <a:off x="483779" y="21478"/>
          <a:ext cx="2048036" cy="204803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FF7C1-0192-4913-A804-C1E74D4CE58A}">
      <dsp:nvSpPr>
        <dsp:cNvPr id="0" name=""/>
        <dsp:cNvSpPr/>
      </dsp:nvSpPr>
      <dsp:spPr>
        <a:xfrm>
          <a:off x="499612" y="70059"/>
          <a:ext cx="2048036" cy="204803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12166-B92F-4C73-AFDC-AC7990FBFCA2}">
      <dsp:nvSpPr>
        <dsp:cNvPr id="0" name=""/>
        <dsp:cNvSpPr/>
      </dsp:nvSpPr>
      <dsp:spPr>
        <a:xfrm>
          <a:off x="458265" y="100090"/>
          <a:ext cx="2048036" cy="204803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51702-1C13-4996-8BBC-6660FCB8E8D1}">
      <dsp:nvSpPr>
        <dsp:cNvPr id="0" name=""/>
        <dsp:cNvSpPr/>
      </dsp:nvSpPr>
      <dsp:spPr>
        <a:xfrm>
          <a:off x="416918" y="70059"/>
          <a:ext cx="2048036" cy="204803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4165A-8A38-453E-81FF-5A6FF6808387}">
      <dsp:nvSpPr>
        <dsp:cNvPr id="0" name=""/>
        <dsp:cNvSpPr/>
      </dsp:nvSpPr>
      <dsp:spPr>
        <a:xfrm>
          <a:off x="432750" y="21478"/>
          <a:ext cx="2048036" cy="204803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0.66133</cdr:x>
      <cdr:y>0.18996</cdr:y>
    </cdr:from>
    <cdr:to>
      <cdr:x>0.86202</cdr:x>
      <cdr:y>0.278</cdr:y>
    </cdr:to>
    <cdr:sp macro="" textlink="">
      <cdr:nvSpPr>
        <cdr:cNvPr id="5" name="순서도: 문서 4">
          <a:extLst xmlns:a="http://schemas.openxmlformats.org/drawingml/2006/main">
            <a:ext uri="{FF2B5EF4-FFF2-40B4-BE49-F238E27FC236}">
              <a16:creationId xmlns:a16="http://schemas.microsoft.com/office/drawing/2014/main" id="{A911F3C7-46E3-86A5-C0AB-63413E4CE3E3}"/>
            </a:ext>
          </a:extLst>
        </cdr:cNvPr>
        <cdr:cNvSpPr/>
      </cdr:nvSpPr>
      <cdr:spPr>
        <a:xfrm xmlns:a="http://schemas.openxmlformats.org/drawingml/2006/main">
          <a:off x="5650315" y="949124"/>
          <a:ext cx="1714742" cy="439838"/>
        </a:xfrm>
        <a:prstGeom xmlns:a="http://schemas.openxmlformats.org/drawingml/2006/main" prst="flowChartDocumen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t"/>
        <a:lstStyle xmlns:a="http://schemas.openxmlformats.org/drawingml/2006/main"/>
        <a:p xmlns:a="http://schemas.openxmlformats.org/drawingml/2006/main">
          <a:pPr algn="ctr"/>
          <a: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  <a:t>2022</a:t>
          </a: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년</a:t>
          </a:r>
          <a:endParaRPr 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205C6-07AC-4FE4-86B4-8D5CBFA82CD6}" type="datetimeFigureOut">
              <a:rPr lang="ko-KR" altLang="en-US" smtClean="0"/>
              <a:t>2024-06-26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E808C-6488-46EF-8F08-A77D3D0F94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47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DA06-4401-49B8-B10E-90179FB57E18}" type="datetime1">
              <a:rPr lang="ko-KR" altLang="en-US" smtClean="0"/>
              <a:t>2024-06-26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F37-6C44-4C4D-8504-6C867769D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70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5B40-EF6D-4794-9E7A-5AA8F6A61DA6}" type="datetime1">
              <a:rPr lang="ko-KR" altLang="en-US" smtClean="0"/>
              <a:t>2024-06-26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F37-6C44-4C4D-8504-6C867769D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04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9D70-C705-4F7A-995C-60300A5101F2}" type="datetime1">
              <a:rPr lang="ko-KR" altLang="en-US" smtClean="0"/>
              <a:t>2024-06-26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F37-6C44-4C4D-8504-6C867769D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42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4939-6F68-490C-8D71-C50CB140BD94}" type="datetime1">
              <a:rPr lang="ko-KR" altLang="en-US" smtClean="0"/>
              <a:t>2024-06-26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F37-6C44-4C4D-8504-6C867769D36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0B794CD-8A33-ABEC-4C4F-CE3104979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281367"/>
            <a:ext cx="634773" cy="440109"/>
          </a:xfrm>
          <a:prstGeom prst="rect">
            <a:avLst/>
          </a:prstGeom>
        </p:spPr>
      </p:pic>
      <p:sp>
        <p:nvSpPr>
          <p:cNvPr id="12" name="팔각형 11">
            <a:extLst>
              <a:ext uri="{FF2B5EF4-FFF2-40B4-BE49-F238E27FC236}">
                <a16:creationId xmlns:a16="http://schemas.microsoft.com/office/drawing/2014/main" id="{6D0A1EE6-DC40-2529-F8AE-8695A8296FF3}"/>
              </a:ext>
            </a:extLst>
          </p:cNvPr>
          <p:cNvSpPr/>
          <p:nvPr userDrawn="1"/>
        </p:nvSpPr>
        <p:spPr>
          <a:xfrm>
            <a:off x="-1" y="0"/>
            <a:ext cx="8969829" cy="681037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BB830FC-7188-CF14-726B-F4FDF596AD51}"/>
              </a:ext>
            </a:extLst>
          </p:cNvPr>
          <p:cNvSpPr/>
          <p:nvPr userDrawn="1"/>
        </p:nvSpPr>
        <p:spPr>
          <a:xfrm>
            <a:off x="1524000" y="440109"/>
            <a:ext cx="8382000" cy="240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8" y="0"/>
            <a:ext cx="6982505" cy="68103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5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26F67-4A7D-41A8-ADDD-FC5433E9EF12}" type="datetime1">
              <a:rPr lang="ko-KR" altLang="en-US" smtClean="0"/>
              <a:t>2024-06-26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F37-6C44-4C4D-8504-6C867769D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14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BBBA-CA8F-4CF4-BDEB-FE12CFBE1CC5}" type="datetime1">
              <a:rPr lang="ko-KR" altLang="en-US" smtClean="0"/>
              <a:t>2024-06-26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F37-6C44-4C4D-8504-6C867769D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92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69BB-4FFD-48ED-BB3E-836141D608AD}" type="datetime1">
              <a:rPr lang="ko-KR" altLang="en-US" smtClean="0"/>
              <a:t>2024-06-26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F37-6C44-4C4D-8504-6C867769D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46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DA4F-D5E3-45F8-B71D-E99DE63DF4CD}" type="datetime1">
              <a:rPr lang="ko-KR" altLang="en-US" smtClean="0"/>
              <a:t>2024-06-26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F37-6C44-4C4D-8504-6C867769D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5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26E1-DA57-4B40-8CC4-D72C131D1B23}" type="datetime1">
              <a:rPr lang="ko-KR" altLang="en-US" smtClean="0"/>
              <a:t>2024-06-26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F37-6C44-4C4D-8504-6C867769D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070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D083-E612-44D1-BAF6-2491970BF143}" type="datetime1">
              <a:rPr lang="ko-KR" altLang="en-US" smtClean="0"/>
              <a:t>2024-06-26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F37-6C44-4C4D-8504-6C867769D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64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FDF5-0812-49B5-AD1E-E3CE8EDC79D0}" type="datetime1">
              <a:rPr lang="ko-KR" altLang="en-US" smtClean="0"/>
              <a:t>2024-06-26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F37-6C44-4C4D-8504-6C867769D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985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EF0D-740C-4166-9E19-0B034FA07736}" type="datetime1">
              <a:rPr lang="ko-KR" altLang="en-US" smtClean="0"/>
              <a:t>2024-06-26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AF37-6C44-4C4D-8504-6C867769D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84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D494D4-CD38-B376-BD61-3C483ABD856E}"/>
              </a:ext>
            </a:extLst>
          </p:cNvPr>
          <p:cNvSpPr/>
          <p:nvPr/>
        </p:nvSpPr>
        <p:spPr>
          <a:xfrm>
            <a:off x="0" y="4027991"/>
            <a:ext cx="9906000" cy="283001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E78B0E3-B062-5214-4D51-38A392BCDC74}"/>
              </a:ext>
            </a:extLst>
          </p:cNvPr>
          <p:cNvSpPr/>
          <p:nvPr/>
        </p:nvSpPr>
        <p:spPr>
          <a:xfrm>
            <a:off x="1088019" y="1520499"/>
            <a:ext cx="7824487" cy="13095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1257"/>
              </a:avLst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reflection blurRad="6350" stA="60000" endA="900" endPos="6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Internet Addiction Tendency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reflection blurRad="6350" stA="60000" endA="900" endPos="60000" dist="29997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F4A044B-0FDC-EA3D-A41C-35063E398E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1" y="92598"/>
            <a:ext cx="1886551" cy="69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FD71ED-E607-E137-0C30-D6C88524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C5CCB0-9794-F260-0C2B-25079D12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F37-6C44-4C4D-8504-6C867769D363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E24B521A-6523-C74D-829D-DA597578AEC5}"/>
              </a:ext>
            </a:extLst>
          </p:cNvPr>
          <p:cNvSpPr/>
          <p:nvPr/>
        </p:nvSpPr>
        <p:spPr>
          <a:xfrm>
            <a:off x="3044142" y="1947180"/>
            <a:ext cx="6030410" cy="3651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4A42CE90-D64B-2B71-75B8-59A88C7933D0}"/>
              </a:ext>
            </a:extLst>
          </p:cNvPr>
          <p:cNvSpPr/>
          <p:nvPr/>
        </p:nvSpPr>
        <p:spPr>
          <a:xfrm>
            <a:off x="3044142" y="1429474"/>
            <a:ext cx="798653" cy="7755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370C6-0F31-5D36-8F95-65EA28A2C333}"/>
              </a:ext>
            </a:extLst>
          </p:cNvPr>
          <p:cNvSpPr txBox="1"/>
          <p:nvPr/>
        </p:nvSpPr>
        <p:spPr>
          <a:xfrm>
            <a:off x="3981691" y="1599940"/>
            <a:ext cx="390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인터넷 중독</a:t>
            </a: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DFC39733-CC27-A5A8-2C42-2C0583479C20}"/>
              </a:ext>
            </a:extLst>
          </p:cNvPr>
          <p:cNvSpPr/>
          <p:nvPr/>
        </p:nvSpPr>
        <p:spPr>
          <a:xfrm>
            <a:off x="3044142" y="3096915"/>
            <a:ext cx="6030410" cy="3651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B39BD1EA-7A53-ADBB-8FA1-641E7A5349C2}"/>
              </a:ext>
            </a:extLst>
          </p:cNvPr>
          <p:cNvSpPr/>
          <p:nvPr/>
        </p:nvSpPr>
        <p:spPr>
          <a:xfrm>
            <a:off x="3044142" y="2579209"/>
            <a:ext cx="798653" cy="7755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EB5AD-00DF-6F2E-21B9-9696B6F5DB3D}"/>
              </a:ext>
            </a:extLst>
          </p:cNvPr>
          <p:cNvSpPr txBox="1"/>
          <p:nvPr/>
        </p:nvSpPr>
        <p:spPr>
          <a:xfrm>
            <a:off x="3981690" y="2749675"/>
            <a:ext cx="421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보호자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영유아 간 상호작용</a:t>
            </a: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3F46EF1E-6E25-950D-061E-4C6D89CBDEBA}"/>
              </a:ext>
            </a:extLst>
          </p:cNvPr>
          <p:cNvSpPr/>
          <p:nvPr/>
        </p:nvSpPr>
        <p:spPr>
          <a:xfrm>
            <a:off x="3044142" y="4157475"/>
            <a:ext cx="6030410" cy="3651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71799464-27E4-E424-5B35-7BE3838F83B5}"/>
              </a:ext>
            </a:extLst>
          </p:cNvPr>
          <p:cNvSpPr/>
          <p:nvPr/>
        </p:nvSpPr>
        <p:spPr>
          <a:xfrm>
            <a:off x="3044142" y="3639769"/>
            <a:ext cx="798653" cy="7755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FAD662-ADE5-E48A-AEEF-E2D17D0349E0}"/>
              </a:ext>
            </a:extLst>
          </p:cNvPr>
          <p:cNvSpPr txBox="1"/>
          <p:nvPr/>
        </p:nvSpPr>
        <p:spPr>
          <a:xfrm>
            <a:off x="3981690" y="3810235"/>
            <a:ext cx="489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유치원생 스마트폰 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과의존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 이용률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1087DFF5-21BE-7799-01DA-675E1E813FB2}"/>
              </a:ext>
            </a:extLst>
          </p:cNvPr>
          <p:cNvSpPr/>
          <p:nvPr/>
        </p:nvSpPr>
        <p:spPr>
          <a:xfrm>
            <a:off x="3044142" y="5374467"/>
            <a:ext cx="6030410" cy="3651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0D662640-2E64-8F42-D8DC-1D979C2ADB93}"/>
              </a:ext>
            </a:extLst>
          </p:cNvPr>
          <p:cNvSpPr/>
          <p:nvPr/>
        </p:nvSpPr>
        <p:spPr>
          <a:xfrm>
            <a:off x="3044142" y="4856761"/>
            <a:ext cx="798653" cy="7755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DF0FCD-5E3B-E77D-5F26-157081B0C6BA}"/>
              </a:ext>
            </a:extLst>
          </p:cNvPr>
          <p:cNvSpPr txBox="1"/>
          <p:nvPr/>
        </p:nvSpPr>
        <p:spPr>
          <a:xfrm>
            <a:off x="3981691" y="5027227"/>
            <a:ext cx="390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인터넷 이용 목적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195F11B6-71EE-4034-9281-FD1FC41AA3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-666" r="-85" b="70434"/>
          <a:stretch/>
        </p:blipFill>
        <p:spPr>
          <a:xfrm>
            <a:off x="638690" y="950665"/>
            <a:ext cx="2144870" cy="18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7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19D46D-8A63-8656-9C81-48DED2DC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인터넷 중독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96C1C2-7751-0F7C-7378-B89F9D0D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26" y="830201"/>
            <a:ext cx="8856501" cy="23065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Internet Addiction Test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The Internet Addiction Test is the first validated and reliable measure of addictive use of the Internet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How do you know if you’re already addicted or rapidly tumbling toward trouble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F4901C1-9D17-2416-1611-A985376A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F37-6C44-4C4D-8504-6C867769D363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6C191F80-B036-D0C9-3567-D9FFE879FA55}"/>
              </a:ext>
            </a:extLst>
          </p:cNvPr>
          <p:cNvSpPr txBox="1">
            <a:spLocks/>
          </p:cNvSpPr>
          <p:nvPr/>
        </p:nvSpPr>
        <p:spPr>
          <a:xfrm>
            <a:off x="183326" y="3136738"/>
            <a:ext cx="7074001" cy="2306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인터넷 중독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과다한 인터넷 이용으로 인해 가정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학교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사회에서 수행해야 할 일들에 지장이 생기거나 일상생활의 유지가 불가능한 상태로 습관적인 행위로 굳어짐</a:t>
            </a: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54C6CF1E-E145-D956-0113-139BFF6AC1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92678" y="3907699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555EF2-3941-8E6F-A5D3-0B2F5E73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보호자</a:t>
            </a:r>
            <a:r>
              <a:rPr lang="en-US" altLang="ko-KR" dirty="0"/>
              <a:t>-</a:t>
            </a:r>
            <a:r>
              <a:rPr lang="ko-KR" altLang="en-US" dirty="0"/>
              <a:t>영유아 간 상호작용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1EDB9D-5A6B-826D-29D3-56A1B541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F37-6C44-4C4D-8504-6C867769D363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B59138E4-6CED-215A-EBCE-B91435F5F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629166"/>
              </p:ext>
            </p:extLst>
          </p:nvPr>
        </p:nvGraphicFramePr>
        <p:xfrm>
          <a:off x="1562583" y="2118168"/>
          <a:ext cx="7546634" cy="371547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41356">
                  <a:extLst>
                    <a:ext uri="{9D8B030D-6E8A-4147-A177-3AD203B41FA5}">
                      <a16:colId xmlns:a16="http://schemas.microsoft.com/office/drawing/2014/main" val="2052021454"/>
                    </a:ext>
                  </a:extLst>
                </a:gridCol>
                <a:gridCol w="4505278">
                  <a:extLst>
                    <a:ext uri="{9D8B030D-6E8A-4147-A177-3AD203B41FA5}">
                      <a16:colId xmlns:a16="http://schemas.microsoft.com/office/drawing/2014/main" val="510799164"/>
                    </a:ext>
                  </a:extLst>
                </a:gridCol>
              </a:tblGrid>
              <a:tr h="12384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자녀가 스마트폰을 보느라 밥을 먹지 않으려 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자녀가 좋아하는 캐릭터 두 가지를 제시하며 </a:t>
                      </a:r>
                      <a:r>
                        <a:rPr lang="en-US" altLang="ko-KR" dirty="0"/>
                        <a:t>“</a:t>
                      </a:r>
                      <a:r>
                        <a:rPr lang="ko-KR" altLang="en-US" dirty="0"/>
                        <a:t>둘 중에 무엇으로 밥 먹을까</a:t>
                      </a:r>
                      <a:r>
                        <a:rPr lang="en-US" altLang="ko-KR" dirty="0"/>
                        <a:t>?”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6581036"/>
                  </a:ext>
                </a:extLst>
              </a:tr>
              <a:tr h="12384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자녀가 계속 스마트폰을 바닥에 던지려고 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두드릴 수 있는 물건을 주며 </a:t>
                      </a:r>
                      <a:r>
                        <a:rPr lang="en-US" altLang="ko-KR" dirty="0"/>
                        <a:t>“</a:t>
                      </a:r>
                      <a:r>
                        <a:rPr lang="ko-KR" altLang="en-US" dirty="0"/>
                        <a:t>그렇게 하면 고장 나</a:t>
                      </a:r>
                      <a:r>
                        <a:rPr lang="en-US" altLang="ko-KR" dirty="0"/>
                        <a:t>. </a:t>
                      </a:r>
                      <a:r>
                        <a:rPr lang="ko-KR" altLang="en-US" dirty="0"/>
                        <a:t>방망이로 두드릴 수는 있어</a:t>
                      </a:r>
                      <a:r>
                        <a:rPr lang="en-US" altLang="ko-KR" dirty="0"/>
                        <a:t>.”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304706"/>
                  </a:ext>
                </a:extLst>
              </a:tr>
              <a:tr h="12384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외출 전 옷 입기를 거부하고 스마트폰만 보려고 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“</a:t>
                      </a:r>
                      <a:r>
                        <a:rPr lang="ko-KR" altLang="en-US" dirty="0"/>
                        <a:t>우리</a:t>
                      </a:r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누가 빨리 옷 입나 시합해볼까</a:t>
                      </a:r>
                      <a:r>
                        <a:rPr lang="en-US" altLang="ko-KR" dirty="0"/>
                        <a:t>? </a:t>
                      </a:r>
                    </a:p>
                    <a:p>
                      <a:pPr algn="ctr" latinLnBrk="1"/>
                      <a:r>
                        <a:rPr lang="ko-KR" altLang="en-US" dirty="0"/>
                        <a:t>자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시</a:t>
                      </a:r>
                      <a:r>
                        <a:rPr lang="en-US" altLang="ko-KR" dirty="0"/>
                        <a:t>~</a:t>
                      </a:r>
                      <a:r>
                        <a:rPr lang="ko-KR" altLang="en-US" dirty="0"/>
                        <a:t>작</a:t>
                      </a:r>
                      <a:r>
                        <a:rPr lang="en-US" altLang="ko-KR" dirty="0"/>
                        <a:t>!”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0456467"/>
                  </a:ext>
                </a:extLst>
              </a:tr>
            </a:tbl>
          </a:graphicData>
        </a:graphic>
      </p:graphicFrame>
      <p:sp>
        <p:nvSpPr>
          <p:cNvPr id="9" name="사각형: 잘린 위쪽 모서리 8">
            <a:extLst>
              <a:ext uri="{FF2B5EF4-FFF2-40B4-BE49-F238E27FC236}">
                <a16:creationId xmlns:a16="http://schemas.microsoft.com/office/drawing/2014/main" id="{0AA7CBF0-0649-4869-E85D-B960075706F6}"/>
              </a:ext>
            </a:extLst>
          </p:cNvPr>
          <p:cNvSpPr/>
          <p:nvPr/>
        </p:nvSpPr>
        <p:spPr>
          <a:xfrm>
            <a:off x="1562583" y="1423686"/>
            <a:ext cx="3067290" cy="681037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오각형 9">
            <a:extLst>
              <a:ext uri="{FF2B5EF4-FFF2-40B4-BE49-F238E27FC236}">
                <a16:creationId xmlns:a16="http://schemas.microsoft.com/office/drawing/2014/main" id="{9DA68667-A31A-1641-BB2F-C0773915D1D1}"/>
              </a:ext>
            </a:extLst>
          </p:cNvPr>
          <p:cNvSpPr/>
          <p:nvPr/>
        </p:nvSpPr>
        <p:spPr>
          <a:xfrm>
            <a:off x="1562583" y="1423686"/>
            <a:ext cx="3044141" cy="681037"/>
          </a:xfrm>
          <a:prstGeom prst="pen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상황</a:t>
            </a:r>
          </a:p>
        </p:txBody>
      </p:sp>
      <p:sp>
        <p:nvSpPr>
          <p:cNvPr id="11" name="사각형: 잘린 위쪽 모서리 10">
            <a:extLst>
              <a:ext uri="{FF2B5EF4-FFF2-40B4-BE49-F238E27FC236}">
                <a16:creationId xmlns:a16="http://schemas.microsoft.com/office/drawing/2014/main" id="{6CB562E0-71D4-2ECF-6CD4-8C974BCC4113}"/>
              </a:ext>
            </a:extLst>
          </p:cNvPr>
          <p:cNvSpPr/>
          <p:nvPr/>
        </p:nvSpPr>
        <p:spPr>
          <a:xfrm>
            <a:off x="4606724" y="1423686"/>
            <a:ext cx="4502493" cy="681037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2" name="오각형 11">
            <a:extLst>
              <a:ext uri="{FF2B5EF4-FFF2-40B4-BE49-F238E27FC236}">
                <a16:creationId xmlns:a16="http://schemas.microsoft.com/office/drawing/2014/main" id="{2D27D566-66BE-ABEF-E935-C72732D8AE45}"/>
              </a:ext>
            </a:extLst>
          </p:cNvPr>
          <p:cNvSpPr/>
          <p:nvPr/>
        </p:nvSpPr>
        <p:spPr>
          <a:xfrm>
            <a:off x="4606724" y="1423686"/>
            <a:ext cx="4502493" cy="681037"/>
          </a:xfrm>
          <a:prstGeom prst="pen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상호작용 예시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F482FAF-F7A1-F83C-EC04-DC0A13996F52}"/>
              </a:ext>
            </a:extLst>
          </p:cNvPr>
          <p:cNvSpPr/>
          <p:nvPr/>
        </p:nvSpPr>
        <p:spPr>
          <a:xfrm>
            <a:off x="277792" y="2051613"/>
            <a:ext cx="1284791" cy="12703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선택권 주기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15E0E6D-FBD2-D1B4-8CD9-C13AB57FAC23}"/>
              </a:ext>
            </a:extLst>
          </p:cNvPr>
          <p:cNvSpPr/>
          <p:nvPr/>
        </p:nvSpPr>
        <p:spPr>
          <a:xfrm>
            <a:off x="277792" y="3324828"/>
            <a:ext cx="1284791" cy="12703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latin typeface="돋움" panose="020B0600000101010101" pitchFamily="50" charset="-127"/>
                <a:ea typeface="돋움" panose="020B0600000101010101" pitchFamily="50" charset="-127"/>
              </a:rPr>
              <a:t>대안책</a:t>
            </a:r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 제시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389590D-684C-4D06-BBB4-2B910B13D7A9}"/>
              </a:ext>
            </a:extLst>
          </p:cNvPr>
          <p:cNvSpPr/>
          <p:nvPr/>
        </p:nvSpPr>
        <p:spPr>
          <a:xfrm>
            <a:off x="277792" y="4611489"/>
            <a:ext cx="1284791" cy="12703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놀이로 전환</a:t>
            </a:r>
          </a:p>
        </p:txBody>
      </p:sp>
    </p:spTree>
    <p:extLst>
      <p:ext uri="{BB962C8B-B14F-4D97-AF65-F5344CB8AC3E}">
        <p14:creationId xmlns:p14="http://schemas.microsoft.com/office/powerpoint/2010/main" val="154947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B9C342-52F2-2E5A-56EB-33BB5857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8" y="0"/>
            <a:ext cx="7706706" cy="681037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유치원생 스마트폰 </a:t>
            </a:r>
            <a:r>
              <a:rPr lang="ko-KR" altLang="en-US" dirty="0" err="1"/>
              <a:t>과의존</a:t>
            </a:r>
            <a:r>
              <a:rPr lang="ko-KR" altLang="en-US" dirty="0"/>
              <a:t> 이용률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48276065-1647-4E37-D7E3-8780B7008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212695"/>
              </p:ext>
            </p:extLst>
          </p:nvPr>
        </p:nvGraphicFramePr>
        <p:xfrm>
          <a:off x="681038" y="1180618"/>
          <a:ext cx="8543925" cy="49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FC0A89-6ACA-2D03-D7B8-3C6E1DE5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F37-6C44-4C4D-8504-6C867769D36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99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C0E789-D30A-4881-2051-1733F76F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인터넷 이용 목적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2719FA2-13D2-9AEA-2FCD-E5A941B8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F37-6C44-4C4D-8504-6C867769D363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AE554280-2213-2187-150E-1F9E70D66023}"/>
              </a:ext>
            </a:extLst>
          </p:cNvPr>
          <p:cNvGrpSpPr/>
          <p:nvPr/>
        </p:nvGrpSpPr>
        <p:grpSpPr>
          <a:xfrm>
            <a:off x="150922" y="974331"/>
            <a:ext cx="4675210" cy="5087073"/>
            <a:chOff x="473596" y="1174831"/>
            <a:chExt cx="4675210" cy="5087073"/>
          </a:xfrm>
        </p:grpSpPr>
        <p:sp>
          <p:nvSpPr>
            <p:cNvPr id="7" name="사각형: 둥근 대각선 방향 모서리 6">
              <a:extLst>
                <a:ext uri="{FF2B5EF4-FFF2-40B4-BE49-F238E27FC236}">
                  <a16:creationId xmlns:a16="http://schemas.microsoft.com/office/drawing/2014/main" id="{A1381F60-D1E7-FD64-D68F-3991A0078A99}"/>
                </a:ext>
              </a:extLst>
            </p:cNvPr>
            <p:cNvSpPr/>
            <p:nvPr/>
          </p:nvSpPr>
          <p:spPr>
            <a:xfrm>
              <a:off x="473596" y="1423687"/>
              <a:ext cx="4326058" cy="4838217"/>
            </a:xfrm>
            <a:prstGeom prst="round2Diag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한쪽 모서리 4">
              <a:extLst>
                <a:ext uri="{FF2B5EF4-FFF2-40B4-BE49-F238E27FC236}">
                  <a16:creationId xmlns:a16="http://schemas.microsoft.com/office/drawing/2014/main" id="{47EF27B8-CEC0-8584-80F8-BE142CABEBD1}"/>
                </a:ext>
              </a:extLst>
            </p:cNvPr>
            <p:cNvSpPr/>
            <p:nvPr/>
          </p:nvSpPr>
          <p:spPr>
            <a:xfrm flipH="1">
              <a:off x="1446354" y="1174831"/>
              <a:ext cx="2546430" cy="497712"/>
            </a:xfrm>
            <a:prstGeom prst="round1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여가 활동</a:t>
              </a:r>
            </a:p>
          </p:txBody>
        </p:sp>
        <p:sp>
          <p:nvSpPr>
            <p:cNvPr id="10" name="사각형: 잘린 위쪽 모서리 9">
              <a:extLst>
                <a:ext uri="{FF2B5EF4-FFF2-40B4-BE49-F238E27FC236}">
                  <a16:creationId xmlns:a16="http://schemas.microsoft.com/office/drawing/2014/main" id="{9B5E16AA-892A-4981-4B33-DBD8C7B356B8}"/>
                </a:ext>
              </a:extLst>
            </p:cNvPr>
            <p:cNvSpPr/>
            <p:nvPr/>
          </p:nvSpPr>
          <p:spPr>
            <a:xfrm flipV="1">
              <a:off x="2720051" y="2592726"/>
              <a:ext cx="1805650" cy="836271"/>
            </a:xfrm>
            <a:prstGeom prst="snip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사각형: 잘린 위쪽 모서리 10">
              <a:extLst>
                <a:ext uri="{FF2B5EF4-FFF2-40B4-BE49-F238E27FC236}">
                  <a16:creationId xmlns:a16="http://schemas.microsoft.com/office/drawing/2014/main" id="{F6A5ADFA-EDB1-6FE3-433F-9DB53EFD0356}"/>
                </a:ext>
              </a:extLst>
            </p:cNvPr>
            <p:cNvSpPr/>
            <p:nvPr/>
          </p:nvSpPr>
          <p:spPr>
            <a:xfrm>
              <a:off x="2856677" y="2032803"/>
              <a:ext cx="1296365" cy="775504"/>
            </a:xfrm>
            <a:prstGeom prst="snip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음악듣기 영화감상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FD63A9-E7CF-18C0-EBD6-C467B009A4D6}"/>
                </a:ext>
              </a:extLst>
            </p:cNvPr>
            <p:cNvSpPr txBox="1"/>
            <p:nvPr/>
          </p:nvSpPr>
          <p:spPr>
            <a:xfrm>
              <a:off x="2719569" y="2808307"/>
              <a:ext cx="1806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이미지</a:t>
              </a:r>
              <a:r>
                <a:rPr lang="en-US" altLang="ko-KR" dirty="0"/>
                <a:t>, </a:t>
              </a:r>
              <a:r>
                <a:rPr lang="ko-KR" altLang="en-US" dirty="0"/>
                <a:t>동영상</a:t>
              </a:r>
            </a:p>
          </p:txBody>
        </p:sp>
        <p:sp>
          <p:nvSpPr>
            <p:cNvPr id="13" name="사각형: 위쪽 모서리의 한쪽은 둥글고 다른 한쪽은 잘림 12">
              <a:extLst>
                <a:ext uri="{FF2B5EF4-FFF2-40B4-BE49-F238E27FC236}">
                  <a16:creationId xmlns:a16="http://schemas.microsoft.com/office/drawing/2014/main" id="{9ACA5940-7216-ACBC-B1E8-84CFD2CE597C}"/>
                </a:ext>
              </a:extLst>
            </p:cNvPr>
            <p:cNvSpPr/>
            <p:nvPr/>
          </p:nvSpPr>
          <p:spPr>
            <a:xfrm>
              <a:off x="775504" y="3773347"/>
              <a:ext cx="670850" cy="1759352"/>
            </a:xfrm>
            <a:prstGeom prst="snip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dirty="0"/>
                <a:t>커뮤니케이션 활동</a:t>
              </a:r>
            </a:p>
          </p:txBody>
        </p:sp>
        <p:graphicFrame>
          <p:nvGraphicFramePr>
            <p:cNvPr id="14" name="다이어그램 13">
              <a:extLst>
                <a:ext uri="{FF2B5EF4-FFF2-40B4-BE49-F238E27FC236}">
                  <a16:creationId xmlns:a16="http://schemas.microsoft.com/office/drawing/2014/main" id="{03362A92-901E-9A8A-8CAA-C1692FEDC63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68459942"/>
                </p:ext>
              </p:extLst>
            </p:nvPr>
          </p:nvGraphicFramePr>
          <p:xfrm>
            <a:off x="641915" y="1806014"/>
            <a:ext cx="2077654" cy="17593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6" name="다이어그램 15">
              <a:extLst>
                <a:ext uri="{FF2B5EF4-FFF2-40B4-BE49-F238E27FC236}">
                  <a16:creationId xmlns:a16="http://schemas.microsoft.com/office/drawing/2014/main" id="{5C99C803-4E2B-EDD0-6230-D79DF56A08C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3380370"/>
                </p:ext>
              </p:extLst>
            </p:nvPr>
          </p:nvGraphicFramePr>
          <p:xfrm>
            <a:off x="2184239" y="3745133"/>
            <a:ext cx="2964567" cy="21695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7" name="화살표: 톱니 모양의 오른쪽 16">
              <a:extLst>
                <a:ext uri="{FF2B5EF4-FFF2-40B4-BE49-F238E27FC236}">
                  <a16:creationId xmlns:a16="http://schemas.microsoft.com/office/drawing/2014/main" id="{865F681A-8D61-C6E2-F0E1-94B4188E4AA7}"/>
                </a:ext>
              </a:extLst>
            </p:cNvPr>
            <p:cNvSpPr/>
            <p:nvPr/>
          </p:nvSpPr>
          <p:spPr>
            <a:xfrm>
              <a:off x="1748262" y="4400614"/>
              <a:ext cx="670849" cy="657523"/>
            </a:xfrm>
            <a:prstGeom prst="notch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D8D6E1BD-D764-74B1-0B36-C8A73EF50EFE}"/>
              </a:ext>
            </a:extLst>
          </p:cNvPr>
          <p:cNvGrpSpPr/>
          <p:nvPr/>
        </p:nvGrpSpPr>
        <p:grpSpPr>
          <a:xfrm>
            <a:off x="4778888" y="984682"/>
            <a:ext cx="4632750" cy="5176329"/>
            <a:chOff x="4907382" y="1085575"/>
            <a:chExt cx="4632750" cy="5176329"/>
          </a:xfrm>
        </p:grpSpPr>
        <p:sp>
          <p:nvSpPr>
            <p:cNvPr id="46" name="사각형: 둥근 대각선 방향 모서리 45">
              <a:extLst>
                <a:ext uri="{FF2B5EF4-FFF2-40B4-BE49-F238E27FC236}">
                  <a16:creationId xmlns:a16="http://schemas.microsoft.com/office/drawing/2014/main" id="{7CEDFABE-4F65-2A5C-4A44-4FCA5D5DECDF}"/>
                </a:ext>
              </a:extLst>
            </p:cNvPr>
            <p:cNvSpPr/>
            <p:nvPr/>
          </p:nvSpPr>
          <p:spPr>
            <a:xfrm flipH="1">
              <a:off x="4907382" y="1423687"/>
              <a:ext cx="4632750" cy="4838217"/>
            </a:xfrm>
            <a:prstGeom prst="round2DiagRect">
              <a:avLst/>
            </a:prstGeom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순서도: 지연 22">
              <a:extLst>
                <a:ext uri="{FF2B5EF4-FFF2-40B4-BE49-F238E27FC236}">
                  <a16:creationId xmlns:a16="http://schemas.microsoft.com/office/drawing/2014/main" id="{0F696CBA-55F5-7034-9C4B-109D1FEDF4FE}"/>
                </a:ext>
              </a:extLst>
            </p:cNvPr>
            <p:cNvSpPr/>
            <p:nvPr/>
          </p:nvSpPr>
          <p:spPr>
            <a:xfrm flipH="1">
              <a:off x="5830987" y="1085575"/>
              <a:ext cx="2756220" cy="439840"/>
            </a:xfrm>
            <a:prstGeom prst="flowChartDela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정보획득 활동</a:t>
              </a:r>
            </a:p>
          </p:txBody>
        </p:sp>
        <p:sp>
          <p:nvSpPr>
            <p:cNvPr id="24" name="배지 23">
              <a:extLst>
                <a:ext uri="{FF2B5EF4-FFF2-40B4-BE49-F238E27FC236}">
                  <a16:creationId xmlns:a16="http://schemas.microsoft.com/office/drawing/2014/main" id="{F4383762-D7EF-33DA-30EB-2B7AAF0A5342}"/>
                </a:ext>
              </a:extLst>
            </p:cNvPr>
            <p:cNvSpPr/>
            <p:nvPr/>
          </p:nvSpPr>
          <p:spPr>
            <a:xfrm>
              <a:off x="4925516" y="1720713"/>
              <a:ext cx="987702" cy="775504"/>
            </a:xfrm>
            <a:prstGeom prst="plaqu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학습 전자책</a:t>
              </a:r>
            </a:p>
          </p:txBody>
        </p:sp>
        <p:sp>
          <p:nvSpPr>
            <p:cNvPr id="27" name="별: 꼭짓점 6개 26">
              <a:extLst>
                <a:ext uri="{FF2B5EF4-FFF2-40B4-BE49-F238E27FC236}">
                  <a16:creationId xmlns:a16="http://schemas.microsoft.com/office/drawing/2014/main" id="{130CFA67-478E-A006-26A3-D81B35AAFFE8}"/>
                </a:ext>
              </a:extLst>
            </p:cNvPr>
            <p:cNvSpPr/>
            <p:nvPr/>
          </p:nvSpPr>
          <p:spPr>
            <a:xfrm>
              <a:off x="8039249" y="1602948"/>
              <a:ext cx="1290155" cy="989778"/>
            </a:xfrm>
            <a:prstGeom prst="star6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latin typeface="굴림" panose="020B0600000101010101" pitchFamily="50" charset="-127"/>
                  <a:ea typeface="굴림" panose="020B0600000101010101" pitchFamily="50" charset="-127"/>
                </a:rPr>
                <a:t>숙제</a:t>
              </a:r>
            </a:p>
          </p:txBody>
        </p: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FD286B95-AFE2-14DE-3133-71A83824FB6B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5913218" y="2108465"/>
              <a:ext cx="462502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배지 35">
              <a:extLst>
                <a:ext uri="{FF2B5EF4-FFF2-40B4-BE49-F238E27FC236}">
                  <a16:creationId xmlns:a16="http://schemas.microsoft.com/office/drawing/2014/main" id="{C42204C8-609A-28AB-6B15-A0EDF5481F85}"/>
                </a:ext>
              </a:extLst>
            </p:cNvPr>
            <p:cNvSpPr/>
            <p:nvPr/>
          </p:nvSpPr>
          <p:spPr>
            <a:xfrm>
              <a:off x="6378945" y="1720713"/>
              <a:ext cx="1660304" cy="775504"/>
            </a:xfrm>
            <a:prstGeom prst="plaque">
              <a:avLst>
                <a:gd name="adj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강의 유튜브</a:t>
              </a:r>
            </a:p>
          </p:txBody>
        </p:sp>
        <p:sp>
          <p:nvSpPr>
            <p:cNvPr id="39" name="별: 꼭짓점 8개 38">
              <a:extLst>
                <a:ext uri="{FF2B5EF4-FFF2-40B4-BE49-F238E27FC236}">
                  <a16:creationId xmlns:a16="http://schemas.microsoft.com/office/drawing/2014/main" id="{616BA277-FDB3-FD99-E430-41FD40504EEF}"/>
                </a:ext>
              </a:extLst>
            </p:cNvPr>
            <p:cNvSpPr/>
            <p:nvPr/>
          </p:nvSpPr>
          <p:spPr>
            <a:xfrm>
              <a:off x="5105582" y="2808308"/>
              <a:ext cx="2178600" cy="1185920"/>
            </a:xfrm>
            <a:prstGeom prst="star8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신문</a:t>
              </a:r>
              <a:r>
                <a:rPr lang="en-US" altLang="ko-KR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잡지 뉴스검색</a:t>
              </a:r>
            </a:p>
          </p:txBody>
        </p:sp>
        <p:sp>
          <p:nvSpPr>
            <p:cNvPr id="40" name="화살표: 오각형 39">
              <a:extLst>
                <a:ext uri="{FF2B5EF4-FFF2-40B4-BE49-F238E27FC236}">
                  <a16:creationId xmlns:a16="http://schemas.microsoft.com/office/drawing/2014/main" id="{6A296214-EF1E-1F0C-3C9F-D7E3C51C7553}"/>
                </a:ext>
              </a:extLst>
            </p:cNvPr>
            <p:cNvSpPr/>
            <p:nvPr/>
          </p:nvSpPr>
          <p:spPr>
            <a:xfrm rot="5400000">
              <a:off x="8085249" y="2462329"/>
              <a:ext cx="760972" cy="1933337"/>
            </a:xfrm>
            <a:prstGeom prst="homePlate">
              <a:avLst>
                <a:gd name="adj" fmla="val 1959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업무용 </a:t>
              </a:r>
              <a:endParaRPr lang="en-US" altLang="ko-KR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자료검색</a:t>
              </a:r>
            </a:p>
          </p:txBody>
        </p:sp>
        <p:sp>
          <p:nvSpPr>
            <p:cNvPr id="41" name="순서도: 지연 40">
              <a:extLst>
                <a:ext uri="{FF2B5EF4-FFF2-40B4-BE49-F238E27FC236}">
                  <a16:creationId xmlns:a16="http://schemas.microsoft.com/office/drawing/2014/main" id="{96CF43E3-4B87-24BF-ADAF-CCCB5AA78EB3}"/>
                </a:ext>
              </a:extLst>
            </p:cNvPr>
            <p:cNvSpPr/>
            <p:nvPr/>
          </p:nvSpPr>
          <p:spPr>
            <a:xfrm>
              <a:off x="4907382" y="4283983"/>
              <a:ext cx="2756220" cy="439840"/>
            </a:xfrm>
            <a:prstGeom prst="flowChartDela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상품</a:t>
              </a:r>
              <a:r>
                <a:rPr lang="en-US" altLang="ko-KR" dirty="0"/>
                <a:t>,</a:t>
              </a:r>
              <a:r>
                <a:rPr lang="ko-KR" altLang="en-US" dirty="0"/>
                <a:t>서비스 검색</a:t>
              </a:r>
            </a:p>
          </p:txBody>
        </p:sp>
        <p:sp>
          <p:nvSpPr>
            <p:cNvPr id="42" name="순서도: 지연 41">
              <a:extLst>
                <a:ext uri="{FF2B5EF4-FFF2-40B4-BE49-F238E27FC236}">
                  <a16:creationId xmlns:a16="http://schemas.microsoft.com/office/drawing/2014/main" id="{6CF5204D-BFD0-477D-1E74-85E626C293D2}"/>
                </a:ext>
              </a:extLst>
            </p:cNvPr>
            <p:cNvSpPr/>
            <p:nvPr/>
          </p:nvSpPr>
          <p:spPr>
            <a:xfrm flipH="1">
              <a:off x="5059104" y="4694070"/>
              <a:ext cx="2756220" cy="439840"/>
            </a:xfrm>
            <a:prstGeom prst="flowChartDela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쇼핑</a:t>
              </a:r>
              <a:r>
                <a:rPr lang="en-US" altLang="ko-KR" dirty="0">
                  <a:latin typeface="굴림" panose="020B0600000101010101" pitchFamily="50" charset="-127"/>
                  <a:ea typeface="굴림" panose="020B0600000101010101" pitchFamily="50" charset="-127"/>
                </a:rPr>
                <a:t>/</a:t>
              </a:r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예약 서비스</a:t>
              </a:r>
            </a:p>
          </p:txBody>
        </p:sp>
        <p:sp>
          <p:nvSpPr>
            <p:cNvPr id="43" name="순서도: 문서 42">
              <a:extLst>
                <a:ext uri="{FF2B5EF4-FFF2-40B4-BE49-F238E27FC236}">
                  <a16:creationId xmlns:a16="http://schemas.microsoft.com/office/drawing/2014/main" id="{BF680AFE-BB4B-CD3B-00F1-8C61E7FCFC41}"/>
                </a:ext>
              </a:extLst>
            </p:cNvPr>
            <p:cNvSpPr/>
            <p:nvPr/>
          </p:nvSpPr>
          <p:spPr>
            <a:xfrm>
              <a:off x="5116041" y="5471483"/>
              <a:ext cx="2056855" cy="547014"/>
            </a:xfrm>
            <a:prstGeom prst="flowChartDocumen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금융</a:t>
              </a:r>
              <a:r>
                <a:rPr lang="en-US" altLang="ko-KR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재테크 활동</a:t>
              </a:r>
            </a:p>
          </p:txBody>
        </p:sp>
        <p:sp>
          <p:nvSpPr>
            <p:cNvPr id="44" name="순서도: 문서 43">
              <a:extLst>
                <a:ext uri="{FF2B5EF4-FFF2-40B4-BE49-F238E27FC236}">
                  <a16:creationId xmlns:a16="http://schemas.microsoft.com/office/drawing/2014/main" id="{0C026D1C-15F4-A509-AC99-8E347E008243}"/>
                </a:ext>
              </a:extLst>
            </p:cNvPr>
            <p:cNvSpPr/>
            <p:nvPr/>
          </p:nvSpPr>
          <p:spPr>
            <a:xfrm>
              <a:off x="7422178" y="5471484"/>
              <a:ext cx="2117954" cy="547012"/>
            </a:xfrm>
            <a:prstGeom prst="flowChartDocumen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구인</a:t>
              </a:r>
              <a:r>
                <a:rPr lang="en-US" altLang="ko-KR" dirty="0">
                  <a:latin typeface="굴림" panose="020B0600000101010101" pitchFamily="50" charset="-127"/>
                  <a:ea typeface="굴림" panose="020B0600000101010101" pitchFamily="50" charset="-127"/>
                </a:rPr>
                <a:t>/</a:t>
              </a:r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구직 활동</a:t>
              </a:r>
            </a:p>
          </p:txBody>
        </p:sp>
        <p:sp>
          <p:nvSpPr>
            <p:cNvPr id="45" name="화살표: 왼쪽/오른쪽/위쪽/아래쪽 44">
              <a:extLst>
                <a:ext uri="{FF2B5EF4-FFF2-40B4-BE49-F238E27FC236}">
                  <a16:creationId xmlns:a16="http://schemas.microsoft.com/office/drawing/2014/main" id="{12766F7B-B500-3970-FE29-16AD32B41C74}"/>
                </a:ext>
              </a:extLst>
            </p:cNvPr>
            <p:cNvSpPr/>
            <p:nvPr/>
          </p:nvSpPr>
          <p:spPr>
            <a:xfrm>
              <a:off x="7908887" y="3903587"/>
              <a:ext cx="1631245" cy="1398969"/>
            </a:xfrm>
            <a:prstGeom prst="quadArrow">
              <a:avLst>
                <a:gd name="adj1" fmla="val 38906"/>
                <a:gd name="adj2" fmla="val 19453"/>
                <a:gd name="adj3" fmla="val 1050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연예</a:t>
              </a:r>
              <a:endParaRPr lang="en-US" altLang="ko-KR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스포츠정보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76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75</TotalTime>
  <Words>236</Words>
  <Application>Microsoft Office PowerPoint</Application>
  <PresentationFormat>A4 용지(210x297mm)</PresentationFormat>
  <Paragraphs>64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1. 인터넷 중독</vt:lpstr>
      <vt:lpstr>2. 보호자-영유아 간 상호작용</vt:lpstr>
      <vt:lpstr>3. 유치원생 스마트폰 과의존 이용률</vt:lpstr>
      <vt:lpstr>4. 인터넷 이용 목적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ReVe_ART</dc:creator>
  <cp:lastModifiedBy>ReVe_ART</cp:lastModifiedBy>
  <cp:revision>6</cp:revision>
  <dcterms:created xsi:type="dcterms:W3CDTF">2024-06-26T01:38:33Z</dcterms:created>
  <dcterms:modified xsi:type="dcterms:W3CDTF">2024-06-26T02:54:11Z</dcterms:modified>
</cp:coreProperties>
</file>