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8"/>
  </p:notesMasterIdLst>
  <p:sldIdLst>
    <p:sldId id="256" r:id="rId2"/>
    <p:sldId id="257" r:id="rId3"/>
    <p:sldId id="258" r:id="rId4"/>
    <p:sldId id="259" r:id="rId5"/>
    <p:sldId id="260" r:id="rId6"/>
    <p:sldId id="261" r:id="rId7"/>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EA8E5D-470C-4184-A86E-F39FBCFF8B48}" v="3" dt="2026-07-19T06:53:55.976"/>
  </p1510:revLst>
</p1510:revInfo>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테마 스타일 1 - 강조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91" autoAdjust="0"/>
    <p:restoredTop sz="94660"/>
  </p:normalViewPr>
  <p:slideViewPr>
    <p:cSldViewPr snapToGrid="0" showGuides="1">
      <p:cViewPr varScale="1">
        <p:scale>
          <a:sx n="78" d="100"/>
          <a:sy n="78" d="100"/>
        </p:scale>
        <p:origin x="1709" y="7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올림 임" userId="20123927e55988b8" providerId="LiveId" clId="{11DBCC6D-CECB-4AA6-97D8-99F8C257DB62}"/>
    <pc:docChg chg="undo custSel addSld modSld modMainMaster">
      <pc:chgData name="올림 임" userId="20123927e55988b8" providerId="LiveId" clId="{11DBCC6D-CECB-4AA6-97D8-99F8C257DB62}" dt="2026-07-19T08:02:30.973" v="2527" actId="478"/>
      <pc:docMkLst>
        <pc:docMk/>
      </pc:docMkLst>
      <pc:sldChg chg="addSp modSp mod">
        <pc:chgData name="올림 임" userId="20123927e55988b8" providerId="LiveId" clId="{11DBCC6D-CECB-4AA6-97D8-99F8C257DB62}" dt="2026-07-19T06:53:36.863" v="43" actId="1076"/>
        <pc:sldMkLst>
          <pc:docMk/>
          <pc:sldMk cId="1459615537" sldId="256"/>
        </pc:sldMkLst>
        <pc:spChg chg="add mod">
          <ac:chgData name="올림 임" userId="20123927e55988b8" providerId="LiveId" clId="{11DBCC6D-CECB-4AA6-97D8-99F8C257DB62}" dt="2026-07-19T06:51:33.050" v="5" actId="14861"/>
          <ac:spMkLst>
            <pc:docMk/>
            <pc:sldMk cId="1459615537" sldId="256"/>
            <ac:spMk id="4" creationId="{43AB6208-EDA5-A7F9-BE4F-8437A1D1FCF0}"/>
          </ac:spMkLst>
        </pc:spChg>
        <pc:spChg chg="add mod">
          <ac:chgData name="올림 임" userId="20123927e55988b8" providerId="LiveId" clId="{11DBCC6D-CECB-4AA6-97D8-99F8C257DB62}" dt="2026-07-19T06:53:19.486" v="39" actId="1076"/>
          <ac:spMkLst>
            <pc:docMk/>
            <pc:sldMk cId="1459615537" sldId="256"/>
            <ac:spMk id="5" creationId="{18382E14-77C0-84E7-DA6D-29536B59B024}"/>
          </ac:spMkLst>
        </pc:spChg>
        <pc:picChg chg="add mod">
          <ac:chgData name="올림 임" userId="20123927e55988b8" providerId="LiveId" clId="{11DBCC6D-CECB-4AA6-97D8-99F8C257DB62}" dt="2026-07-19T06:53:36.863" v="43" actId="1076"/>
          <ac:picMkLst>
            <pc:docMk/>
            <pc:sldMk cId="1459615537" sldId="256"/>
            <ac:picMk id="7" creationId="{BB206BCB-E1E3-C3DB-1C4E-FB1C4528790D}"/>
          </ac:picMkLst>
        </pc:picChg>
      </pc:sldChg>
      <pc:sldChg chg="addSp delSp modSp new mod">
        <pc:chgData name="올림 임" userId="20123927e55988b8" providerId="LiveId" clId="{11DBCC6D-CECB-4AA6-97D8-99F8C257DB62}" dt="2026-07-19T07:09:43.380" v="1422"/>
        <pc:sldMkLst>
          <pc:docMk/>
          <pc:sldMk cId="1919657349" sldId="257"/>
        </pc:sldMkLst>
        <pc:spChg chg="mod">
          <ac:chgData name="올림 임" userId="20123927e55988b8" providerId="LiveId" clId="{11DBCC6D-CECB-4AA6-97D8-99F8C257DB62}" dt="2026-07-19T07:09:43.380" v="1422"/>
          <ac:spMkLst>
            <pc:docMk/>
            <pc:sldMk cId="1919657349" sldId="257"/>
            <ac:spMk id="2" creationId="{27675FFB-E5E1-26A7-E326-D3E24F4D9627}"/>
          </ac:spMkLst>
        </pc:spChg>
        <pc:spChg chg="del">
          <ac:chgData name="올림 임" userId="20123927e55988b8" providerId="LiveId" clId="{11DBCC6D-CECB-4AA6-97D8-99F8C257DB62}" dt="2026-07-19T06:56:31.144" v="86" actId="478"/>
          <ac:spMkLst>
            <pc:docMk/>
            <pc:sldMk cId="1919657349" sldId="257"/>
            <ac:spMk id="3" creationId="{CB2278CD-A577-A905-8AA9-6C139D7B85BB}"/>
          </ac:spMkLst>
        </pc:spChg>
        <pc:spChg chg="mod">
          <ac:chgData name="올림 임" userId="20123927e55988b8" providerId="LiveId" clId="{11DBCC6D-CECB-4AA6-97D8-99F8C257DB62}" dt="2026-07-19T07:09:43.380" v="1422"/>
          <ac:spMkLst>
            <pc:docMk/>
            <pc:sldMk cId="1919657349" sldId="257"/>
            <ac:spMk id="4" creationId="{BAF193E4-32DB-B3AD-4244-69341344D7AD}"/>
          </ac:spMkLst>
        </pc:spChg>
        <pc:spChg chg="add mod">
          <ac:chgData name="올림 임" userId="20123927e55988b8" providerId="LiveId" clId="{11DBCC6D-CECB-4AA6-97D8-99F8C257DB62}" dt="2026-07-19T06:57:29.334" v="95" actId="255"/>
          <ac:spMkLst>
            <pc:docMk/>
            <pc:sldMk cId="1919657349" sldId="257"/>
            <ac:spMk id="6" creationId="{8AC8AC73-C59D-CAD4-E6DF-81979998F730}"/>
          </ac:spMkLst>
        </pc:spChg>
        <pc:spChg chg="add mod">
          <ac:chgData name="올림 임" userId="20123927e55988b8" providerId="LiveId" clId="{11DBCC6D-CECB-4AA6-97D8-99F8C257DB62}" dt="2026-07-19T06:57:18.634" v="92" actId="2085"/>
          <ac:spMkLst>
            <pc:docMk/>
            <pc:sldMk cId="1919657349" sldId="257"/>
            <ac:spMk id="7" creationId="{1B8A5C6A-F203-77B5-4B27-CD2D61DCC901}"/>
          </ac:spMkLst>
        </pc:spChg>
        <pc:spChg chg="add mod">
          <ac:chgData name="올림 임" userId="20123927e55988b8" providerId="LiveId" clId="{11DBCC6D-CECB-4AA6-97D8-99F8C257DB62}" dt="2026-07-19T06:58:27.161" v="129" actId="1076"/>
          <ac:spMkLst>
            <pc:docMk/>
            <pc:sldMk cId="1919657349" sldId="257"/>
            <ac:spMk id="8" creationId="{89EAD033-FC4A-0933-66FB-8AE637E9443E}"/>
          </ac:spMkLst>
        </pc:spChg>
        <pc:spChg chg="add mod">
          <ac:chgData name="올림 임" userId="20123927e55988b8" providerId="LiveId" clId="{11DBCC6D-CECB-4AA6-97D8-99F8C257DB62}" dt="2026-07-19T06:58:45.362" v="134" actId="20577"/>
          <ac:spMkLst>
            <pc:docMk/>
            <pc:sldMk cId="1919657349" sldId="257"/>
            <ac:spMk id="9" creationId="{42F575A5-1056-B2CF-E7FA-EC05E7B26435}"/>
          </ac:spMkLst>
        </pc:spChg>
        <pc:spChg chg="add mod">
          <ac:chgData name="올림 임" userId="20123927e55988b8" providerId="LiveId" clId="{11DBCC6D-CECB-4AA6-97D8-99F8C257DB62}" dt="2026-07-19T06:58:33.325" v="130" actId="571"/>
          <ac:spMkLst>
            <pc:docMk/>
            <pc:sldMk cId="1919657349" sldId="257"/>
            <ac:spMk id="10" creationId="{9B8B7767-6214-872C-7EAD-C4E18720B6B2}"/>
          </ac:spMkLst>
        </pc:spChg>
        <pc:spChg chg="add mod">
          <ac:chgData name="올림 임" userId="20123927e55988b8" providerId="LiveId" clId="{11DBCC6D-CECB-4AA6-97D8-99F8C257DB62}" dt="2026-07-19T06:59:26.072" v="268"/>
          <ac:spMkLst>
            <pc:docMk/>
            <pc:sldMk cId="1919657349" sldId="257"/>
            <ac:spMk id="11" creationId="{E4D8891E-08FE-8558-AC46-FF35DB3F77BF}"/>
          </ac:spMkLst>
        </pc:spChg>
        <pc:spChg chg="add mod">
          <ac:chgData name="올림 임" userId="20123927e55988b8" providerId="LiveId" clId="{11DBCC6D-CECB-4AA6-97D8-99F8C257DB62}" dt="2026-07-19T06:58:46.736" v="135" actId="20577"/>
          <ac:spMkLst>
            <pc:docMk/>
            <pc:sldMk cId="1919657349" sldId="257"/>
            <ac:spMk id="12" creationId="{E3BC4D2F-2E35-EBBB-BF25-7C18C05DFB23}"/>
          </ac:spMkLst>
        </pc:spChg>
        <pc:spChg chg="add mod">
          <ac:chgData name="올림 임" userId="20123927e55988b8" providerId="LiveId" clId="{11DBCC6D-CECB-4AA6-97D8-99F8C257DB62}" dt="2026-07-19T06:58:36.767" v="131" actId="571"/>
          <ac:spMkLst>
            <pc:docMk/>
            <pc:sldMk cId="1919657349" sldId="257"/>
            <ac:spMk id="13" creationId="{0D8E82F5-D1CF-4553-6697-16F07D117C77}"/>
          </ac:spMkLst>
        </pc:spChg>
        <pc:spChg chg="add mod">
          <ac:chgData name="올림 임" userId="20123927e55988b8" providerId="LiveId" clId="{11DBCC6D-CECB-4AA6-97D8-99F8C257DB62}" dt="2026-07-19T06:59:08.864" v="235" actId="20577"/>
          <ac:spMkLst>
            <pc:docMk/>
            <pc:sldMk cId="1919657349" sldId="257"/>
            <ac:spMk id="14" creationId="{9154004B-6B46-9845-F31F-16D94FFE578B}"/>
          </ac:spMkLst>
        </pc:spChg>
        <pc:spChg chg="add mod">
          <ac:chgData name="올림 임" userId="20123927e55988b8" providerId="LiveId" clId="{11DBCC6D-CECB-4AA6-97D8-99F8C257DB62}" dt="2026-07-19T06:58:47.830" v="136" actId="20577"/>
          <ac:spMkLst>
            <pc:docMk/>
            <pc:sldMk cId="1919657349" sldId="257"/>
            <ac:spMk id="15" creationId="{255BC800-B17E-10FA-2153-DB15FF6DCBA5}"/>
          </ac:spMkLst>
        </pc:spChg>
        <pc:spChg chg="add mod">
          <ac:chgData name="올림 임" userId="20123927e55988b8" providerId="LiveId" clId="{11DBCC6D-CECB-4AA6-97D8-99F8C257DB62}" dt="2026-07-19T06:58:41.349" v="132" actId="571"/>
          <ac:spMkLst>
            <pc:docMk/>
            <pc:sldMk cId="1919657349" sldId="257"/>
            <ac:spMk id="16" creationId="{CA4A8FD1-CA95-CF31-3804-824B4C701E2F}"/>
          </ac:spMkLst>
        </pc:spChg>
        <pc:spChg chg="add mod">
          <ac:chgData name="올림 임" userId="20123927e55988b8" providerId="LiveId" clId="{11DBCC6D-CECB-4AA6-97D8-99F8C257DB62}" dt="2026-07-19T06:59:15.185" v="267" actId="20577"/>
          <ac:spMkLst>
            <pc:docMk/>
            <pc:sldMk cId="1919657349" sldId="257"/>
            <ac:spMk id="17" creationId="{47709D8F-76EA-D96F-FF87-17B2DD3C59DD}"/>
          </ac:spMkLst>
        </pc:spChg>
        <pc:picChg chg="add del mod">
          <ac:chgData name="올림 임" userId="20123927e55988b8" providerId="LiveId" clId="{11DBCC6D-CECB-4AA6-97D8-99F8C257DB62}" dt="2026-07-19T06:56:53.513" v="90" actId="478"/>
          <ac:picMkLst>
            <pc:docMk/>
            <pc:sldMk cId="1919657349" sldId="257"/>
            <ac:picMk id="5" creationId="{D8E6010B-1086-49FF-95FC-C678E484618C}"/>
          </ac:picMkLst>
        </pc:picChg>
        <pc:picChg chg="add mod modCrop">
          <ac:chgData name="올림 임" userId="20123927e55988b8" providerId="LiveId" clId="{11DBCC6D-CECB-4AA6-97D8-99F8C257DB62}" dt="2026-07-19T07:00:03.575" v="273" actId="1076"/>
          <ac:picMkLst>
            <pc:docMk/>
            <pc:sldMk cId="1919657349" sldId="257"/>
            <ac:picMk id="19" creationId="{AA278AA6-C44E-A5C2-13E2-EEF5FFB8305B}"/>
          </ac:picMkLst>
        </pc:picChg>
      </pc:sldChg>
      <pc:sldChg chg="addSp modSp new mod modAnim">
        <pc:chgData name="올림 임" userId="20123927e55988b8" providerId="LiveId" clId="{11DBCC6D-CECB-4AA6-97D8-99F8C257DB62}" dt="2026-07-19T07:53:37.952" v="2525" actId="20577"/>
        <pc:sldMkLst>
          <pc:docMk/>
          <pc:sldMk cId="3676595735" sldId="258"/>
        </pc:sldMkLst>
        <pc:spChg chg="mod">
          <ac:chgData name="올림 임" userId="20123927e55988b8" providerId="LiveId" clId="{11DBCC6D-CECB-4AA6-97D8-99F8C257DB62}" dt="2026-07-19T07:09:43.380" v="1422"/>
          <ac:spMkLst>
            <pc:docMk/>
            <pc:sldMk cId="3676595735" sldId="258"/>
            <ac:spMk id="2" creationId="{4B3746C9-4B5F-B9D7-8E7A-D8588D3F3C5C}"/>
          </ac:spMkLst>
        </pc:spChg>
        <pc:spChg chg="mod">
          <ac:chgData name="올림 임" userId="20123927e55988b8" providerId="LiveId" clId="{11DBCC6D-CECB-4AA6-97D8-99F8C257DB62}" dt="2026-07-19T07:05:39.228" v="907" actId="20577"/>
          <ac:spMkLst>
            <pc:docMk/>
            <pc:sldMk cId="3676595735" sldId="258"/>
            <ac:spMk id="3" creationId="{AB785619-C735-A695-CA1D-8054DDF8CAEC}"/>
          </ac:spMkLst>
        </pc:spChg>
        <pc:spChg chg="mod">
          <ac:chgData name="올림 임" userId="20123927e55988b8" providerId="LiveId" clId="{11DBCC6D-CECB-4AA6-97D8-99F8C257DB62}" dt="2026-07-19T07:09:43.380" v="1422"/>
          <ac:spMkLst>
            <pc:docMk/>
            <pc:sldMk cId="3676595735" sldId="258"/>
            <ac:spMk id="4" creationId="{8D2B7755-C87E-81D4-0FC7-015EC75A24AF}"/>
          </ac:spMkLst>
        </pc:spChg>
        <pc:spChg chg="add mod">
          <ac:chgData name="올림 임" userId="20123927e55988b8" providerId="LiveId" clId="{11DBCC6D-CECB-4AA6-97D8-99F8C257DB62}" dt="2026-07-19T07:53:37.952" v="2525" actId="20577"/>
          <ac:spMkLst>
            <pc:docMk/>
            <pc:sldMk cId="3676595735" sldId="258"/>
            <ac:spMk id="5" creationId="{EED651F7-2D05-8614-D337-0E78E340C6DF}"/>
          </ac:spMkLst>
        </pc:spChg>
        <pc:picChg chg="add mod">
          <ac:chgData name="올림 임" userId="20123927e55988b8" providerId="LiveId" clId="{11DBCC6D-CECB-4AA6-97D8-99F8C257DB62}" dt="2026-07-19T07:05:15.085" v="901" actId="1076"/>
          <ac:picMkLst>
            <pc:docMk/>
            <pc:sldMk cId="3676595735" sldId="258"/>
            <ac:picMk id="6" creationId="{E5795800-63DF-C5EA-BF96-EDE267AB5C35}"/>
          </ac:picMkLst>
        </pc:picChg>
      </pc:sldChg>
      <pc:sldChg chg="addSp delSp modSp new mod">
        <pc:chgData name="올림 임" userId="20123927e55988b8" providerId="LiveId" clId="{11DBCC6D-CECB-4AA6-97D8-99F8C257DB62}" dt="2026-07-19T07:23:33.976" v="1625" actId="20577"/>
        <pc:sldMkLst>
          <pc:docMk/>
          <pc:sldMk cId="2646082132" sldId="259"/>
        </pc:sldMkLst>
        <pc:spChg chg="mod">
          <ac:chgData name="올림 임" userId="20123927e55988b8" providerId="LiveId" clId="{11DBCC6D-CECB-4AA6-97D8-99F8C257DB62}" dt="2026-07-19T07:09:43.380" v="1422"/>
          <ac:spMkLst>
            <pc:docMk/>
            <pc:sldMk cId="2646082132" sldId="259"/>
            <ac:spMk id="2" creationId="{4CDCD201-5F52-B6C0-C235-6990E2A56C3F}"/>
          </ac:spMkLst>
        </pc:spChg>
        <pc:spChg chg="del">
          <ac:chgData name="올림 임" userId="20123927e55988b8" providerId="LiveId" clId="{11DBCC6D-CECB-4AA6-97D8-99F8C257DB62}" dt="2026-07-19T07:06:13.700" v="968" actId="3680"/>
          <ac:spMkLst>
            <pc:docMk/>
            <pc:sldMk cId="2646082132" sldId="259"/>
            <ac:spMk id="3" creationId="{5E2E38BD-A560-F42F-C0A8-F04545A90AF5}"/>
          </ac:spMkLst>
        </pc:spChg>
        <pc:spChg chg="mod">
          <ac:chgData name="올림 임" userId="20123927e55988b8" providerId="LiveId" clId="{11DBCC6D-CECB-4AA6-97D8-99F8C257DB62}" dt="2026-07-19T07:09:43.380" v="1422"/>
          <ac:spMkLst>
            <pc:docMk/>
            <pc:sldMk cId="2646082132" sldId="259"/>
            <ac:spMk id="4" creationId="{C105B795-B2A4-5D52-9D58-726F8FC25249}"/>
          </ac:spMkLst>
        </pc:spChg>
        <pc:spChg chg="add del mod">
          <ac:chgData name="올림 임" userId="20123927e55988b8" providerId="LiveId" clId="{11DBCC6D-CECB-4AA6-97D8-99F8C257DB62}" dt="2026-07-19T07:15:17.341" v="1608" actId="478"/>
          <ac:spMkLst>
            <pc:docMk/>
            <pc:sldMk cId="2646082132" sldId="259"/>
            <ac:spMk id="6" creationId="{DF721FDD-9522-66C8-C39A-6B6D0CA85C68}"/>
          </ac:spMkLst>
        </pc:spChg>
        <pc:spChg chg="add mod">
          <ac:chgData name="올림 임" userId="20123927e55988b8" providerId="LiveId" clId="{11DBCC6D-CECB-4AA6-97D8-99F8C257DB62}" dt="2026-07-19T07:11:48.183" v="1501" actId="255"/>
          <ac:spMkLst>
            <pc:docMk/>
            <pc:sldMk cId="2646082132" sldId="259"/>
            <ac:spMk id="7" creationId="{79958251-F9CF-F6FC-9761-E90954E90E02}"/>
          </ac:spMkLst>
        </pc:spChg>
        <pc:spChg chg="add del mod">
          <ac:chgData name="올림 임" userId="20123927e55988b8" providerId="LiveId" clId="{11DBCC6D-CECB-4AA6-97D8-99F8C257DB62}" dt="2026-07-19T07:15:18.412" v="1609" actId="478"/>
          <ac:spMkLst>
            <pc:docMk/>
            <pc:sldMk cId="2646082132" sldId="259"/>
            <ac:spMk id="8" creationId="{FC781E42-9067-D180-1C6C-C0389F4A6902}"/>
          </ac:spMkLst>
        </pc:spChg>
        <pc:spChg chg="add mod">
          <ac:chgData name="올림 임" userId="20123927e55988b8" providerId="LiveId" clId="{11DBCC6D-CECB-4AA6-97D8-99F8C257DB62}" dt="2026-07-19T07:11:48.183" v="1501" actId="255"/>
          <ac:spMkLst>
            <pc:docMk/>
            <pc:sldMk cId="2646082132" sldId="259"/>
            <ac:spMk id="9" creationId="{F3E57A14-C00A-1860-DD01-4C35026A441C}"/>
          </ac:spMkLst>
        </pc:spChg>
        <pc:spChg chg="add del mod">
          <ac:chgData name="올림 임" userId="20123927e55988b8" providerId="LiveId" clId="{11DBCC6D-CECB-4AA6-97D8-99F8C257DB62}" dt="2026-07-19T07:15:18.827" v="1610" actId="478"/>
          <ac:spMkLst>
            <pc:docMk/>
            <pc:sldMk cId="2646082132" sldId="259"/>
            <ac:spMk id="10" creationId="{622AC4D9-22B5-B6A8-0BA3-2473771CB5D1}"/>
          </ac:spMkLst>
        </pc:spChg>
        <pc:spChg chg="add mod">
          <ac:chgData name="올림 임" userId="20123927e55988b8" providerId="LiveId" clId="{11DBCC6D-CECB-4AA6-97D8-99F8C257DB62}" dt="2026-07-19T07:11:48.183" v="1501" actId="255"/>
          <ac:spMkLst>
            <pc:docMk/>
            <pc:sldMk cId="2646082132" sldId="259"/>
            <ac:spMk id="11" creationId="{81385C76-A25F-3F4C-7DE9-12F6A89FBE8D}"/>
          </ac:spMkLst>
        </pc:spChg>
        <pc:spChg chg="add mod">
          <ac:chgData name="올림 임" userId="20123927e55988b8" providerId="LiveId" clId="{11DBCC6D-CECB-4AA6-97D8-99F8C257DB62}" dt="2026-07-19T07:14:53.165" v="1607" actId="207"/>
          <ac:spMkLst>
            <pc:docMk/>
            <pc:sldMk cId="2646082132" sldId="259"/>
            <ac:spMk id="12" creationId="{BF32735C-1F97-2CC6-A408-73012CA0D732}"/>
          </ac:spMkLst>
        </pc:spChg>
        <pc:spChg chg="add mod">
          <ac:chgData name="올림 임" userId="20123927e55988b8" providerId="LiveId" clId="{11DBCC6D-CECB-4AA6-97D8-99F8C257DB62}" dt="2026-07-19T07:14:53.165" v="1607" actId="207"/>
          <ac:spMkLst>
            <pc:docMk/>
            <pc:sldMk cId="2646082132" sldId="259"/>
            <ac:spMk id="13" creationId="{1A6452D8-3B10-D682-3D09-4735D0C9094A}"/>
          </ac:spMkLst>
        </pc:spChg>
        <pc:spChg chg="add mod">
          <ac:chgData name="올림 임" userId="20123927e55988b8" providerId="LiveId" clId="{11DBCC6D-CECB-4AA6-97D8-99F8C257DB62}" dt="2026-07-19T07:14:53.165" v="1607" actId="207"/>
          <ac:spMkLst>
            <pc:docMk/>
            <pc:sldMk cId="2646082132" sldId="259"/>
            <ac:spMk id="14" creationId="{A3D665A0-A81F-0671-41EC-3AA9FD7F3632}"/>
          </ac:spMkLst>
        </pc:spChg>
        <pc:spChg chg="add mod ord">
          <ac:chgData name="올림 임" userId="20123927e55988b8" providerId="LiveId" clId="{11DBCC6D-CECB-4AA6-97D8-99F8C257DB62}" dt="2026-07-19T07:15:35.990" v="1613" actId="14100"/>
          <ac:spMkLst>
            <pc:docMk/>
            <pc:sldMk cId="2646082132" sldId="259"/>
            <ac:spMk id="15" creationId="{DA6C46B1-A830-99ED-FEC3-EFD99F6E2475}"/>
          </ac:spMkLst>
        </pc:spChg>
        <pc:spChg chg="add mod ord">
          <ac:chgData name="올림 임" userId="20123927e55988b8" providerId="LiveId" clId="{11DBCC6D-CECB-4AA6-97D8-99F8C257DB62}" dt="2026-07-19T07:15:48.674" v="1616" actId="167"/>
          <ac:spMkLst>
            <pc:docMk/>
            <pc:sldMk cId="2646082132" sldId="259"/>
            <ac:spMk id="16" creationId="{EFDFA99C-F9FF-97B1-DED0-C0BEE2D844CB}"/>
          </ac:spMkLst>
        </pc:spChg>
        <pc:spChg chg="add mod ord">
          <ac:chgData name="올림 임" userId="20123927e55988b8" providerId="LiveId" clId="{11DBCC6D-CECB-4AA6-97D8-99F8C257DB62}" dt="2026-07-19T07:16:02.597" v="1619" actId="167"/>
          <ac:spMkLst>
            <pc:docMk/>
            <pc:sldMk cId="2646082132" sldId="259"/>
            <ac:spMk id="17" creationId="{34A6E4C0-14AA-7DB6-9F73-046179FD270A}"/>
          </ac:spMkLst>
        </pc:spChg>
        <pc:graphicFrameChg chg="add mod ord modGraphic">
          <ac:chgData name="올림 임" userId="20123927e55988b8" providerId="LiveId" clId="{11DBCC6D-CECB-4AA6-97D8-99F8C257DB62}" dt="2026-07-19T07:23:33.976" v="1625" actId="20577"/>
          <ac:graphicFrameMkLst>
            <pc:docMk/>
            <pc:sldMk cId="2646082132" sldId="259"/>
            <ac:graphicFrameMk id="5" creationId="{4C1C915E-9C8F-1B37-E65E-15A02F0B4863}"/>
          </ac:graphicFrameMkLst>
        </pc:graphicFrameChg>
      </pc:sldChg>
      <pc:sldChg chg="addSp delSp modSp new mod">
        <pc:chgData name="올림 임" userId="20123927e55988b8" providerId="LiveId" clId="{11DBCC6D-CECB-4AA6-97D8-99F8C257DB62}" dt="2026-07-19T07:30:46.308" v="1846" actId="13822"/>
        <pc:sldMkLst>
          <pc:docMk/>
          <pc:sldMk cId="3259337320" sldId="260"/>
        </pc:sldMkLst>
        <pc:spChg chg="mod">
          <ac:chgData name="올림 임" userId="20123927e55988b8" providerId="LiveId" clId="{11DBCC6D-CECB-4AA6-97D8-99F8C257DB62}" dt="2026-07-19T07:24:09.822" v="1701" actId="20577"/>
          <ac:spMkLst>
            <pc:docMk/>
            <pc:sldMk cId="3259337320" sldId="260"/>
            <ac:spMk id="2" creationId="{2D2050DE-9C0D-82D5-F89A-8A532B76C1D0}"/>
          </ac:spMkLst>
        </pc:spChg>
        <pc:spChg chg="del mod">
          <ac:chgData name="올림 임" userId="20123927e55988b8" providerId="LiveId" clId="{11DBCC6D-CECB-4AA6-97D8-99F8C257DB62}" dt="2026-07-19T07:24:19.449" v="1703" actId="1957"/>
          <ac:spMkLst>
            <pc:docMk/>
            <pc:sldMk cId="3259337320" sldId="260"/>
            <ac:spMk id="3" creationId="{8F1DE8EF-1EE7-661F-44E8-7B113E635996}"/>
          </ac:spMkLst>
        </pc:spChg>
        <pc:spChg chg="mod">
          <ac:chgData name="올림 임" userId="20123927e55988b8" providerId="LiveId" clId="{11DBCC6D-CECB-4AA6-97D8-99F8C257DB62}" dt="2026-07-19T07:09:43.380" v="1422"/>
          <ac:spMkLst>
            <pc:docMk/>
            <pc:sldMk cId="3259337320" sldId="260"/>
            <ac:spMk id="4" creationId="{0949A704-F188-4D46-A3EF-3BC4B09B6241}"/>
          </ac:spMkLst>
        </pc:spChg>
        <pc:spChg chg="add mod">
          <ac:chgData name="올림 임" userId="20123927e55988b8" providerId="LiveId" clId="{11DBCC6D-CECB-4AA6-97D8-99F8C257DB62}" dt="2026-07-19T07:30:46.308" v="1846" actId="13822"/>
          <ac:spMkLst>
            <pc:docMk/>
            <pc:sldMk cId="3259337320" sldId="260"/>
            <ac:spMk id="9" creationId="{EA99AD61-6113-F549-17ED-BDFD52A2289A}"/>
          </ac:spMkLst>
        </pc:spChg>
        <pc:graphicFrameChg chg="add mod">
          <ac:chgData name="올림 임" userId="20123927e55988b8" providerId="LiveId" clId="{11DBCC6D-CECB-4AA6-97D8-99F8C257DB62}" dt="2026-07-19T07:29:55.856" v="1812" actId="692"/>
          <ac:graphicFrameMkLst>
            <pc:docMk/>
            <pc:sldMk cId="3259337320" sldId="260"/>
            <ac:graphicFrameMk id="8" creationId="{F33F6BA1-0075-3972-C439-38D09F3741DE}"/>
          </ac:graphicFrameMkLst>
        </pc:graphicFrameChg>
      </pc:sldChg>
      <pc:sldChg chg="addSp delSp modSp new mod modAnim">
        <pc:chgData name="올림 임" userId="20123927e55988b8" providerId="LiveId" clId="{11DBCC6D-CECB-4AA6-97D8-99F8C257DB62}" dt="2026-07-19T08:02:30.973" v="2527" actId="478"/>
        <pc:sldMkLst>
          <pc:docMk/>
          <pc:sldMk cId="4272238382" sldId="261"/>
        </pc:sldMkLst>
        <pc:spChg chg="mod">
          <ac:chgData name="올림 임" userId="20123927e55988b8" providerId="LiveId" clId="{11DBCC6D-CECB-4AA6-97D8-99F8C257DB62}" dt="2026-07-19T07:31:35.872" v="1899" actId="20577"/>
          <ac:spMkLst>
            <pc:docMk/>
            <pc:sldMk cId="4272238382" sldId="261"/>
            <ac:spMk id="2" creationId="{30E02830-5222-B58D-0367-888E5E9F6E0A}"/>
          </ac:spMkLst>
        </pc:spChg>
        <pc:spChg chg="del mod">
          <ac:chgData name="올림 임" userId="20123927e55988b8" providerId="LiveId" clId="{11DBCC6D-CECB-4AA6-97D8-99F8C257DB62}" dt="2026-07-19T07:31:39.194" v="1900" actId="478"/>
          <ac:spMkLst>
            <pc:docMk/>
            <pc:sldMk cId="4272238382" sldId="261"/>
            <ac:spMk id="3" creationId="{522427E9-C5A6-8FE8-5252-3BCEF72E8510}"/>
          </ac:spMkLst>
        </pc:spChg>
        <pc:spChg chg="add del">
          <ac:chgData name="올림 임" userId="20123927e55988b8" providerId="LiveId" clId="{11DBCC6D-CECB-4AA6-97D8-99F8C257DB62}" dt="2026-07-19T08:02:30.973" v="2527" actId="478"/>
          <ac:spMkLst>
            <pc:docMk/>
            <pc:sldMk cId="4272238382" sldId="261"/>
            <ac:spMk id="3" creationId="{FA22AB1D-C469-C860-4DB0-5C70A10DD757}"/>
          </ac:spMkLst>
        </pc:spChg>
        <pc:spChg chg="mod">
          <ac:chgData name="올림 임" userId="20123927e55988b8" providerId="LiveId" clId="{11DBCC6D-CECB-4AA6-97D8-99F8C257DB62}" dt="2026-07-19T07:09:43.380" v="1422"/>
          <ac:spMkLst>
            <pc:docMk/>
            <pc:sldMk cId="4272238382" sldId="261"/>
            <ac:spMk id="4" creationId="{1AB99206-A9CB-E209-A638-5842A0F49F43}"/>
          </ac:spMkLst>
        </pc:spChg>
        <pc:spChg chg="add mod">
          <ac:chgData name="올림 임" userId="20123927e55988b8" providerId="LiveId" clId="{11DBCC6D-CECB-4AA6-97D8-99F8C257DB62}" dt="2026-07-19T07:43:02.039" v="2259" actId="164"/>
          <ac:spMkLst>
            <pc:docMk/>
            <pc:sldMk cId="4272238382" sldId="261"/>
            <ac:spMk id="5" creationId="{B926F809-0857-308F-BAF7-C8AE44663818}"/>
          </ac:spMkLst>
        </pc:spChg>
        <pc:spChg chg="add mod">
          <ac:chgData name="올림 임" userId="20123927e55988b8" providerId="LiveId" clId="{11DBCC6D-CECB-4AA6-97D8-99F8C257DB62}" dt="2026-07-19T07:48:50.582" v="2512" actId="164"/>
          <ac:spMkLst>
            <pc:docMk/>
            <pc:sldMk cId="4272238382" sldId="261"/>
            <ac:spMk id="6" creationId="{C1C53AB0-EF32-36B4-C972-8EDE01D1F5D0}"/>
          </ac:spMkLst>
        </pc:spChg>
        <pc:spChg chg="add mod">
          <ac:chgData name="올림 임" userId="20123927e55988b8" providerId="LiveId" clId="{11DBCC6D-CECB-4AA6-97D8-99F8C257DB62}" dt="2026-07-19T07:43:02.039" v="2259" actId="164"/>
          <ac:spMkLst>
            <pc:docMk/>
            <pc:sldMk cId="4272238382" sldId="261"/>
            <ac:spMk id="7" creationId="{004D6638-DBE8-FE4A-D7EF-546733D656C8}"/>
          </ac:spMkLst>
        </pc:spChg>
        <pc:spChg chg="add mod">
          <ac:chgData name="올림 임" userId="20123927e55988b8" providerId="LiveId" clId="{11DBCC6D-CECB-4AA6-97D8-99F8C257DB62}" dt="2026-07-19T07:35:23.453" v="2033" actId="1076"/>
          <ac:spMkLst>
            <pc:docMk/>
            <pc:sldMk cId="4272238382" sldId="261"/>
            <ac:spMk id="8" creationId="{B76475EA-AED2-79D8-7E7E-B9DE08566C5D}"/>
          </ac:spMkLst>
        </pc:spChg>
        <pc:spChg chg="add mod">
          <ac:chgData name="올림 임" userId="20123927e55988b8" providerId="LiveId" clId="{11DBCC6D-CECB-4AA6-97D8-99F8C257DB62}" dt="2026-07-19T07:43:02.039" v="2259" actId="164"/>
          <ac:spMkLst>
            <pc:docMk/>
            <pc:sldMk cId="4272238382" sldId="261"/>
            <ac:spMk id="9" creationId="{1C4CBC85-A80F-4610-D770-8957AA32F092}"/>
          </ac:spMkLst>
        </pc:spChg>
        <pc:spChg chg="add del mod">
          <ac:chgData name="올림 임" userId="20123927e55988b8" providerId="LiveId" clId="{11DBCC6D-CECB-4AA6-97D8-99F8C257DB62}" dt="2026-07-19T07:43:02.039" v="2259" actId="164"/>
          <ac:spMkLst>
            <pc:docMk/>
            <pc:sldMk cId="4272238382" sldId="261"/>
            <ac:spMk id="10" creationId="{70C1EE9F-1E20-0BE2-7D43-F40E95DCAB79}"/>
          </ac:spMkLst>
        </pc:spChg>
        <pc:spChg chg="add mod">
          <ac:chgData name="올림 임" userId="20123927e55988b8" providerId="LiveId" clId="{11DBCC6D-CECB-4AA6-97D8-99F8C257DB62}" dt="2026-07-19T07:43:02.039" v="2259" actId="164"/>
          <ac:spMkLst>
            <pc:docMk/>
            <pc:sldMk cId="4272238382" sldId="261"/>
            <ac:spMk id="11" creationId="{7D0D4BB0-5002-4CB3-9AFE-8FB03C4E7CD9}"/>
          </ac:spMkLst>
        </pc:spChg>
        <pc:spChg chg="add mod">
          <ac:chgData name="올림 임" userId="20123927e55988b8" providerId="LiveId" clId="{11DBCC6D-CECB-4AA6-97D8-99F8C257DB62}" dt="2026-07-19T07:43:02.039" v="2259" actId="164"/>
          <ac:spMkLst>
            <pc:docMk/>
            <pc:sldMk cId="4272238382" sldId="261"/>
            <ac:spMk id="12" creationId="{F9CB5A47-FB2C-0A66-5CCB-4D5058DF9195}"/>
          </ac:spMkLst>
        </pc:spChg>
        <pc:spChg chg="add mod">
          <ac:chgData name="올림 임" userId="20123927e55988b8" providerId="LiveId" clId="{11DBCC6D-CECB-4AA6-97D8-99F8C257DB62}" dt="2026-07-19T07:43:02.039" v="2259" actId="164"/>
          <ac:spMkLst>
            <pc:docMk/>
            <pc:sldMk cId="4272238382" sldId="261"/>
            <ac:spMk id="13" creationId="{A8823641-9763-1743-5B45-ED694B3259A1}"/>
          </ac:spMkLst>
        </pc:spChg>
        <pc:spChg chg="add mod">
          <ac:chgData name="올림 임" userId="20123927e55988b8" providerId="LiveId" clId="{11DBCC6D-CECB-4AA6-97D8-99F8C257DB62}" dt="2026-07-19T07:36:48.006" v="2126" actId="20577"/>
          <ac:spMkLst>
            <pc:docMk/>
            <pc:sldMk cId="4272238382" sldId="261"/>
            <ac:spMk id="14" creationId="{0A54420E-640E-4C5A-6E66-9E798C8A28BD}"/>
          </ac:spMkLst>
        </pc:spChg>
        <pc:spChg chg="add del mod">
          <ac:chgData name="올림 임" userId="20123927e55988b8" providerId="LiveId" clId="{11DBCC6D-CECB-4AA6-97D8-99F8C257DB62}" dt="2026-07-19T07:37:39.303" v="2141" actId="478"/>
          <ac:spMkLst>
            <pc:docMk/>
            <pc:sldMk cId="4272238382" sldId="261"/>
            <ac:spMk id="15" creationId="{F644E15F-CC11-EEDF-6D41-7E504A2882FF}"/>
          </ac:spMkLst>
        </pc:spChg>
        <pc:spChg chg="add mod ord">
          <ac:chgData name="올림 임" userId="20123927e55988b8" providerId="LiveId" clId="{11DBCC6D-CECB-4AA6-97D8-99F8C257DB62}" dt="2026-07-19T07:49:43.901" v="2521" actId="242"/>
          <ac:spMkLst>
            <pc:docMk/>
            <pc:sldMk cId="4272238382" sldId="261"/>
            <ac:spMk id="16" creationId="{4E8B13AD-5CBC-4C83-42B9-A8732B8D70BF}"/>
          </ac:spMkLst>
        </pc:spChg>
        <pc:spChg chg="add mod">
          <ac:chgData name="올림 임" userId="20123927e55988b8" providerId="LiveId" clId="{11DBCC6D-CECB-4AA6-97D8-99F8C257DB62}" dt="2026-07-19T07:43:02.039" v="2259" actId="164"/>
          <ac:spMkLst>
            <pc:docMk/>
            <pc:sldMk cId="4272238382" sldId="261"/>
            <ac:spMk id="17" creationId="{536B113A-92A4-9C53-9BE1-966CFE4D69E7}"/>
          </ac:spMkLst>
        </pc:spChg>
        <pc:spChg chg="add mod">
          <ac:chgData name="올림 임" userId="20123927e55988b8" providerId="LiveId" clId="{11DBCC6D-CECB-4AA6-97D8-99F8C257DB62}" dt="2026-07-19T07:49:11.963" v="2520"/>
          <ac:spMkLst>
            <pc:docMk/>
            <pc:sldMk cId="4272238382" sldId="261"/>
            <ac:spMk id="18" creationId="{305A6336-F173-0F83-EE42-B057C555C398}"/>
          </ac:spMkLst>
        </pc:spChg>
        <pc:spChg chg="add mod">
          <ac:chgData name="올림 임" userId="20123927e55988b8" providerId="LiveId" clId="{11DBCC6D-CECB-4AA6-97D8-99F8C257DB62}" dt="2026-07-19T07:40:23.273" v="2201" actId="20577"/>
          <ac:spMkLst>
            <pc:docMk/>
            <pc:sldMk cId="4272238382" sldId="261"/>
            <ac:spMk id="19" creationId="{EA45A481-BEF9-FA2E-C742-D72FB675370E}"/>
          </ac:spMkLst>
        </pc:spChg>
        <pc:spChg chg="add del mod">
          <ac:chgData name="올림 임" userId="20123927e55988b8" providerId="LiveId" clId="{11DBCC6D-CECB-4AA6-97D8-99F8C257DB62}" dt="2026-07-19T07:40:40.494" v="2209" actId="478"/>
          <ac:spMkLst>
            <pc:docMk/>
            <pc:sldMk cId="4272238382" sldId="261"/>
            <ac:spMk id="20" creationId="{D2878391-0CCC-3A51-35F2-DBB945FE680A}"/>
          </ac:spMkLst>
        </pc:spChg>
        <pc:spChg chg="add mod">
          <ac:chgData name="올림 임" userId="20123927e55988b8" providerId="LiveId" clId="{11DBCC6D-CECB-4AA6-97D8-99F8C257DB62}" dt="2026-07-19T07:43:02.039" v="2259" actId="164"/>
          <ac:spMkLst>
            <pc:docMk/>
            <pc:sldMk cId="4272238382" sldId="261"/>
            <ac:spMk id="21" creationId="{E3A848DE-8AA2-1D82-8C16-5AB6730B4D0E}"/>
          </ac:spMkLst>
        </pc:spChg>
        <pc:spChg chg="add mod">
          <ac:chgData name="올림 임" userId="20123927e55988b8" providerId="LiveId" clId="{11DBCC6D-CECB-4AA6-97D8-99F8C257DB62}" dt="2026-07-19T07:48:50.582" v="2512" actId="164"/>
          <ac:spMkLst>
            <pc:docMk/>
            <pc:sldMk cId="4272238382" sldId="261"/>
            <ac:spMk id="33" creationId="{04CC125D-99BB-4DF4-A694-0BC71E95EA2E}"/>
          </ac:spMkLst>
        </pc:spChg>
        <pc:spChg chg="add mod">
          <ac:chgData name="올림 임" userId="20123927e55988b8" providerId="LiveId" clId="{11DBCC6D-CECB-4AA6-97D8-99F8C257DB62}" dt="2026-07-19T07:48:50.582" v="2512" actId="164"/>
          <ac:spMkLst>
            <pc:docMk/>
            <pc:sldMk cId="4272238382" sldId="261"/>
            <ac:spMk id="34" creationId="{0E13CB9F-AA54-E01F-A414-345730707E9A}"/>
          </ac:spMkLst>
        </pc:spChg>
        <pc:spChg chg="add mod">
          <ac:chgData name="올림 임" userId="20123927e55988b8" providerId="LiveId" clId="{11DBCC6D-CECB-4AA6-97D8-99F8C257DB62}" dt="2026-07-19T07:48:50.582" v="2512" actId="164"/>
          <ac:spMkLst>
            <pc:docMk/>
            <pc:sldMk cId="4272238382" sldId="261"/>
            <ac:spMk id="35" creationId="{EB229BFE-5FBA-365B-29F4-1A2D0AD89512}"/>
          </ac:spMkLst>
        </pc:spChg>
        <pc:spChg chg="add mod">
          <ac:chgData name="올림 임" userId="20123927e55988b8" providerId="LiveId" clId="{11DBCC6D-CECB-4AA6-97D8-99F8C257DB62}" dt="2026-07-19T07:48:50.582" v="2512" actId="164"/>
          <ac:spMkLst>
            <pc:docMk/>
            <pc:sldMk cId="4272238382" sldId="261"/>
            <ac:spMk id="36" creationId="{74233685-2C32-AEC9-BFDA-144E5930B7C7}"/>
          </ac:spMkLst>
        </pc:spChg>
        <pc:spChg chg="add mod">
          <ac:chgData name="올림 임" userId="20123927e55988b8" providerId="LiveId" clId="{11DBCC6D-CECB-4AA6-97D8-99F8C257DB62}" dt="2026-07-19T07:48:50.582" v="2512" actId="164"/>
          <ac:spMkLst>
            <pc:docMk/>
            <pc:sldMk cId="4272238382" sldId="261"/>
            <ac:spMk id="38" creationId="{7A1CB4B5-76D4-7ADE-FF95-C17B87F11F48}"/>
          </ac:spMkLst>
        </pc:spChg>
        <pc:grpChg chg="add mod">
          <ac:chgData name="올림 임" userId="20123927e55988b8" providerId="LiveId" clId="{11DBCC6D-CECB-4AA6-97D8-99F8C257DB62}" dt="2026-07-19T07:48:50.582" v="2512" actId="164"/>
          <ac:grpSpMkLst>
            <pc:docMk/>
            <pc:sldMk cId="4272238382" sldId="261"/>
            <ac:grpSpMk id="40" creationId="{040D5D98-5306-8929-E996-0CC08A0714BA}"/>
          </ac:grpSpMkLst>
        </pc:grpChg>
        <pc:graphicFrameChg chg="add mod modGraphic">
          <ac:chgData name="올림 임" userId="20123927e55988b8" providerId="LiveId" clId="{11DBCC6D-CECB-4AA6-97D8-99F8C257DB62}" dt="2026-07-19T07:48:50.582" v="2512" actId="164"/>
          <ac:graphicFrameMkLst>
            <pc:docMk/>
            <pc:sldMk cId="4272238382" sldId="261"/>
            <ac:graphicFrameMk id="37" creationId="{6C265E3C-57CD-A6E5-7F27-638FE4E45A74}"/>
          </ac:graphicFrameMkLst>
        </pc:graphicFrameChg>
        <pc:graphicFrameChg chg="add mod modGraphic">
          <ac:chgData name="올림 임" userId="20123927e55988b8" providerId="LiveId" clId="{11DBCC6D-CECB-4AA6-97D8-99F8C257DB62}" dt="2026-07-19T07:48:50.582" v="2512" actId="164"/>
          <ac:graphicFrameMkLst>
            <pc:docMk/>
            <pc:sldMk cId="4272238382" sldId="261"/>
            <ac:graphicFrameMk id="39" creationId="{9782BA92-778B-140D-3D12-EF1D244C20DB}"/>
          </ac:graphicFrameMkLst>
        </pc:graphicFrameChg>
        <pc:cxnChg chg="add del mod">
          <ac:chgData name="올림 임" userId="20123927e55988b8" providerId="LiveId" clId="{11DBCC6D-CECB-4AA6-97D8-99F8C257DB62}" dt="2026-07-19T07:41:39.295" v="2240" actId="478"/>
          <ac:cxnSpMkLst>
            <pc:docMk/>
            <pc:sldMk cId="4272238382" sldId="261"/>
            <ac:cxnSpMk id="23" creationId="{CF9E39B8-06A4-569C-AE62-5B9F761CE886}"/>
          </ac:cxnSpMkLst>
        </pc:cxnChg>
        <pc:cxnChg chg="add del mod">
          <ac:chgData name="올림 임" userId="20123927e55988b8" providerId="LiveId" clId="{11DBCC6D-CECB-4AA6-97D8-99F8C257DB62}" dt="2026-07-19T07:41:59.881" v="2243" actId="478"/>
          <ac:cxnSpMkLst>
            <pc:docMk/>
            <pc:sldMk cId="4272238382" sldId="261"/>
            <ac:cxnSpMk id="25" creationId="{59554A6B-AD59-DF17-D2A1-6332EA47B64B}"/>
          </ac:cxnSpMkLst>
        </pc:cxnChg>
        <pc:cxnChg chg="add del mod">
          <ac:chgData name="올림 임" userId="20123927e55988b8" providerId="LiveId" clId="{11DBCC6D-CECB-4AA6-97D8-99F8C257DB62}" dt="2026-07-19T07:42:11.981" v="2247" actId="478"/>
          <ac:cxnSpMkLst>
            <pc:docMk/>
            <pc:sldMk cId="4272238382" sldId="261"/>
            <ac:cxnSpMk id="28" creationId="{A91A0F65-704A-02FC-0434-759A9E3490BD}"/>
          </ac:cxnSpMkLst>
        </pc:cxnChg>
        <pc:cxnChg chg="add mod">
          <ac:chgData name="올림 임" userId="20123927e55988b8" providerId="LiveId" clId="{11DBCC6D-CECB-4AA6-97D8-99F8C257DB62}" dt="2026-07-19T07:50:36.913" v="2524" actId="692"/>
          <ac:cxnSpMkLst>
            <pc:docMk/>
            <pc:sldMk cId="4272238382" sldId="261"/>
            <ac:cxnSpMk id="31" creationId="{20D21F1C-6AAC-E7C5-4CDA-810E33F17E51}"/>
          </ac:cxnSpMkLst>
        </pc:cxnChg>
      </pc:sldChg>
      <pc:sldMasterChg chg="modSldLayout">
        <pc:chgData name="올림 임" userId="20123927e55988b8" providerId="LiveId" clId="{11DBCC6D-CECB-4AA6-97D8-99F8C257DB62}" dt="2026-07-19T07:07:14.456" v="993" actId="1076"/>
        <pc:sldMasterMkLst>
          <pc:docMk/>
          <pc:sldMasterMk cId="3010694667" sldId="2147483660"/>
        </pc:sldMasterMkLst>
        <pc:sldLayoutChg chg="addSp modSp mod">
          <pc:chgData name="올림 임" userId="20123927e55988b8" providerId="LiveId" clId="{11DBCC6D-CECB-4AA6-97D8-99F8C257DB62}" dt="2026-07-19T07:07:14.456" v="993" actId="1076"/>
          <pc:sldLayoutMkLst>
            <pc:docMk/>
            <pc:sldMasterMk cId="3010694667" sldId="2147483660"/>
            <pc:sldLayoutMk cId="2215739369" sldId="2147483662"/>
          </pc:sldLayoutMkLst>
          <pc:spChg chg="mod ord">
            <ac:chgData name="올림 임" userId="20123927e55988b8" providerId="LiveId" clId="{11DBCC6D-CECB-4AA6-97D8-99F8C257DB62}" dt="2026-07-19T06:55:51.289" v="74" actId="255"/>
            <ac:spMkLst>
              <pc:docMk/>
              <pc:sldMasterMk cId="3010694667" sldId="2147483660"/>
              <pc:sldLayoutMk cId="2215739369" sldId="2147483662"/>
              <ac:spMk id="2" creationId="{00000000-0000-0000-0000-000000000000}"/>
            </ac:spMkLst>
          </pc:spChg>
          <pc:spChg chg="add mod">
            <ac:chgData name="올림 임" userId="20123927e55988b8" providerId="LiveId" clId="{11DBCC6D-CECB-4AA6-97D8-99F8C257DB62}" dt="2026-07-19T07:07:10.598" v="992" actId="1036"/>
            <ac:spMkLst>
              <pc:docMk/>
              <pc:sldMasterMk cId="3010694667" sldId="2147483660"/>
              <pc:sldLayoutMk cId="2215739369" sldId="2147483662"/>
              <ac:spMk id="7" creationId="{06C12418-BF5B-731D-1E0C-3039920CC645}"/>
            </ac:spMkLst>
          </pc:spChg>
          <pc:spChg chg="add mod">
            <ac:chgData name="올림 임" userId="20123927e55988b8" providerId="LiveId" clId="{11DBCC6D-CECB-4AA6-97D8-99F8C257DB62}" dt="2026-07-19T07:07:14.456" v="993" actId="1076"/>
            <ac:spMkLst>
              <pc:docMk/>
              <pc:sldMasterMk cId="3010694667" sldId="2147483660"/>
              <pc:sldLayoutMk cId="2215739369" sldId="2147483662"/>
              <ac:spMk id="8" creationId="{83F9ED37-AD49-5CC6-8C99-0C3DA6390E97}"/>
            </ac:spMkLst>
          </pc:spChg>
          <pc:picChg chg="add mod">
            <ac:chgData name="올림 임" userId="20123927e55988b8" providerId="LiveId" clId="{11DBCC6D-CECB-4AA6-97D8-99F8C257DB62}" dt="2026-07-19T06:56:16.758" v="78" actId="1076"/>
            <ac:picMkLst>
              <pc:docMk/>
              <pc:sldMasterMk cId="3010694667" sldId="2147483660"/>
              <pc:sldLayoutMk cId="2215739369" sldId="2147483662"/>
              <ac:picMk id="10" creationId="{1776337C-432A-B1E8-9EDE-1592EB2900C6}"/>
            </ac:picMkLst>
          </pc:picChg>
        </pc:sldLayoutChg>
      </pc:sldMasterChg>
      <pc:sldMasterChg chg="modSp modSldLayout">
        <pc:chgData name="올림 임" userId="20123927e55988b8" providerId="LiveId" clId="{11DBCC6D-CECB-4AA6-97D8-99F8C257DB62}" dt="2026-07-19T07:10:27.358" v="1432" actId="735"/>
        <pc:sldMasterMkLst>
          <pc:docMk/>
          <pc:sldMasterMk cId="2294576163" sldId="2147483672"/>
        </pc:sldMasterMkLst>
        <pc:sldLayoutChg chg="addSp modSp mod">
          <pc:chgData name="올림 임" userId="20123927e55988b8" providerId="LiveId" clId="{11DBCC6D-CECB-4AA6-97D8-99F8C257DB62}" dt="2026-07-19T07:10:19.389" v="1431" actId="255"/>
          <pc:sldLayoutMkLst>
            <pc:docMk/>
            <pc:sldMasterMk cId="2294576163" sldId="2147483672"/>
            <pc:sldLayoutMk cId="3565135899" sldId="2147483674"/>
          </pc:sldLayoutMkLst>
          <pc:spChg chg="mod ord">
            <ac:chgData name="올림 임" userId="20123927e55988b8" providerId="LiveId" clId="{11DBCC6D-CECB-4AA6-97D8-99F8C257DB62}" dt="2026-07-19T07:10:19.389" v="1431" actId="255"/>
            <ac:spMkLst>
              <pc:docMk/>
              <pc:sldMasterMk cId="2294576163" sldId="2147483672"/>
              <pc:sldLayoutMk cId="3565135899" sldId="2147483674"/>
              <ac:spMk id="2" creationId="{00000000-0000-0000-0000-000000000000}"/>
            </ac:spMkLst>
          </pc:spChg>
          <pc:spChg chg="add">
            <ac:chgData name="올림 임" userId="20123927e55988b8" providerId="LiveId" clId="{11DBCC6D-CECB-4AA6-97D8-99F8C257DB62}" dt="2026-07-19T07:09:43.380" v="1422"/>
            <ac:spMkLst>
              <pc:docMk/>
              <pc:sldMasterMk cId="2294576163" sldId="2147483672"/>
              <pc:sldLayoutMk cId="3565135899" sldId="2147483674"/>
              <ac:spMk id="7" creationId="{E406B899-0017-4A5D-FE02-328EFE83B670}"/>
            </ac:spMkLst>
          </pc:spChg>
          <pc:spChg chg="add">
            <ac:chgData name="올림 임" userId="20123927e55988b8" providerId="LiveId" clId="{11DBCC6D-CECB-4AA6-97D8-99F8C257DB62}" dt="2026-07-19T07:09:43.380" v="1422"/>
            <ac:spMkLst>
              <pc:docMk/>
              <pc:sldMasterMk cId="2294576163" sldId="2147483672"/>
              <pc:sldLayoutMk cId="3565135899" sldId="2147483674"/>
              <ac:spMk id="8" creationId="{C388923A-0F34-EC26-F348-C1AD856871BA}"/>
            </ac:spMkLst>
          </pc:spChg>
          <pc:picChg chg="add">
            <ac:chgData name="올림 임" userId="20123927e55988b8" providerId="LiveId" clId="{11DBCC6D-CECB-4AA6-97D8-99F8C257DB62}" dt="2026-07-19T07:09:43.380" v="1422"/>
            <ac:picMkLst>
              <pc:docMk/>
              <pc:sldMasterMk cId="2294576163" sldId="2147483672"/>
              <pc:sldLayoutMk cId="3565135899" sldId="2147483674"/>
              <ac:picMk id="9" creationId="{CCF0D2B9-5E37-3487-26BF-4573B046A7CA}"/>
            </ac:picMkLst>
          </pc:pic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궁서" panose="02030600000101010101" pitchFamily="18" charset="-127"/>
                <a:ea typeface="궁서" panose="02030600000101010101" pitchFamily="18" charset="-127"/>
                <a:cs typeface="+mn-cs"/>
              </a:defRPr>
            </a:pPr>
            <a:r>
              <a:rPr lang="ko-KR" altLang="en-US" sz="2400" b="1" dirty="0">
                <a:latin typeface="궁서" panose="02030600000101010101" pitchFamily="18" charset="-127"/>
                <a:ea typeface="궁서" panose="02030600000101010101" pitchFamily="18" charset="-127"/>
              </a:rPr>
              <a:t>전용 </a:t>
            </a:r>
            <a:r>
              <a:rPr lang="en-US" altLang="ko-KR" sz="2400" b="1" dirty="0">
                <a:latin typeface="궁서" panose="02030600000101010101" pitchFamily="18" charset="-127"/>
                <a:ea typeface="궁서" panose="02030600000101010101" pitchFamily="18" charset="-127"/>
              </a:rPr>
              <a:t>60</a:t>
            </a:r>
            <a:r>
              <a:rPr lang="ko-KR" altLang="en-US" sz="2400" b="1" dirty="0" err="1">
                <a:latin typeface="궁서" panose="02030600000101010101" pitchFamily="18" charset="-127"/>
                <a:ea typeface="궁서" panose="02030600000101010101" pitchFamily="18" charset="-127"/>
              </a:rPr>
              <a:t>제곱미터이하</a:t>
            </a:r>
            <a:r>
              <a:rPr lang="ko-KR" altLang="en-US" sz="2400" b="1" dirty="0">
                <a:latin typeface="궁서" panose="02030600000101010101" pitchFamily="18" charset="-127"/>
                <a:ea typeface="궁서" panose="02030600000101010101" pitchFamily="18" charset="-127"/>
              </a:rPr>
              <a:t> 공공주택만 해당</a:t>
            </a:r>
          </a:p>
        </c:rich>
      </c:tx>
      <c:overlay val="0"/>
      <c:spPr>
        <a:solidFill>
          <a:schemeClr val="bg1"/>
        </a:solidFill>
        <a:ln>
          <a:solidFill>
            <a:schemeClr val="accent1">
              <a:shade val="15000"/>
            </a:schemeClr>
          </a:solidFill>
        </a:ln>
        <a:effectLst>
          <a:outerShdw blurRad="50800" dist="38100" dir="5400000" algn="t" rotWithShape="0">
            <a:prstClr val="black">
              <a:alpha val="40000"/>
            </a:prstClr>
          </a:outerShdw>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궁서" panose="02030600000101010101" pitchFamily="18" charset="-127"/>
              <a:ea typeface="궁서" panose="02030600000101010101" pitchFamily="18" charset="-127"/>
              <a:cs typeface="+mn-cs"/>
            </a:defRPr>
          </a:pPr>
          <a:endParaRPr lang="ko-KR"/>
        </a:p>
      </c:txPr>
    </c:title>
    <c:autoTitleDeleted val="0"/>
    <c:plotArea>
      <c:layout/>
      <c:barChart>
        <c:barDir val="col"/>
        <c:grouping val="clustered"/>
        <c:varyColors val="0"/>
        <c:ser>
          <c:idx val="0"/>
          <c:order val="0"/>
          <c:tx>
            <c:strRef>
              <c:f>Sheet1!$B$1</c:f>
              <c:strCache>
                <c:ptCount val="1"/>
                <c:pt idx="0">
                  <c:v>생애최초</c:v>
                </c:pt>
              </c:strCache>
            </c:strRef>
          </c:tx>
          <c:spPr>
            <a:solidFill>
              <a:schemeClr val="accent1"/>
            </a:solidFill>
            <a:ln>
              <a:noFill/>
            </a:ln>
            <a:effectLst/>
          </c:spPr>
          <c:invertIfNegative val="0"/>
          <c:dLbls>
            <c:delete val="1"/>
          </c:dLbls>
          <c:cat>
            <c:strRef>
              <c:f>Sheet1!$A$2:$A$6</c:f>
              <c:strCache>
                <c:ptCount val="5"/>
                <c:pt idx="0">
                  <c:v>3인이하</c:v>
                </c:pt>
                <c:pt idx="1">
                  <c:v>4인</c:v>
                </c:pt>
                <c:pt idx="2">
                  <c:v>5인</c:v>
                </c:pt>
                <c:pt idx="3">
                  <c:v>6인</c:v>
                </c:pt>
                <c:pt idx="4">
                  <c:v>7인</c:v>
                </c:pt>
              </c:strCache>
            </c:strRef>
          </c:cat>
          <c:val>
            <c:numRef>
              <c:f>Sheet1!$B$2:$B$6</c:f>
              <c:numCache>
                <c:formatCode>#,##0_ </c:formatCode>
                <c:ptCount val="5"/>
                <c:pt idx="0">
                  <c:v>4884</c:v>
                </c:pt>
                <c:pt idx="1">
                  <c:v>5630</c:v>
                </c:pt>
                <c:pt idx="2">
                  <c:v>5710</c:v>
                </c:pt>
                <c:pt idx="3">
                  <c:v>5952</c:v>
                </c:pt>
                <c:pt idx="4">
                  <c:v>6308</c:v>
                </c:pt>
              </c:numCache>
            </c:numRef>
          </c:val>
          <c:extLst>
            <c:ext xmlns:c16="http://schemas.microsoft.com/office/drawing/2014/chart" uri="{C3380CC4-5D6E-409C-BE32-E72D297353CC}">
              <c16:uniqueId val="{00000000-1022-43F1-9C9C-8A760142B4D7}"/>
            </c:ext>
          </c:extLst>
        </c:ser>
        <c:dLbls>
          <c:dLblPos val="ctr"/>
          <c:showLegendKey val="0"/>
          <c:showVal val="1"/>
          <c:showCatName val="0"/>
          <c:showSerName val="0"/>
          <c:showPercent val="0"/>
          <c:showBubbleSize val="0"/>
        </c:dLbls>
        <c:gapWidth val="219"/>
        <c:overlap val="-27"/>
        <c:axId val="1711351711"/>
        <c:axId val="1852150287"/>
      </c:barChart>
      <c:lineChart>
        <c:grouping val="standard"/>
        <c:varyColors val="0"/>
        <c:ser>
          <c:idx val="1"/>
          <c:order val="1"/>
          <c:tx>
            <c:strRef>
              <c:f>Sheet1!$C$1</c:f>
              <c:strCache>
                <c:ptCount val="1"/>
                <c:pt idx="0">
                  <c:v>다자녀</c:v>
                </c:pt>
              </c:strCache>
            </c:strRef>
          </c:tx>
          <c:spPr>
            <a:ln w="28575" cap="rnd">
              <a:solidFill>
                <a:schemeClr val="accent2"/>
              </a:solidFill>
              <a:round/>
            </a:ln>
            <a:effectLst/>
          </c:spPr>
          <c:marker>
            <c:symbol val="triangle"/>
            <c:size val="8"/>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돋움" panose="020B0600000101010101" pitchFamily="50" charset="-127"/>
                    <a:ea typeface="돋움" panose="020B0600000101010101" pitchFamily="50" charset="-127"/>
                    <a:cs typeface="+mn-cs"/>
                  </a:defRPr>
                </a:pPr>
                <a:endParaRPr lang="ko-K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3인이하</c:v>
                </c:pt>
                <c:pt idx="1">
                  <c:v>4인</c:v>
                </c:pt>
                <c:pt idx="2">
                  <c:v>5인</c:v>
                </c:pt>
                <c:pt idx="3">
                  <c:v>6인</c:v>
                </c:pt>
                <c:pt idx="4">
                  <c:v>7인</c:v>
                </c:pt>
              </c:strCache>
            </c:strRef>
          </c:cat>
          <c:val>
            <c:numRef>
              <c:f>Sheet1!$C$2:$C$6</c:f>
              <c:numCache>
                <c:formatCode>#,##0_ </c:formatCode>
                <c:ptCount val="5"/>
                <c:pt idx="0">
                  <c:v>5861</c:v>
                </c:pt>
                <c:pt idx="1">
                  <c:v>6756</c:v>
                </c:pt>
                <c:pt idx="2">
                  <c:v>6860</c:v>
                </c:pt>
                <c:pt idx="3">
                  <c:v>7143</c:v>
                </c:pt>
                <c:pt idx="4">
                  <c:v>7570</c:v>
                </c:pt>
              </c:numCache>
            </c:numRef>
          </c:val>
          <c:smooth val="0"/>
          <c:extLst>
            <c:ext xmlns:c16="http://schemas.microsoft.com/office/drawing/2014/chart" uri="{C3380CC4-5D6E-409C-BE32-E72D297353CC}">
              <c16:uniqueId val="{00000001-1022-43F1-9C9C-8A760142B4D7}"/>
            </c:ext>
          </c:extLst>
        </c:ser>
        <c:dLbls>
          <c:dLblPos val="ctr"/>
          <c:showLegendKey val="0"/>
          <c:showVal val="1"/>
          <c:showCatName val="0"/>
          <c:showSerName val="0"/>
          <c:showPercent val="0"/>
          <c:showBubbleSize val="0"/>
        </c:dLbls>
        <c:marker val="1"/>
        <c:smooth val="0"/>
        <c:axId val="1711323407"/>
        <c:axId val="1852155567"/>
      </c:lineChart>
      <c:catAx>
        <c:axId val="171135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ko-KR"/>
          </a:p>
        </c:txPr>
        <c:crossAx val="1852150287"/>
        <c:crosses val="autoZero"/>
        <c:auto val="1"/>
        <c:lblAlgn val="ctr"/>
        <c:lblOffset val="100"/>
        <c:noMultiLvlLbl val="0"/>
      </c:catAx>
      <c:valAx>
        <c:axId val="1852150287"/>
        <c:scaling>
          <c:orientation val="minMax"/>
        </c:scaling>
        <c:delete val="0"/>
        <c:axPos val="l"/>
        <c:numFmt formatCode="#,##0_ " sourceLinked="1"/>
        <c:majorTickMark val="none"/>
        <c:minorTickMark val="none"/>
        <c:tickLblPos val="nextTo"/>
        <c:spPr>
          <a:noFill/>
          <a:ln>
            <a:solidFill>
              <a:schemeClr val="accent1">
                <a:shade val="15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돋움" panose="020B0600000101010101" pitchFamily="50" charset="-127"/>
                <a:ea typeface="돋움" panose="020B0600000101010101" pitchFamily="50" charset="-127"/>
                <a:cs typeface="+mn-cs"/>
              </a:defRPr>
            </a:pPr>
            <a:endParaRPr lang="ko-KR"/>
          </a:p>
        </c:txPr>
        <c:crossAx val="1711351711"/>
        <c:crosses val="autoZero"/>
        <c:crossBetween val="between"/>
      </c:valAx>
      <c:valAx>
        <c:axId val="1852155567"/>
        <c:scaling>
          <c:orientation val="minMax"/>
          <c:max val="10000"/>
        </c:scaling>
        <c:delete val="0"/>
        <c:axPos val="r"/>
        <c:numFmt formatCode="#,##0_ " sourceLinked="1"/>
        <c:majorTickMark val="out"/>
        <c:minorTickMark val="none"/>
        <c:tickLblPos val="nextTo"/>
        <c:spPr>
          <a:noFill/>
          <a:ln>
            <a:solidFill>
              <a:schemeClr val="accent1">
                <a:shade val="15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돋움" panose="020B0600000101010101" pitchFamily="50" charset="-127"/>
                <a:ea typeface="돋움" panose="020B0600000101010101" pitchFamily="50" charset="-127"/>
                <a:cs typeface="+mn-cs"/>
              </a:defRPr>
            </a:pPr>
            <a:endParaRPr lang="ko-KR"/>
          </a:p>
        </c:txPr>
        <c:crossAx val="1711323407"/>
        <c:crosses val="max"/>
        <c:crossBetween val="between"/>
        <c:majorUnit val="2500"/>
      </c:valAx>
      <c:catAx>
        <c:axId val="1711323407"/>
        <c:scaling>
          <c:orientation val="minMax"/>
        </c:scaling>
        <c:delete val="1"/>
        <c:axPos val="b"/>
        <c:numFmt formatCode="General" sourceLinked="1"/>
        <c:majorTickMark val="out"/>
        <c:minorTickMark val="none"/>
        <c:tickLblPos val="nextTo"/>
        <c:crossAx val="1852155567"/>
        <c:crosses val="autoZero"/>
        <c:auto val="1"/>
        <c:lblAlgn val="ctr"/>
        <c:lblOffset val="100"/>
        <c:noMultiLvlLbl val="0"/>
      </c:catAx>
      <c:dTable>
        <c:showHorzBorder val="1"/>
        <c:showVertBorder val="1"/>
        <c:showOutline val="1"/>
        <c:showKeys val="1"/>
        <c:spPr>
          <a:noFill/>
          <a:ln w="9525" cap="flat" cmpd="sng" algn="ctr">
            <a:solidFill>
              <a:schemeClr val="accent1">
                <a:shade val="15000"/>
              </a:schemeClr>
            </a:solidFill>
            <a:round/>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돋움" panose="020B0600000101010101" pitchFamily="50" charset="-127"/>
                <a:ea typeface="돋움" panose="020B0600000101010101" pitchFamily="50" charset="-127"/>
                <a:cs typeface="+mn-cs"/>
              </a:defRPr>
            </a:pPr>
            <a:endParaRPr lang="ko-KR"/>
          </a:p>
        </c:txPr>
      </c:dTable>
      <c:spPr>
        <a:solidFill>
          <a:schemeClr val="bg1"/>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FFF00"/>
    </a:solidFill>
    <a:ln>
      <a:solidFill>
        <a:schemeClr val="accent1">
          <a:shade val="15000"/>
        </a:schemeClr>
      </a:solidFill>
    </a:ln>
    <a:effectLst/>
  </c:spPr>
  <c:txPr>
    <a:bodyPr/>
    <a:lstStyle/>
    <a:p>
      <a:pPr>
        <a:defRPr/>
      </a:pPr>
      <a:endParaRPr lang="ko-K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92867E-8F2A-4A64-A3B4-223DA470DEF1}" type="doc">
      <dgm:prSet loTypeId="urn:microsoft.com/office/officeart/2005/8/layout/hierarchy3" loCatId="list" qsTypeId="urn:microsoft.com/office/officeart/2005/8/quickstyle/3d3" qsCatId="3D" csTypeId="urn:microsoft.com/office/officeart/2005/8/colors/accent1_2" csCatId="accent1" phldr="1"/>
      <dgm:spPr/>
      <dgm:t>
        <a:bodyPr/>
        <a:lstStyle/>
        <a:p>
          <a:pPr latinLnBrk="1"/>
          <a:endParaRPr lang="ko-KR" altLang="en-US"/>
        </a:p>
      </dgm:t>
    </dgm:pt>
    <dgm:pt modelId="{92CB761D-98E5-4182-9D9C-199B0243CFA8}">
      <dgm:prSet phldrT="[텍스트]" custT="1"/>
      <dgm:spPr/>
      <dgm:t>
        <a:bodyPr/>
        <a:lstStyle/>
        <a:p>
          <a:pPr latinLnBrk="1"/>
          <a:r>
            <a:rPr lang="ko-KR" altLang="en-US" sz="1800" dirty="0">
              <a:latin typeface="굴림" panose="020B0600000101010101" pitchFamily="50" charset="-127"/>
              <a:ea typeface="굴림" panose="020B0600000101010101" pitchFamily="50" charset="-127"/>
            </a:rPr>
            <a:t>입주신청</a:t>
          </a:r>
        </a:p>
      </dgm:t>
    </dgm:pt>
    <dgm:pt modelId="{77EA5B6B-09EA-4A6C-8EFD-0FC357880545}" type="parTrans" cxnId="{9719E3F2-0D48-49A1-8884-31E7D56A53E0}">
      <dgm:prSet/>
      <dgm:spPr/>
      <dgm:t>
        <a:bodyPr/>
        <a:lstStyle/>
        <a:p>
          <a:pPr latinLnBrk="1"/>
          <a:endParaRPr lang="ko-KR" altLang="en-US" sz="1800">
            <a:latin typeface="굴림" panose="020B0600000101010101" pitchFamily="50" charset="-127"/>
            <a:ea typeface="굴림" panose="020B0600000101010101" pitchFamily="50" charset="-127"/>
          </a:endParaRPr>
        </a:p>
      </dgm:t>
    </dgm:pt>
    <dgm:pt modelId="{59E11400-2B4C-4052-B365-4984A785788E}" type="sibTrans" cxnId="{9719E3F2-0D48-49A1-8884-31E7D56A53E0}">
      <dgm:prSet/>
      <dgm:spPr/>
      <dgm:t>
        <a:bodyPr/>
        <a:lstStyle/>
        <a:p>
          <a:pPr latinLnBrk="1"/>
          <a:endParaRPr lang="ko-KR" altLang="en-US" sz="1800">
            <a:latin typeface="굴림" panose="020B0600000101010101" pitchFamily="50" charset="-127"/>
            <a:ea typeface="굴림" panose="020B0600000101010101" pitchFamily="50" charset="-127"/>
          </a:endParaRPr>
        </a:p>
      </dgm:t>
    </dgm:pt>
    <dgm:pt modelId="{B2B34B42-2609-4F29-976B-B2FC048FF578}">
      <dgm:prSet phldrT="[텍스트]" custT="1"/>
      <dgm:spPr/>
      <dgm:t>
        <a:bodyPr/>
        <a:lstStyle/>
        <a:p>
          <a:pPr latinLnBrk="1"/>
          <a:r>
            <a:rPr lang="ko-KR" altLang="en-US" sz="1800" dirty="0">
              <a:latin typeface="굴림" panose="020B0600000101010101" pitchFamily="50" charset="-127"/>
              <a:ea typeface="굴림" panose="020B0600000101010101" pitchFamily="50" charset="-127"/>
            </a:rPr>
            <a:t>신청자</a:t>
          </a:r>
        </a:p>
      </dgm:t>
    </dgm:pt>
    <dgm:pt modelId="{BC9B7C6D-6E97-4201-9999-35CE1E72A0B1}" type="parTrans" cxnId="{DAA155A2-0E12-4A27-AD4B-91D8A5C0530A}">
      <dgm:prSet/>
      <dgm:spPr/>
      <dgm:t>
        <a:bodyPr/>
        <a:lstStyle/>
        <a:p>
          <a:pPr latinLnBrk="1"/>
          <a:endParaRPr lang="ko-KR" altLang="en-US" sz="1800">
            <a:latin typeface="굴림" panose="020B0600000101010101" pitchFamily="50" charset="-127"/>
            <a:ea typeface="굴림" panose="020B0600000101010101" pitchFamily="50" charset="-127"/>
          </a:endParaRPr>
        </a:p>
      </dgm:t>
    </dgm:pt>
    <dgm:pt modelId="{8D3D7E2D-4CAD-41FC-BBA7-2992545002B3}" type="sibTrans" cxnId="{DAA155A2-0E12-4A27-AD4B-91D8A5C0530A}">
      <dgm:prSet/>
      <dgm:spPr/>
      <dgm:t>
        <a:bodyPr/>
        <a:lstStyle/>
        <a:p>
          <a:pPr latinLnBrk="1"/>
          <a:endParaRPr lang="ko-KR" altLang="en-US" sz="1800">
            <a:latin typeface="굴림" panose="020B0600000101010101" pitchFamily="50" charset="-127"/>
            <a:ea typeface="굴림" panose="020B0600000101010101" pitchFamily="50" charset="-127"/>
          </a:endParaRPr>
        </a:p>
      </dgm:t>
    </dgm:pt>
    <dgm:pt modelId="{CBCA6318-AECA-4E2F-8881-65307E28EACB}">
      <dgm:prSet phldrT="[텍스트]" custT="1"/>
      <dgm:spPr/>
      <dgm:t>
        <a:bodyPr/>
        <a:lstStyle/>
        <a:p>
          <a:pPr latinLnBrk="1"/>
          <a:r>
            <a:rPr lang="ko-KR" altLang="en-US" sz="1800" dirty="0">
              <a:latin typeface="굴림" panose="020B0600000101010101" pitchFamily="50" charset="-127"/>
              <a:ea typeface="굴림" panose="020B0600000101010101" pitchFamily="50" charset="-127"/>
            </a:rPr>
            <a:t>지자체</a:t>
          </a:r>
        </a:p>
      </dgm:t>
    </dgm:pt>
    <dgm:pt modelId="{4E538A68-7E90-4F09-B4A8-B33B3E9214CF}" type="parTrans" cxnId="{2716AA7B-0B73-4C1A-AAC4-97EB40BBE5A5}">
      <dgm:prSet/>
      <dgm:spPr/>
      <dgm:t>
        <a:bodyPr/>
        <a:lstStyle/>
        <a:p>
          <a:pPr latinLnBrk="1"/>
          <a:endParaRPr lang="ko-KR" altLang="en-US" sz="1800">
            <a:latin typeface="굴림" panose="020B0600000101010101" pitchFamily="50" charset="-127"/>
            <a:ea typeface="굴림" panose="020B0600000101010101" pitchFamily="50" charset="-127"/>
          </a:endParaRPr>
        </a:p>
      </dgm:t>
    </dgm:pt>
    <dgm:pt modelId="{48BB3AAE-CC7A-4D4E-B6DD-781DD59ECBFA}" type="sibTrans" cxnId="{2716AA7B-0B73-4C1A-AAC4-97EB40BBE5A5}">
      <dgm:prSet/>
      <dgm:spPr/>
      <dgm:t>
        <a:bodyPr/>
        <a:lstStyle/>
        <a:p>
          <a:pPr latinLnBrk="1"/>
          <a:endParaRPr lang="ko-KR" altLang="en-US" sz="1800">
            <a:latin typeface="굴림" panose="020B0600000101010101" pitchFamily="50" charset="-127"/>
            <a:ea typeface="굴림" panose="020B0600000101010101" pitchFamily="50" charset="-127"/>
          </a:endParaRPr>
        </a:p>
      </dgm:t>
    </dgm:pt>
    <dgm:pt modelId="{5DFCB554-EF45-4F0C-B3F3-63EA50A628E0}">
      <dgm:prSet phldrT="[텍스트]" custT="1"/>
      <dgm:spPr/>
      <dgm:t>
        <a:bodyPr/>
        <a:lstStyle/>
        <a:p>
          <a:pPr latinLnBrk="1"/>
          <a:r>
            <a:rPr lang="ko-KR" altLang="en-US" sz="1800" dirty="0">
              <a:latin typeface="굴림" panose="020B0600000101010101" pitchFamily="50" charset="-127"/>
              <a:ea typeface="굴림" panose="020B0600000101010101" pitchFamily="50" charset="-127"/>
            </a:rPr>
            <a:t>입주선정</a:t>
          </a:r>
        </a:p>
      </dgm:t>
    </dgm:pt>
    <dgm:pt modelId="{23836421-62CE-433D-8645-A08A1D8D2CB5}" type="parTrans" cxnId="{FB1A5287-D861-4F26-9600-A16717577BB6}">
      <dgm:prSet/>
      <dgm:spPr/>
      <dgm:t>
        <a:bodyPr/>
        <a:lstStyle/>
        <a:p>
          <a:pPr latinLnBrk="1"/>
          <a:endParaRPr lang="ko-KR" altLang="en-US" sz="1800">
            <a:latin typeface="굴림" panose="020B0600000101010101" pitchFamily="50" charset="-127"/>
            <a:ea typeface="굴림" panose="020B0600000101010101" pitchFamily="50" charset="-127"/>
          </a:endParaRPr>
        </a:p>
      </dgm:t>
    </dgm:pt>
    <dgm:pt modelId="{3DE134B1-55F8-4F11-86EB-76C08A1F3893}" type="sibTrans" cxnId="{FB1A5287-D861-4F26-9600-A16717577BB6}">
      <dgm:prSet/>
      <dgm:spPr/>
      <dgm:t>
        <a:bodyPr/>
        <a:lstStyle/>
        <a:p>
          <a:pPr latinLnBrk="1"/>
          <a:endParaRPr lang="ko-KR" altLang="en-US" sz="1800">
            <a:latin typeface="굴림" panose="020B0600000101010101" pitchFamily="50" charset="-127"/>
            <a:ea typeface="굴림" panose="020B0600000101010101" pitchFamily="50" charset="-127"/>
          </a:endParaRPr>
        </a:p>
      </dgm:t>
    </dgm:pt>
    <dgm:pt modelId="{85CDD8B0-4F4E-49C9-914D-6CB740D31BF5}">
      <dgm:prSet phldrT="[텍스트]" custT="1"/>
      <dgm:spPr/>
      <dgm:t>
        <a:bodyPr/>
        <a:lstStyle/>
        <a:p>
          <a:pPr latinLnBrk="1"/>
          <a:r>
            <a:rPr lang="ko-KR" altLang="en-US" sz="1800" dirty="0">
              <a:latin typeface="굴림" panose="020B0600000101010101" pitchFamily="50" charset="-127"/>
              <a:ea typeface="굴림" panose="020B0600000101010101" pitchFamily="50" charset="-127"/>
            </a:rPr>
            <a:t>명단</a:t>
          </a:r>
        </a:p>
      </dgm:t>
    </dgm:pt>
    <dgm:pt modelId="{64B51875-07AC-437F-B95B-3AB41DA05B26}" type="parTrans" cxnId="{3842AC70-9F61-4FAC-8513-D09C8E85671F}">
      <dgm:prSet/>
      <dgm:spPr/>
      <dgm:t>
        <a:bodyPr/>
        <a:lstStyle/>
        <a:p>
          <a:pPr latinLnBrk="1"/>
          <a:endParaRPr lang="ko-KR" altLang="en-US" sz="1800">
            <a:latin typeface="굴림" panose="020B0600000101010101" pitchFamily="50" charset="-127"/>
            <a:ea typeface="굴림" panose="020B0600000101010101" pitchFamily="50" charset="-127"/>
          </a:endParaRPr>
        </a:p>
      </dgm:t>
    </dgm:pt>
    <dgm:pt modelId="{F629E2F9-3249-4DCF-8ABA-151A3D9875E9}" type="sibTrans" cxnId="{3842AC70-9F61-4FAC-8513-D09C8E85671F}">
      <dgm:prSet/>
      <dgm:spPr/>
      <dgm:t>
        <a:bodyPr/>
        <a:lstStyle/>
        <a:p>
          <a:pPr latinLnBrk="1"/>
          <a:endParaRPr lang="ko-KR" altLang="en-US" sz="1800">
            <a:latin typeface="굴림" panose="020B0600000101010101" pitchFamily="50" charset="-127"/>
            <a:ea typeface="굴림" panose="020B0600000101010101" pitchFamily="50" charset="-127"/>
          </a:endParaRPr>
        </a:p>
      </dgm:t>
    </dgm:pt>
    <dgm:pt modelId="{51B9684B-BD09-47CF-B61A-E8AFEF4A97A8}">
      <dgm:prSet phldrT="[텍스트]" custT="1"/>
      <dgm:spPr/>
      <dgm:t>
        <a:bodyPr/>
        <a:lstStyle/>
        <a:p>
          <a:pPr latinLnBrk="1"/>
          <a:r>
            <a:rPr lang="ko-KR" altLang="en-US" sz="1800" dirty="0">
              <a:latin typeface="굴림" panose="020B0600000101010101" pitchFamily="50" charset="-127"/>
              <a:ea typeface="굴림" panose="020B0600000101010101" pitchFamily="50" charset="-127"/>
            </a:rPr>
            <a:t>통보</a:t>
          </a:r>
        </a:p>
      </dgm:t>
    </dgm:pt>
    <dgm:pt modelId="{88035238-1BDE-4CF1-A100-1DE4E2C43E64}" type="parTrans" cxnId="{1CCF55C3-B575-4265-8AEB-84DAE898347B}">
      <dgm:prSet/>
      <dgm:spPr/>
      <dgm:t>
        <a:bodyPr/>
        <a:lstStyle/>
        <a:p>
          <a:pPr latinLnBrk="1"/>
          <a:endParaRPr lang="ko-KR" altLang="en-US" sz="1800">
            <a:latin typeface="굴림" panose="020B0600000101010101" pitchFamily="50" charset="-127"/>
            <a:ea typeface="굴림" panose="020B0600000101010101" pitchFamily="50" charset="-127"/>
          </a:endParaRPr>
        </a:p>
      </dgm:t>
    </dgm:pt>
    <dgm:pt modelId="{716C596E-44DA-4AF0-A010-41CEF943A96F}" type="sibTrans" cxnId="{1CCF55C3-B575-4265-8AEB-84DAE898347B}">
      <dgm:prSet/>
      <dgm:spPr/>
      <dgm:t>
        <a:bodyPr/>
        <a:lstStyle/>
        <a:p>
          <a:pPr latinLnBrk="1"/>
          <a:endParaRPr lang="ko-KR" altLang="en-US" sz="1800">
            <a:latin typeface="굴림" panose="020B0600000101010101" pitchFamily="50" charset="-127"/>
            <a:ea typeface="굴림" panose="020B0600000101010101" pitchFamily="50" charset="-127"/>
          </a:endParaRPr>
        </a:p>
      </dgm:t>
    </dgm:pt>
    <dgm:pt modelId="{09B8FA6D-8861-47E8-AE80-B5B8877E299D}" type="pres">
      <dgm:prSet presAssocID="{1492867E-8F2A-4A64-A3B4-223DA470DEF1}" presName="diagram" presStyleCnt="0">
        <dgm:presLayoutVars>
          <dgm:chPref val="1"/>
          <dgm:dir/>
          <dgm:animOne val="branch"/>
          <dgm:animLvl val="lvl"/>
          <dgm:resizeHandles/>
        </dgm:presLayoutVars>
      </dgm:prSet>
      <dgm:spPr/>
    </dgm:pt>
    <dgm:pt modelId="{C9E3B6CE-2B26-4F4F-9276-9D69D979DB32}" type="pres">
      <dgm:prSet presAssocID="{92CB761D-98E5-4182-9D9C-199B0243CFA8}" presName="root" presStyleCnt="0"/>
      <dgm:spPr/>
    </dgm:pt>
    <dgm:pt modelId="{B9EA225C-30D1-4AFF-8435-F369C34E27DC}" type="pres">
      <dgm:prSet presAssocID="{92CB761D-98E5-4182-9D9C-199B0243CFA8}" presName="rootComposite" presStyleCnt="0"/>
      <dgm:spPr/>
    </dgm:pt>
    <dgm:pt modelId="{40360CF2-0AC7-4DDA-B0F4-6BAAAF3C10A1}" type="pres">
      <dgm:prSet presAssocID="{92CB761D-98E5-4182-9D9C-199B0243CFA8}" presName="rootText" presStyleLbl="node1" presStyleIdx="0" presStyleCnt="2"/>
      <dgm:spPr/>
    </dgm:pt>
    <dgm:pt modelId="{57212D90-4AB9-4226-ADCE-3D76DE2125FC}" type="pres">
      <dgm:prSet presAssocID="{92CB761D-98E5-4182-9D9C-199B0243CFA8}" presName="rootConnector" presStyleLbl="node1" presStyleIdx="0" presStyleCnt="2"/>
      <dgm:spPr/>
    </dgm:pt>
    <dgm:pt modelId="{2839DC32-2547-457D-827B-CCE6D87F8CDB}" type="pres">
      <dgm:prSet presAssocID="{92CB761D-98E5-4182-9D9C-199B0243CFA8}" presName="childShape" presStyleCnt="0"/>
      <dgm:spPr/>
    </dgm:pt>
    <dgm:pt modelId="{2B216B27-5B96-40E9-8086-73D6D8628CB8}" type="pres">
      <dgm:prSet presAssocID="{BC9B7C6D-6E97-4201-9999-35CE1E72A0B1}" presName="Name13" presStyleLbl="parChTrans1D2" presStyleIdx="0" presStyleCnt="4"/>
      <dgm:spPr/>
    </dgm:pt>
    <dgm:pt modelId="{AE93B695-3F96-471F-B79A-8EA021E12035}" type="pres">
      <dgm:prSet presAssocID="{B2B34B42-2609-4F29-976B-B2FC048FF578}" presName="childText" presStyleLbl="bgAcc1" presStyleIdx="0" presStyleCnt="4">
        <dgm:presLayoutVars>
          <dgm:bulletEnabled val="1"/>
        </dgm:presLayoutVars>
      </dgm:prSet>
      <dgm:spPr/>
    </dgm:pt>
    <dgm:pt modelId="{0211E056-15FB-4594-A580-351104ECFF79}" type="pres">
      <dgm:prSet presAssocID="{4E538A68-7E90-4F09-B4A8-B33B3E9214CF}" presName="Name13" presStyleLbl="parChTrans1D2" presStyleIdx="1" presStyleCnt="4"/>
      <dgm:spPr/>
    </dgm:pt>
    <dgm:pt modelId="{8420AE30-4A4F-452B-9D45-AAF866CC05E5}" type="pres">
      <dgm:prSet presAssocID="{CBCA6318-AECA-4E2F-8881-65307E28EACB}" presName="childText" presStyleLbl="bgAcc1" presStyleIdx="1" presStyleCnt="4">
        <dgm:presLayoutVars>
          <dgm:bulletEnabled val="1"/>
        </dgm:presLayoutVars>
      </dgm:prSet>
      <dgm:spPr/>
    </dgm:pt>
    <dgm:pt modelId="{756C8A9C-55AD-4AF3-8140-A40E5750D097}" type="pres">
      <dgm:prSet presAssocID="{5DFCB554-EF45-4F0C-B3F3-63EA50A628E0}" presName="root" presStyleCnt="0"/>
      <dgm:spPr/>
    </dgm:pt>
    <dgm:pt modelId="{84F6ED18-B0ED-475F-9A6B-84314CB504E9}" type="pres">
      <dgm:prSet presAssocID="{5DFCB554-EF45-4F0C-B3F3-63EA50A628E0}" presName="rootComposite" presStyleCnt="0"/>
      <dgm:spPr/>
    </dgm:pt>
    <dgm:pt modelId="{592A6CF6-5870-4B2E-8801-5B2CB8D84C6A}" type="pres">
      <dgm:prSet presAssocID="{5DFCB554-EF45-4F0C-B3F3-63EA50A628E0}" presName="rootText" presStyleLbl="node1" presStyleIdx="1" presStyleCnt="2"/>
      <dgm:spPr/>
    </dgm:pt>
    <dgm:pt modelId="{10363DCA-5C24-48B6-B1F9-E6780F504197}" type="pres">
      <dgm:prSet presAssocID="{5DFCB554-EF45-4F0C-B3F3-63EA50A628E0}" presName="rootConnector" presStyleLbl="node1" presStyleIdx="1" presStyleCnt="2"/>
      <dgm:spPr/>
    </dgm:pt>
    <dgm:pt modelId="{6BC981A9-0663-4153-B81E-AF4D8C7DB5E1}" type="pres">
      <dgm:prSet presAssocID="{5DFCB554-EF45-4F0C-B3F3-63EA50A628E0}" presName="childShape" presStyleCnt="0"/>
      <dgm:spPr/>
    </dgm:pt>
    <dgm:pt modelId="{EFF5D49F-033B-4AFC-9F67-943BB8F05DC6}" type="pres">
      <dgm:prSet presAssocID="{64B51875-07AC-437F-B95B-3AB41DA05B26}" presName="Name13" presStyleLbl="parChTrans1D2" presStyleIdx="2" presStyleCnt="4"/>
      <dgm:spPr/>
    </dgm:pt>
    <dgm:pt modelId="{A4C91BAF-4811-4E6B-B6C9-11E7ED7713E7}" type="pres">
      <dgm:prSet presAssocID="{85CDD8B0-4F4E-49C9-914D-6CB740D31BF5}" presName="childText" presStyleLbl="bgAcc1" presStyleIdx="2" presStyleCnt="4">
        <dgm:presLayoutVars>
          <dgm:bulletEnabled val="1"/>
        </dgm:presLayoutVars>
      </dgm:prSet>
      <dgm:spPr/>
    </dgm:pt>
    <dgm:pt modelId="{6364FAAC-78BC-430A-9B4C-A483080A9AC9}" type="pres">
      <dgm:prSet presAssocID="{88035238-1BDE-4CF1-A100-1DE4E2C43E64}" presName="Name13" presStyleLbl="parChTrans1D2" presStyleIdx="3" presStyleCnt="4"/>
      <dgm:spPr/>
    </dgm:pt>
    <dgm:pt modelId="{C6BE3AC9-095E-4209-8829-52E17B4C8EC2}" type="pres">
      <dgm:prSet presAssocID="{51B9684B-BD09-47CF-B61A-E8AFEF4A97A8}" presName="childText" presStyleLbl="bgAcc1" presStyleIdx="3" presStyleCnt="4">
        <dgm:presLayoutVars>
          <dgm:bulletEnabled val="1"/>
        </dgm:presLayoutVars>
      </dgm:prSet>
      <dgm:spPr/>
    </dgm:pt>
  </dgm:ptLst>
  <dgm:cxnLst>
    <dgm:cxn modelId="{5C86DE1F-C0AE-4344-A4D4-97B1AC6D8393}" type="presOf" srcId="{BC9B7C6D-6E97-4201-9999-35CE1E72A0B1}" destId="{2B216B27-5B96-40E9-8086-73D6D8628CB8}" srcOrd="0" destOrd="0" presId="urn:microsoft.com/office/officeart/2005/8/layout/hierarchy3"/>
    <dgm:cxn modelId="{8D1DC425-A338-415C-B334-974DC8D16F0F}" type="presOf" srcId="{4E538A68-7E90-4F09-B4A8-B33B3E9214CF}" destId="{0211E056-15FB-4594-A580-351104ECFF79}" srcOrd="0" destOrd="0" presId="urn:microsoft.com/office/officeart/2005/8/layout/hierarchy3"/>
    <dgm:cxn modelId="{D342946E-12DC-49FC-80A1-7B51D0A93A4F}" type="presOf" srcId="{51B9684B-BD09-47CF-B61A-E8AFEF4A97A8}" destId="{C6BE3AC9-095E-4209-8829-52E17B4C8EC2}" srcOrd="0" destOrd="0" presId="urn:microsoft.com/office/officeart/2005/8/layout/hierarchy3"/>
    <dgm:cxn modelId="{57F1C66E-BE6B-4252-AD83-0015691E5689}" type="presOf" srcId="{5DFCB554-EF45-4F0C-B3F3-63EA50A628E0}" destId="{592A6CF6-5870-4B2E-8801-5B2CB8D84C6A}" srcOrd="0" destOrd="0" presId="urn:microsoft.com/office/officeart/2005/8/layout/hierarchy3"/>
    <dgm:cxn modelId="{3842AC70-9F61-4FAC-8513-D09C8E85671F}" srcId="{5DFCB554-EF45-4F0C-B3F3-63EA50A628E0}" destId="{85CDD8B0-4F4E-49C9-914D-6CB740D31BF5}" srcOrd="0" destOrd="0" parTransId="{64B51875-07AC-437F-B95B-3AB41DA05B26}" sibTransId="{F629E2F9-3249-4DCF-8ABA-151A3D9875E9}"/>
    <dgm:cxn modelId="{EEE0B270-2734-463E-A6F8-57ABC3BD1A6A}" type="presOf" srcId="{88035238-1BDE-4CF1-A100-1DE4E2C43E64}" destId="{6364FAAC-78BC-430A-9B4C-A483080A9AC9}" srcOrd="0" destOrd="0" presId="urn:microsoft.com/office/officeart/2005/8/layout/hierarchy3"/>
    <dgm:cxn modelId="{50CCBE56-DEAB-45E0-AF20-81DBD66857DF}" type="presOf" srcId="{92CB761D-98E5-4182-9D9C-199B0243CFA8}" destId="{40360CF2-0AC7-4DDA-B0F4-6BAAAF3C10A1}" srcOrd="0" destOrd="0" presId="urn:microsoft.com/office/officeart/2005/8/layout/hierarchy3"/>
    <dgm:cxn modelId="{2716AA7B-0B73-4C1A-AAC4-97EB40BBE5A5}" srcId="{92CB761D-98E5-4182-9D9C-199B0243CFA8}" destId="{CBCA6318-AECA-4E2F-8881-65307E28EACB}" srcOrd="1" destOrd="0" parTransId="{4E538A68-7E90-4F09-B4A8-B33B3E9214CF}" sibTransId="{48BB3AAE-CC7A-4D4E-B6DD-781DD59ECBFA}"/>
    <dgm:cxn modelId="{6DFF4C82-4D3B-4AE6-969A-18F8AF8BBF00}" type="presOf" srcId="{85CDD8B0-4F4E-49C9-914D-6CB740D31BF5}" destId="{A4C91BAF-4811-4E6B-B6C9-11E7ED7713E7}" srcOrd="0" destOrd="0" presId="urn:microsoft.com/office/officeart/2005/8/layout/hierarchy3"/>
    <dgm:cxn modelId="{B621EA83-9313-4231-9424-A2EAAC3A5827}" type="presOf" srcId="{B2B34B42-2609-4F29-976B-B2FC048FF578}" destId="{AE93B695-3F96-471F-B79A-8EA021E12035}" srcOrd="0" destOrd="0" presId="urn:microsoft.com/office/officeart/2005/8/layout/hierarchy3"/>
    <dgm:cxn modelId="{FB1A5287-D861-4F26-9600-A16717577BB6}" srcId="{1492867E-8F2A-4A64-A3B4-223DA470DEF1}" destId="{5DFCB554-EF45-4F0C-B3F3-63EA50A628E0}" srcOrd="1" destOrd="0" parTransId="{23836421-62CE-433D-8645-A08A1D8D2CB5}" sibTransId="{3DE134B1-55F8-4F11-86EB-76C08A1F3893}"/>
    <dgm:cxn modelId="{0BC18D87-B6D1-4237-AF21-626FF70C6274}" type="presOf" srcId="{5DFCB554-EF45-4F0C-B3F3-63EA50A628E0}" destId="{10363DCA-5C24-48B6-B1F9-E6780F504197}" srcOrd="1" destOrd="0" presId="urn:microsoft.com/office/officeart/2005/8/layout/hierarchy3"/>
    <dgm:cxn modelId="{DAA155A2-0E12-4A27-AD4B-91D8A5C0530A}" srcId="{92CB761D-98E5-4182-9D9C-199B0243CFA8}" destId="{B2B34B42-2609-4F29-976B-B2FC048FF578}" srcOrd="0" destOrd="0" parTransId="{BC9B7C6D-6E97-4201-9999-35CE1E72A0B1}" sibTransId="{8D3D7E2D-4CAD-41FC-BBA7-2992545002B3}"/>
    <dgm:cxn modelId="{8764CAA7-5752-48CA-9842-E766F55C4CFD}" type="presOf" srcId="{64B51875-07AC-437F-B95B-3AB41DA05B26}" destId="{EFF5D49F-033B-4AFC-9F67-943BB8F05DC6}" srcOrd="0" destOrd="0" presId="urn:microsoft.com/office/officeart/2005/8/layout/hierarchy3"/>
    <dgm:cxn modelId="{1CCF55C3-B575-4265-8AEB-84DAE898347B}" srcId="{5DFCB554-EF45-4F0C-B3F3-63EA50A628E0}" destId="{51B9684B-BD09-47CF-B61A-E8AFEF4A97A8}" srcOrd="1" destOrd="0" parTransId="{88035238-1BDE-4CF1-A100-1DE4E2C43E64}" sibTransId="{716C596E-44DA-4AF0-A010-41CEF943A96F}"/>
    <dgm:cxn modelId="{B73731D4-67D8-406A-8555-C10ABABF16A5}" type="presOf" srcId="{CBCA6318-AECA-4E2F-8881-65307E28EACB}" destId="{8420AE30-4A4F-452B-9D45-AAF866CC05E5}" srcOrd="0" destOrd="0" presId="urn:microsoft.com/office/officeart/2005/8/layout/hierarchy3"/>
    <dgm:cxn modelId="{E7C084E4-1E41-4FC1-A8DF-5ECFDFB158DE}" type="presOf" srcId="{1492867E-8F2A-4A64-A3B4-223DA470DEF1}" destId="{09B8FA6D-8861-47E8-AE80-B5B8877E299D}" srcOrd="0" destOrd="0" presId="urn:microsoft.com/office/officeart/2005/8/layout/hierarchy3"/>
    <dgm:cxn modelId="{3FFAC0E8-17BE-4A99-9DEE-CC1C07B68360}" type="presOf" srcId="{92CB761D-98E5-4182-9D9C-199B0243CFA8}" destId="{57212D90-4AB9-4226-ADCE-3D76DE2125FC}" srcOrd="1" destOrd="0" presId="urn:microsoft.com/office/officeart/2005/8/layout/hierarchy3"/>
    <dgm:cxn modelId="{9719E3F2-0D48-49A1-8884-31E7D56A53E0}" srcId="{1492867E-8F2A-4A64-A3B4-223DA470DEF1}" destId="{92CB761D-98E5-4182-9D9C-199B0243CFA8}" srcOrd="0" destOrd="0" parTransId="{77EA5B6B-09EA-4A6C-8EFD-0FC357880545}" sibTransId="{59E11400-2B4C-4052-B365-4984A785788E}"/>
    <dgm:cxn modelId="{E80129B6-62CE-42FA-B09E-10036F563EAF}" type="presParOf" srcId="{09B8FA6D-8861-47E8-AE80-B5B8877E299D}" destId="{C9E3B6CE-2B26-4F4F-9276-9D69D979DB32}" srcOrd="0" destOrd="0" presId="urn:microsoft.com/office/officeart/2005/8/layout/hierarchy3"/>
    <dgm:cxn modelId="{D4FAFB73-B679-4B99-AFCF-786FD823F6F9}" type="presParOf" srcId="{C9E3B6CE-2B26-4F4F-9276-9D69D979DB32}" destId="{B9EA225C-30D1-4AFF-8435-F369C34E27DC}" srcOrd="0" destOrd="0" presId="urn:microsoft.com/office/officeart/2005/8/layout/hierarchy3"/>
    <dgm:cxn modelId="{5C3CBF47-3A80-48D0-9C90-B298C52B0533}" type="presParOf" srcId="{B9EA225C-30D1-4AFF-8435-F369C34E27DC}" destId="{40360CF2-0AC7-4DDA-B0F4-6BAAAF3C10A1}" srcOrd="0" destOrd="0" presId="urn:microsoft.com/office/officeart/2005/8/layout/hierarchy3"/>
    <dgm:cxn modelId="{3D52A450-3207-4DCD-91BA-68168E8C3706}" type="presParOf" srcId="{B9EA225C-30D1-4AFF-8435-F369C34E27DC}" destId="{57212D90-4AB9-4226-ADCE-3D76DE2125FC}" srcOrd="1" destOrd="0" presId="urn:microsoft.com/office/officeart/2005/8/layout/hierarchy3"/>
    <dgm:cxn modelId="{32891C4C-23D6-4D6E-9825-E05BB0180814}" type="presParOf" srcId="{C9E3B6CE-2B26-4F4F-9276-9D69D979DB32}" destId="{2839DC32-2547-457D-827B-CCE6D87F8CDB}" srcOrd="1" destOrd="0" presId="urn:microsoft.com/office/officeart/2005/8/layout/hierarchy3"/>
    <dgm:cxn modelId="{3D7D001A-91FD-414F-A7EA-01C0A523BC32}" type="presParOf" srcId="{2839DC32-2547-457D-827B-CCE6D87F8CDB}" destId="{2B216B27-5B96-40E9-8086-73D6D8628CB8}" srcOrd="0" destOrd="0" presId="urn:microsoft.com/office/officeart/2005/8/layout/hierarchy3"/>
    <dgm:cxn modelId="{1023A55F-813A-4937-85EA-7AB5656DFDD1}" type="presParOf" srcId="{2839DC32-2547-457D-827B-CCE6D87F8CDB}" destId="{AE93B695-3F96-471F-B79A-8EA021E12035}" srcOrd="1" destOrd="0" presId="urn:microsoft.com/office/officeart/2005/8/layout/hierarchy3"/>
    <dgm:cxn modelId="{6658BC84-81E9-44B3-97C6-4B190E9BB61F}" type="presParOf" srcId="{2839DC32-2547-457D-827B-CCE6D87F8CDB}" destId="{0211E056-15FB-4594-A580-351104ECFF79}" srcOrd="2" destOrd="0" presId="urn:microsoft.com/office/officeart/2005/8/layout/hierarchy3"/>
    <dgm:cxn modelId="{228008DA-4A56-463F-A7BB-CC9E08240C04}" type="presParOf" srcId="{2839DC32-2547-457D-827B-CCE6D87F8CDB}" destId="{8420AE30-4A4F-452B-9D45-AAF866CC05E5}" srcOrd="3" destOrd="0" presId="urn:microsoft.com/office/officeart/2005/8/layout/hierarchy3"/>
    <dgm:cxn modelId="{70213F1F-ABA3-4287-AA61-232C15EC275B}" type="presParOf" srcId="{09B8FA6D-8861-47E8-AE80-B5B8877E299D}" destId="{756C8A9C-55AD-4AF3-8140-A40E5750D097}" srcOrd="1" destOrd="0" presId="urn:microsoft.com/office/officeart/2005/8/layout/hierarchy3"/>
    <dgm:cxn modelId="{7E80EC12-183C-4152-8F25-EF598E65B05F}" type="presParOf" srcId="{756C8A9C-55AD-4AF3-8140-A40E5750D097}" destId="{84F6ED18-B0ED-475F-9A6B-84314CB504E9}" srcOrd="0" destOrd="0" presId="urn:microsoft.com/office/officeart/2005/8/layout/hierarchy3"/>
    <dgm:cxn modelId="{A1860F1D-C52C-4868-AE81-D86D953ECCB2}" type="presParOf" srcId="{84F6ED18-B0ED-475F-9A6B-84314CB504E9}" destId="{592A6CF6-5870-4B2E-8801-5B2CB8D84C6A}" srcOrd="0" destOrd="0" presId="urn:microsoft.com/office/officeart/2005/8/layout/hierarchy3"/>
    <dgm:cxn modelId="{3A577FAC-C6A9-46A4-AB4D-C5EB6934BD82}" type="presParOf" srcId="{84F6ED18-B0ED-475F-9A6B-84314CB504E9}" destId="{10363DCA-5C24-48B6-B1F9-E6780F504197}" srcOrd="1" destOrd="0" presId="urn:microsoft.com/office/officeart/2005/8/layout/hierarchy3"/>
    <dgm:cxn modelId="{6F3DC40E-3ECC-47A2-A467-87E79793E4B7}" type="presParOf" srcId="{756C8A9C-55AD-4AF3-8140-A40E5750D097}" destId="{6BC981A9-0663-4153-B81E-AF4D8C7DB5E1}" srcOrd="1" destOrd="0" presId="urn:microsoft.com/office/officeart/2005/8/layout/hierarchy3"/>
    <dgm:cxn modelId="{AB075A9E-F154-4ACE-A4CD-39E8CB471FD6}" type="presParOf" srcId="{6BC981A9-0663-4153-B81E-AF4D8C7DB5E1}" destId="{EFF5D49F-033B-4AFC-9F67-943BB8F05DC6}" srcOrd="0" destOrd="0" presId="urn:microsoft.com/office/officeart/2005/8/layout/hierarchy3"/>
    <dgm:cxn modelId="{CF8E5918-29A4-4434-9BEF-657ED57D820B}" type="presParOf" srcId="{6BC981A9-0663-4153-B81E-AF4D8C7DB5E1}" destId="{A4C91BAF-4811-4E6B-B6C9-11E7ED7713E7}" srcOrd="1" destOrd="0" presId="urn:microsoft.com/office/officeart/2005/8/layout/hierarchy3"/>
    <dgm:cxn modelId="{327EDC1B-8825-4126-B21B-B6C90FC3601C}" type="presParOf" srcId="{6BC981A9-0663-4153-B81E-AF4D8C7DB5E1}" destId="{6364FAAC-78BC-430A-9B4C-A483080A9AC9}" srcOrd="2" destOrd="0" presId="urn:microsoft.com/office/officeart/2005/8/layout/hierarchy3"/>
    <dgm:cxn modelId="{B2E789D6-B117-4EAE-82E0-77A1E159E4F6}" type="presParOf" srcId="{6BC981A9-0663-4153-B81E-AF4D8C7DB5E1}" destId="{C6BE3AC9-095E-4209-8829-52E17B4C8EC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F481C5-3471-471F-8430-285DFAD7079A}" type="doc">
      <dgm:prSet loTypeId="urn:microsoft.com/office/officeart/2005/8/layout/venn3" loCatId="relationship" qsTypeId="urn:microsoft.com/office/officeart/2005/8/quickstyle/3d2" qsCatId="3D" csTypeId="urn:microsoft.com/office/officeart/2005/8/colors/accent1_2" csCatId="accent1" phldr="1"/>
      <dgm:spPr/>
      <dgm:t>
        <a:bodyPr/>
        <a:lstStyle/>
        <a:p>
          <a:pPr latinLnBrk="1"/>
          <a:endParaRPr lang="ko-KR" altLang="en-US"/>
        </a:p>
      </dgm:t>
    </dgm:pt>
    <dgm:pt modelId="{E35CBB9E-F50D-422B-A10D-0FA00EE3721B}">
      <dgm:prSet phldrT="[텍스트]"/>
      <dgm:spPr/>
      <dgm:t>
        <a:bodyPr/>
        <a:lstStyle/>
        <a:p>
          <a:pPr latinLnBrk="1"/>
          <a:r>
            <a:rPr lang="ko-KR" altLang="en-US" dirty="0">
              <a:latin typeface="굴림" panose="020B0600000101010101" pitchFamily="50" charset="-127"/>
              <a:ea typeface="굴림" panose="020B0600000101010101" pitchFamily="50" charset="-127"/>
            </a:rPr>
            <a:t>공공</a:t>
          </a:r>
          <a:endParaRPr lang="en-US" altLang="ko-KR" dirty="0">
            <a:latin typeface="굴림" panose="020B0600000101010101" pitchFamily="50" charset="-127"/>
            <a:ea typeface="굴림" panose="020B0600000101010101" pitchFamily="50" charset="-127"/>
          </a:endParaRPr>
        </a:p>
        <a:p>
          <a:pPr latinLnBrk="1"/>
          <a:r>
            <a:rPr lang="ko-KR" altLang="en-US" dirty="0">
              <a:latin typeface="굴림" panose="020B0600000101010101" pitchFamily="50" charset="-127"/>
              <a:ea typeface="굴림" panose="020B0600000101010101" pitchFamily="50" charset="-127"/>
            </a:rPr>
            <a:t>기관</a:t>
          </a:r>
        </a:p>
      </dgm:t>
    </dgm:pt>
    <dgm:pt modelId="{2CCEF477-A0C5-4991-BFAE-E9DE26F0BBE0}" type="parTrans" cxnId="{26B907EE-2C90-493F-9D41-DF5C8063B4D5}">
      <dgm:prSet/>
      <dgm:spPr/>
      <dgm:t>
        <a:bodyPr/>
        <a:lstStyle/>
        <a:p>
          <a:pPr latinLnBrk="1"/>
          <a:endParaRPr lang="ko-KR" altLang="en-US">
            <a:latin typeface="굴림" panose="020B0600000101010101" pitchFamily="50" charset="-127"/>
            <a:ea typeface="굴림" panose="020B0600000101010101" pitchFamily="50" charset="-127"/>
          </a:endParaRPr>
        </a:p>
      </dgm:t>
    </dgm:pt>
    <dgm:pt modelId="{3C956C80-913A-495B-A66B-4652A6884F3C}" type="sibTrans" cxnId="{26B907EE-2C90-493F-9D41-DF5C8063B4D5}">
      <dgm:prSet/>
      <dgm:spPr/>
      <dgm:t>
        <a:bodyPr/>
        <a:lstStyle/>
        <a:p>
          <a:pPr latinLnBrk="1"/>
          <a:endParaRPr lang="ko-KR" altLang="en-US">
            <a:latin typeface="굴림" panose="020B0600000101010101" pitchFamily="50" charset="-127"/>
            <a:ea typeface="굴림" panose="020B0600000101010101" pitchFamily="50" charset="-127"/>
          </a:endParaRPr>
        </a:p>
      </dgm:t>
    </dgm:pt>
    <dgm:pt modelId="{865C2F13-3BC8-4FB9-9318-EB55F70C54DD}">
      <dgm:prSet phldrT="[텍스트]"/>
      <dgm:spPr/>
      <dgm:t>
        <a:bodyPr/>
        <a:lstStyle/>
        <a:p>
          <a:pPr latinLnBrk="1"/>
          <a:r>
            <a:rPr lang="ko-KR" altLang="en-US" dirty="0">
              <a:latin typeface="굴림" panose="020B0600000101010101" pitchFamily="50" charset="-127"/>
              <a:ea typeface="굴림" panose="020B0600000101010101" pitchFamily="50" charset="-127"/>
            </a:rPr>
            <a:t>입주</a:t>
          </a:r>
          <a:br>
            <a:rPr lang="en-US" altLang="ko-KR" dirty="0">
              <a:latin typeface="굴림" panose="020B0600000101010101" pitchFamily="50" charset="-127"/>
              <a:ea typeface="굴림" panose="020B0600000101010101" pitchFamily="50" charset="-127"/>
            </a:rPr>
          </a:br>
          <a:r>
            <a:rPr lang="ko-KR" altLang="en-US" dirty="0">
              <a:latin typeface="굴림" panose="020B0600000101010101" pitchFamily="50" charset="-127"/>
              <a:ea typeface="굴림" panose="020B0600000101010101" pitchFamily="50" charset="-127"/>
            </a:rPr>
            <a:t>대상자</a:t>
          </a:r>
        </a:p>
      </dgm:t>
    </dgm:pt>
    <dgm:pt modelId="{2A2C9D4A-6533-4E83-A5E0-8A64A9C948C4}" type="parTrans" cxnId="{B2A7E640-56FC-42D8-AEAB-B67586749AA8}">
      <dgm:prSet/>
      <dgm:spPr/>
      <dgm:t>
        <a:bodyPr/>
        <a:lstStyle/>
        <a:p>
          <a:pPr latinLnBrk="1"/>
          <a:endParaRPr lang="ko-KR" altLang="en-US">
            <a:latin typeface="굴림" panose="020B0600000101010101" pitchFamily="50" charset="-127"/>
            <a:ea typeface="굴림" panose="020B0600000101010101" pitchFamily="50" charset="-127"/>
          </a:endParaRPr>
        </a:p>
      </dgm:t>
    </dgm:pt>
    <dgm:pt modelId="{2DFBF99A-30D0-4F52-B258-61A709316819}" type="sibTrans" cxnId="{B2A7E640-56FC-42D8-AEAB-B67586749AA8}">
      <dgm:prSet/>
      <dgm:spPr/>
      <dgm:t>
        <a:bodyPr/>
        <a:lstStyle/>
        <a:p>
          <a:pPr latinLnBrk="1"/>
          <a:endParaRPr lang="ko-KR" altLang="en-US">
            <a:latin typeface="굴림" panose="020B0600000101010101" pitchFamily="50" charset="-127"/>
            <a:ea typeface="굴림" panose="020B0600000101010101" pitchFamily="50" charset="-127"/>
          </a:endParaRPr>
        </a:p>
      </dgm:t>
    </dgm:pt>
    <dgm:pt modelId="{C9A6FA2F-69A4-44BC-9670-71BA0F1C9723}" type="pres">
      <dgm:prSet presAssocID="{DEF481C5-3471-471F-8430-285DFAD7079A}" presName="Name0" presStyleCnt="0">
        <dgm:presLayoutVars>
          <dgm:dir/>
          <dgm:resizeHandles val="exact"/>
        </dgm:presLayoutVars>
      </dgm:prSet>
      <dgm:spPr/>
    </dgm:pt>
    <dgm:pt modelId="{54AC60E5-5203-4AB6-BEEF-0E8655C23B6C}" type="pres">
      <dgm:prSet presAssocID="{E35CBB9E-F50D-422B-A10D-0FA00EE3721B}" presName="Name5" presStyleLbl="vennNode1" presStyleIdx="0" presStyleCnt="2">
        <dgm:presLayoutVars>
          <dgm:bulletEnabled val="1"/>
        </dgm:presLayoutVars>
      </dgm:prSet>
      <dgm:spPr/>
    </dgm:pt>
    <dgm:pt modelId="{54A75C8C-1FE5-4838-A96D-7ED253B7E643}" type="pres">
      <dgm:prSet presAssocID="{3C956C80-913A-495B-A66B-4652A6884F3C}" presName="space" presStyleCnt="0"/>
      <dgm:spPr/>
    </dgm:pt>
    <dgm:pt modelId="{23E8CC54-18F3-4F3F-A6B3-4A3DB1A63A59}" type="pres">
      <dgm:prSet presAssocID="{865C2F13-3BC8-4FB9-9318-EB55F70C54DD}" presName="Name5" presStyleLbl="vennNode1" presStyleIdx="1" presStyleCnt="2">
        <dgm:presLayoutVars>
          <dgm:bulletEnabled val="1"/>
        </dgm:presLayoutVars>
      </dgm:prSet>
      <dgm:spPr/>
    </dgm:pt>
  </dgm:ptLst>
  <dgm:cxnLst>
    <dgm:cxn modelId="{DA8BEB27-E710-4E94-B33D-04F57C6EFD47}" type="presOf" srcId="{865C2F13-3BC8-4FB9-9318-EB55F70C54DD}" destId="{23E8CC54-18F3-4F3F-A6B3-4A3DB1A63A59}" srcOrd="0" destOrd="0" presId="urn:microsoft.com/office/officeart/2005/8/layout/venn3"/>
    <dgm:cxn modelId="{B2A7E640-56FC-42D8-AEAB-B67586749AA8}" srcId="{DEF481C5-3471-471F-8430-285DFAD7079A}" destId="{865C2F13-3BC8-4FB9-9318-EB55F70C54DD}" srcOrd="1" destOrd="0" parTransId="{2A2C9D4A-6533-4E83-A5E0-8A64A9C948C4}" sibTransId="{2DFBF99A-30D0-4F52-B258-61A709316819}"/>
    <dgm:cxn modelId="{49BE1CAE-4B4D-45F7-8366-8263BAE4649C}" type="presOf" srcId="{E35CBB9E-F50D-422B-A10D-0FA00EE3721B}" destId="{54AC60E5-5203-4AB6-BEEF-0E8655C23B6C}" srcOrd="0" destOrd="0" presId="urn:microsoft.com/office/officeart/2005/8/layout/venn3"/>
    <dgm:cxn modelId="{969F7FBF-C292-4120-B635-4835CA1ED1A1}" type="presOf" srcId="{DEF481C5-3471-471F-8430-285DFAD7079A}" destId="{C9A6FA2F-69A4-44BC-9670-71BA0F1C9723}" srcOrd="0" destOrd="0" presId="urn:microsoft.com/office/officeart/2005/8/layout/venn3"/>
    <dgm:cxn modelId="{26B907EE-2C90-493F-9D41-DF5C8063B4D5}" srcId="{DEF481C5-3471-471F-8430-285DFAD7079A}" destId="{E35CBB9E-F50D-422B-A10D-0FA00EE3721B}" srcOrd="0" destOrd="0" parTransId="{2CCEF477-A0C5-4991-BFAE-E9DE26F0BBE0}" sibTransId="{3C956C80-913A-495B-A66B-4652A6884F3C}"/>
    <dgm:cxn modelId="{16745449-2231-435E-B576-4B57CF71DD70}" type="presParOf" srcId="{C9A6FA2F-69A4-44BC-9670-71BA0F1C9723}" destId="{54AC60E5-5203-4AB6-BEEF-0E8655C23B6C}" srcOrd="0" destOrd="0" presId="urn:microsoft.com/office/officeart/2005/8/layout/venn3"/>
    <dgm:cxn modelId="{139DFF30-A6EB-4F97-8C20-E3BC52DA3D8F}" type="presParOf" srcId="{C9A6FA2F-69A4-44BC-9670-71BA0F1C9723}" destId="{54A75C8C-1FE5-4838-A96D-7ED253B7E643}" srcOrd="1" destOrd="0" presId="urn:microsoft.com/office/officeart/2005/8/layout/venn3"/>
    <dgm:cxn modelId="{0CDA564E-F6AA-4965-978D-631EA209F6B0}" type="presParOf" srcId="{C9A6FA2F-69A4-44BC-9670-71BA0F1C9723}" destId="{23E8CC54-18F3-4F3F-A6B3-4A3DB1A63A59}" srcOrd="2"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60CF2-0AC7-4DDA-B0F4-6BAAAF3C10A1}">
      <dsp:nvSpPr>
        <dsp:cNvPr id="0" name=""/>
        <dsp:cNvSpPr/>
      </dsp:nvSpPr>
      <dsp:spPr>
        <a:xfrm>
          <a:off x="56057" y="80"/>
          <a:ext cx="1077785" cy="538892"/>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latinLnBrk="1">
            <a:lnSpc>
              <a:spcPct val="90000"/>
            </a:lnSpc>
            <a:spcBef>
              <a:spcPct val="0"/>
            </a:spcBef>
            <a:spcAft>
              <a:spcPct val="35000"/>
            </a:spcAft>
            <a:buNone/>
          </a:pPr>
          <a:r>
            <a:rPr lang="ko-KR" altLang="en-US" sz="1800" kern="1200" dirty="0">
              <a:latin typeface="굴림" panose="020B0600000101010101" pitchFamily="50" charset="-127"/>
              <a:ea typeface="굴림" panose="020B0600000101010101" pitchFamily="50" charset="-127"/>
            </a:rPr>
            <a:t>입주신청</a:t>
          </a:r>
        </a:p>
      </dsp:txBody>
      <dsp:txXfrm>
        <a:off x="71841" y="15864"/>
        <a:ext cx="1046217" cy="507324"/>
      </dsp:txXfrm>
    </dsp:sp>
    <dsp:sp modelId="{2B216B27-5B96-40E9-8086-73D6D8628CB8}">
      <dsp:nvSpPr>
        <dsp:cNvPr id="0" name=""/>
        <dsp:cNvSpPr/>
      </dsp:nvSpPr>
      <dsp:spPr>
        <a:xfrm>
          <a:off x="163835" y="538973"/>
          <a:ext cx="107778" cy="404169"/>
        </a:xfrm>
        <a:custGeom>
          <a:avLst/>
          <a:gdLst/>
          <a:ahLst/>
          <a:cxnLst/>
          <a:rect l="0" t="0" r="0" b="0"/>
          <a:pathLst>
            <a:path>
              <a:moveTo>
                <a:pt x="0" y="0"/>
              </a:moveTo>
              <a:lnTo>
                <a:pt x="0" y="404169"/>
              </a:lnTo>
              <a:lnTo>
                <a:pt x="107778" y="40416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E93B695-3F96-471F-B79A-8EA021E12035}">
      <dsp:nvSpPr>
        <dsp:cNvPr id="0" name=""/>
        <dsp:cNvSpPr/>
      </dsp:nvSpPr>
      <dsp:spPr>
        <a:xfrm>
          <a:off x="271614" y="673696"/>
          <a:ext cx="862228" cy="53889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latinLnBrk="1">
            <a:lnSpc>
              <a:spcPct val="90000"/>
            </a:lnSpc>
            <a:spcBef>
              <a:spcPct val="0"/>
            </a:spcBef>
            <a:spcAft>
              <a:spcPct val="35000"/>
            </a:spcAft>
            <a:buNone/>
          </a:pPr>
          <a:r>
            <a:rPr lang="ko-KR" altLang="en-US" sz="1800" kern="1200" dirty="0">
              <a:latin typeface="굴림" panose="020B0600000101010101" pitchFamily="50" charset="-127"/>
              <a:ea typeface="굴림" panose="020B0600000101010101" pitchFamily="50" charset="-127"/>
            </a:rPr>
            <a:t>신청자</a:t>
          </a:r>
        </a:p>
      </dsp:txBody>
      <dsp:txXfrm>
        <a:off x="287398" y="689480"/>
        <a:ext cx="830660" cy="507324"/>
      </dsp:txXfrm>
    </dsp:sp>
    <dsp:sp modelId="{0211E056-15FB-4594-A580-351104ECFF79}">
      <dsp:nvSpPr>
        <dsp:cNvPr id="0" name=""/>
        <dsp:cNvSpPr/>
      </dsp:nvSpPr>
      <dsp:spPr>
        <a:xfrm>
          <a:off x="163835" y="538973"/>
          <a:ext cx="107778" cy="1077785"/>
        </a:xfrm>
        <a:custGeom>
          <a:avLst/>
          <a:gdLst/>
          <a:ahLst/>
          <a:cxnLst/>
          <a:rect l="0" t="0" r="0" b="0"/>
          <a:pathLst>
            <a:path>
              <a:moveTo>
                <a:pt x="0" y="0"/>
              </a:moveTo>
              <a:lnTo>
                <a:pt x="0" y="1077785"/>
              </a:lnTo>
              <a:lnTo>
                <a:pt x="107778" y="107778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420AE30-4A4F-452B-9D45-AAF866CC05E5}">
      <dsp:nvSpPr>
        <dsp:cNvPr id="0" name=""/>
        <dsp:cNvSpPr/>
      </dsp:nvSpPr>
      <dsp:spPr>
        <a:xfrm>
          <a:off x="271614" y="1347312"/>
          <a:ext cx="862228" cy="53889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latinLnBrk="1">
            <a:lnSpc>
              <a:spcPct val="90000"/>
            </a:lnSpc>
            <a:spcBef>
              <a:spcPct val="0"/>
            </a:spcBef>
            <a:spcAft>
              <a:spcPct val="35000"/>
            </a:spcAft>
            <a:buNone/>
          </a:pPr>
          <a:r>
            <a:rPr lang="ko-KR" altLang="en-US" sz="1800" kern="1200" dirty="0">
              <a:latin typeface="굴림" panose="020B0600000101010101" pitchFamily="50" charset="-127"/>
              <a:ea typeface="굴림" panose="020B0600000101010101" pitchFamily="50" charset="-127"/>
            </a:rPr>
            <a:t>지자체</a:t>
          </a:r>
        </a:p>
      </dsp:txBody>
      <dsp:txXfrm>
        <a:off x="287398" y="1363096"/>
        <a:ext cx="830660" cy="507324"/>
      </dsp:txXfrm>
    </dsp:sp>
    <dsp:sp modelId="{592A6CF6-5870-4B2E-8801-5B2CB8D84C6A}">
      <dsp:nvSpPr>
        <dsp:cNvPr id="0" name=""/>
        <dsp:cNvSpPr/>
      </dsp:nvSpPr>
      <dsp:spPr>
        <a:xfrm>
          <a:off x="1403289" y="80"/>
          <a:ext cx="1077785" cy="538892"/>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latinLnBrk="1">
            <a:lnSpc>
              <a:spcPct val="90000"/>
            </a:lnSpc>
            <a:spcBef>
              <a:spcPct val="0"/>
            </a:spcBef>
            <a:spcAft>
              <a:spcPct val="35000"/>
            </a:spcAft>
            <a:buNone/>
          </a:pPr>
          <a:r>
            <a:rPr lang="ko-KR" altLang="en-US" sz="1800" kern="1200" dirty="0">
              <a:latin typeface="굴림" panose="020B0600000101010101" pitchFamily="50" charset="-127"/>
              <a:ea typeface="굴림" panose="020B0600000101010101" pitchFamily="50" charset="-127"/>
            </a:rPr>
            <a:t>입주선정</a:t>
          </a:r>
        </a:p>
      </dsp:txBody>
      <dsp:txXfrm>
        <a:off x="1419073" y="15864"/>
        <a:ext cx="1046217" cy="507324"/>
      </dsp:txXfrm>
    </dsp:sp>
    <dsp:sp modelId="{EFF5D49F-033B-4AFC-9F67-943BB8F05DC6}">
      <dsp:nvSpPr>
        <dsp:cNvPr id="0" name=""/>
        <dsp:cNvSpPr/>
      </dsp:nvSpPr>
      <dsp:spPr>
        <a:xfrm>
          <a:off x="1511068" y="538973"/>
          <a:ext cx="107778" cy="404169"/>
        </a:xfrm>
        <a:custGeom>
          <a:avLst/>
          <a:gdLst/>
          <a:ahLst/>
          <a:cxnLst/>
          <a:rect l="0" t="0" r="0" b="0"/>
          <a:pathLst>
            <a:path>
              <a:moveTo>
                <a:pt x="0" y="0"/>
              </a:moveTo>
              <a:lnTo>
                <a:pt x="0" y="404169"/>
              </a:lnTo>
              <a:lnTo>
                <a:pt x="107778" y="40416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4C91BAF-4811-4E6B-B6C9-11E7ED7713E7}">
      <dsp:nvSpPr>
        <dsp:cNvPr id="0" name=""/>
        <dsp:cNvSpPr/>
      </dsp:nvSpPr>
      <dsp:spPr>
        <a:xfrm>
          <a:off x="1618846" y="673696"/>
          <a:ext cx="862228" cy="53889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latinLnBrk="1">
            <a:lnSpc>
              <a:spcPct val="90000"/>
            </a:lnSpc>
            <a:spcBef>
              <a:spcPct val="0"/>
            </a:spcBef>
            <a:spcAft>
              <a:spcPct val="35000"/>
            </a:spcAft>
            <a:buNone/>
          </a:pPr>
          <a:r>
            <a:rPr lang="ko-KR" altLang="en-US" sz="1800" kern="1200" dirty="0">
              <a:latin typeface="굴림" panose="020B0600000101010101" pitchFamily="50" charset="-127"/>
              <a:ea typeface="굴림" panose="020B0600000101010101" pitchFamily="50" charset="-127"/>
            </a:rPr>
            <a:t>명단</a:t>
          </a:r>
        </a:p>
      </dsp:txBody>
      <dsp:txXfrm>
        <a:off x="1634630" y="689480"/>
        <a:ext cx="830660" cy="507324"/>
      </dsp:txXfrm>
    </dsp:sp>
    <dsp:sp modelId="{6364FAAC-78BC-430A-9B4C-A483080A9AC9}">
      <dsp:nvSpPr>
        <dsp:cNvPr id="0" name=""/>
        <dsp:cNvSpPr/>
      </dsp:nvSpPr>
      <dsp:spPr>
        <a:xfrm>
          <a:off x="1511068" y="538973"/>
          <a:ext cx="107778" cy="1077785"/>
        </a:xfrm>
        <a:custGeom>
          <a:avLst/>
          <a:gdLst/>
          <a:ahLst/>
          <a:cxnLst/>
          <a:rect l="0" t="0" r="0" b="0"/>
          <a:pathLst>
            <a:path>
              <a:moveTo>
                <a:pt x="0" y="0"/>
              </a:moveTo>
              <a:lnTo>
                <a:pt x="0" y="1077785"/>
              </a:lnTo>
              <a:lnTo>
                <a:pt x="107778" y="107778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6BE3AC9-095E-4209-8829-52E17B4C8EC2}">
      <dsp:nvSpPr>
        <dsp:cNvPr id="0" name=""/>
        <dsp:cNvSpPr/>
      </dsp:nvSpPr>
      <dsp:spPr>
        <a:xfrm>
          <a:off x="1618846" y="1347312"/>
          <a:ext cx="862228" cy="53889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latinLnBrk="1">
            <a:lnSpc>
              <a:spcPct val="90000"/>
            </a:lnSpc>
            <a:spcBef>
              <a:spcPct val="0"/>
            </a:spcBef>
            <a:spcAft>
              <a:spcPct val="35000"/>
            </a:spcAft>
            <a:buNone/>
          </a:pPr>
          <a:r>
            <a:rPr lang="ko-KR" altLang="en-US" sz="1800" kern="1200" dirty="0">
              <a:latin typeface="굴림" panose="020B0600000101010101" pitchFamily="50" charset="-127"/>
              <a:ea typeface="굴림" panose="020B0600000101010101" pitchFamily="50" charset="-127"/>
            </a:rPr>
            <a:t>통보</a:t>
          </a:r>
        </a:p>
      </dsp:txBody>
      <dsp:txXfrm>
        <a:off x="1634630" y="1363096"/>
        <a:ext cx="830660" cy="5073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AC60E5-5203-4AB6-BEEF-0E8655C23B6C}">
      <dsp:nvSpPr>
        <dsp:cNvPr id="0" name=""/>
        <dsp:cNvSpPr/>
      </dsp:nvSpPr>
      <dsp:spPr>
        <a:xfrm>
          <a:off x="1688" y="188899"/>
          <a:ext cx="1198706" cy="1198706"/>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65969" tIns="22860" rIns="65969" bIns="22860" numCol="1" spcCol="1270" anchor="ctr" anchorCtr="0">
          <a:noAutofit/>
        </a:bodyPr>
        <a:lstStyle/>
        <a:p>
          <a:pPr marL="0" lvl="0" indent="0" algn="ctr" defTabSz="800100" latinLnBrk="1">
            <a:lnSpc>
              <a:spcPct val="90000"/>
            </a:lnSpc>
            <a:spcBef>
              <a:spcPct val="0"/>
            </a:spcBef>
            <a:spcAft>
              <a:spcPct val="35000"/>
            </a:spcAft>
            <a:buNone/>
          </a:pPr>
          <a:r>
            <a:rPr lang="ko-KR" altLang="en-US" sz="1800" kern="1200" dirty="0">
              <a:latin typeface="굴림" panose="020B0600000101010101" pitchFamily="50" charset="-127"/>
              <a:ea typeface="굴림" panose="020B0600000101010101" pitchFamily="50" charset="-127"/>
            </a:rPr>
            <a:t>공공</a:t>
          </a:r>
          <a:endParaRPr lang="en-US" altLang="ko-KR" sz="1800" kern="1200" dirty="0">
            <a:latin typeface="굴림" panose="020B0600000101010101" pitchFamily="50" charset="-127"/>
            <a:ea typeface="굴림" panose="020B0600000101010101" pitchFamily="50" charset="-127"/>
          </a:endParaRPr>
        </a:p>
        <a:p>
          <a:pPr marL="0" lvl="0" indent="0" algn="ctr" defTabSz="800100" latinLnBrk="1">
            <a:lnSpc>
              <a:spcPct val="90000"/>
            </a:lnSpc>
            <a:spcBef>
              <a:spcPct val="0"/>
            </a:spcBef>
            <a:spcAft>
              <a:spcPct val="35000"/>
            </a:spcAft>
            <a:buNone/>
          </a:pPr>
          <a:r>
            <a:rPr lang="ko-KR" altLang="en-US" sz="1800" kern="1200" dirty="0">
              <a:latin typeface="굴림" panose="020B0600000101010101" pitchFamily="50" charset="-127"/>
              <a:ea typeface="굴림" panose="020B0600000101010101" pitchFamily="50" charset="-127"/>
            </a:rPr>
            <a:t>기관</a:t>
          </a:r>
        </a:p>
      </dsp:txBody>
      <dsp:txXfrm>
        <a:off x="177234" y="364445"/>
        <a:ext cx="847614" cy="847614"/>
      </dsp:txXfrm>
    </dsp:sp>
    <dsp:sp modelId="{23E8CC54-18F3-4F3F-A6B3-4A3DB1A63A59}">
      <dsp:nvSpPr>
        <dsp:cNvPr id="0" name=""/>
        <dsp:cNvSpPr/>
      </dsp:nvSpPr>
      <dsp:spPr>
        <a:xfrm>
          <a:off x="960653" y="188899"/>
          <a:ext cx="1198706" cy="1198706"/>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65969" tIns="22860" rIns="65969" bIns="22860" numCol="1" spcCol="1270" anchor="ctr" anchorCtr="0">
          <a:noAutofit/>
        </a:bodyPr>
        <a:lstStyle/>
        <a:p>
          <a:pPr marL="0" lvl="0" indent="0" algn="ctr" defTabSz="800100" latinLnBrk="1">
            <a:lnSpc>
              <a:spcPct val="90000"/>
            </a:lnSpc>
            <a:spcBef>
              <a:spcPct val="0"/>
            </a:spcBef>
            <a:spcAft>
              <a:spcPct val="35000"/>
            </a:spcAft>
            <a:buNone/>
          </a:pPr>
          <a:r>
            <a:rPr lang="ko-KR" altLang="en-US" sz="1800" kern="1200" dirty="0">
              <a:latin typeface="굴림" panose="020B0600000101010101" pitchFamily="50" charset="-127"/>
              <a:ea typeface="굴림" panose="020B0600000101010101" pitchFamily="50" charset="-127"/>
            </a:rPr>
            <a:t>입주</a:t>
          </a:r>
          <a:br>
            <a:rPr lang="en-US" altLang="ko-KR" sz="1800" kern="1200" dirty="0">
              <a:latin typeface="굴림" panose="020B0600000101010101" pitchFamily="50" charset="-127"/>
              <a:ea typeface="굴림" panose="020B0600000101010101" pitchFamily="50" charset="-127"/>
            </a:rPr>
          </a:br>
          <a:r>
            <a:rPr lang="ko-KR" altLang="en-US" sz="1800" kern="1200" dirty="0">
              <a:latin typeface="굴림" panose="020B0600000101010101" pitchFamily="50" charset="-127"/>
              <a:ea typeface="굴림" panose="020B0600000101010101" pitchFamily="50" charset="-127"/>
            </a:rPr>
            <a:t>대상자</a:t>
          </a:r>
        </a:p>
      </dsp:txBody>
      <dsp:txXfrm>
        <a:off x="1136199" y="364445"/>
        <a:ext cx="847614" cy="84761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554C77-034E-4107-8895-BB146CFF287C}" type="datetimeFigureOut">
              <a:rPr lang="ko-KR" altLang="en-US" smtClean="0"/>
              <a:t>2026-07-19</a:t>
            </a:fld>
            <a:endParaRPr lang="ko-KR" altLang="en-US"/>
          </a:p>
        </p:txBody>
      </p:sp>
      <p:sp>
        <p:nvSpPr>
          <p:cNvPr id="4" name="슬라이드 이미지 개체 틀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F99D2-E38D-4873-AEAC-6CE0490BAAC4}" type="slidenum">
              <a:rPr lang="ko-KR" altLang="en-US" smtClean="0"/>
              <a:t>‹#›</a:t>
            </a:fld>
            <a:endParaRPr lang="ko-KR" altLang="en-US"/>
          </a:p>
        </p:txBody>
      </p:sp>
    </p:spTree>
    <p:extLst>
      <p:ext uri="{BB962C8B-B14F-4D97-AF65-F5344CB8AC3E}">
        <p14:creationId xmlns:p14="http://schemas.microsoft.com/office/powerpoint/2010/main" val="3278084807"/>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F597DECB-2D3C-4987-8DEA-09213B27ACD5}" type="datetime1">
              <a:rPr lang="ko-KR" altLang="en-US" smtClean="0"/>
              <a:t>2026-07-19</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3727ADF2-4BA1-4B8E-9955-E0A2339E5B1D}" type="slidenum">
              <a:rPr lang="ko-KR" altLang="en-US" smtClean="0"/>
              <a:t>‹#›</a:t>
            </a:fld>
            <a:endParaRPr lang="ko-KR" altLang="en-US"/>
          </a:p>
        </p:txBody>
      </p:sp>
    </p:spTree>
    <p:extLst>
      <p:ext uri="{BB962C8B-B14F-4D97-AF65-F5344CB8AC3E}">
        <p14:creationId xmlns:p14="http://schemas.microsoft.com/office/powerpoint/2010/main" val="200855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5BFF0435-921C-4464-81FF-AFDE61698D60}" type="datetime1">
              <a:rPr lang="ko-KR" altLang="en-US" smtClean="0"/>
              <a:t>2026-07-19</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3727ADF2-4BA1-4B8E-9955-E0A2339E5B1D}" type="slidenum">
              <a:rPr lang="ko-KR" altLang="en-US" smtClean="0"/>
              <a:t>‹#›</a:t>
            </a:fld>
            <a:endParaRPr lang="ko-KR" altLang="en-US"/>
          </a:p>
        </p:txBody>
      </p:sp>
    </p:spTree>
    <p:extLst>
      <p:ext uri="{BB962C8B-B14F-4D97-AF65-F5344CB8AC3E}">
        <p14:creationId xmlns:p14="http://schemas.microsoft.com/office/powerpoint/2010/main" val="1972282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B9E4644-0EC0-4673-9E3A-647FD7A3F234}" type="datetime1">
              <a:rPr lang="ko-KR" altLang="en-US" smtClean="0"/>
              <a:t>2026-07-19</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3727ADF2-4BA1-4B8E-9955-E0A2339E5B1D}" type="slidenum">
              <a:rPr lang="ko-KR" altLang="en-US" smtClean="0"/>
              <a:t>‹#›</a:t>
            </a:fld>
            <a:endParaRPr lang="ko-KR" altLang="en-US"/>
          </a:p>
        </p:txBody>
      </p:sp>
    </p:spTree>
    <p:extLst>
      <p:ext uri="{BB962C8B-B14F-4D97-AF65-F5344CB8AC3E}">
        <p14:creationId xmlns:p14="http://schemas.microsoft.com/office/powerpoint/2010/main" val="41811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0D3F874E-9164-4CA4-BFEE-695C6FB05A38}" type="datetime1">
              <a:rPr lang="ko-KR" altLang="en-US" smtClean="0"/>
              <a:t>2026-07-19</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3727ADF2-4BA1-4B8E-9955-E0A2339E5B1D}" type="slidenum">
              <a:rPr lang="ko-KR" altLang="en-US" smtClean="0"/>
              <a:t>‹#›</a:t>
            </a:fld>
            <a:endParaRPr lang="ko-KR" altLang="en-US"/>
          </a:p>
        </p:txBody>
      </p:sp>
      <p:sp>
        <p:nvSpPr>
          <p:cNvPr id="7" name="화살표: 오각형 6">
            <a:extLst>
              <a:ext uri="{FF2B5EF4-FFF2-40B4-BE49-F238E27FC236}">
                <a16:creationId xmlns:a16="http://schemas.microsoft.com/office/drawing/2014/main" id="{E406B899-0017-4A5D-FE02-328EFE83B670}"/>
              </a:ext>
            </a:extLst>
          </p:cNvPr>
          <p:cNvSpPr/>
          <p:nvPr userDrawn="1"/>
        </p:nvSpPr>
        <p:spPr>
          <a:xfrm>
            <a:off x="0" y="819577"/>
            <a:ext cx="9906001" cy="36512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순서도: 천공 테이프 7">
            <a:extLst>
              <a:ext uri="{FF2B5EF4-FFF2-40B4-BE49-F238E27FC236}">
                <a16:creationId xmlns:a16="http://schemas.microsoft.com/office/drawing/2014/main" id="{C388923A-0F34-EC26-F348-C1AD856871BA}"/>
              </a:ext>
            </a:extLst>
          </p:cNvPr>
          <p:cNvSpPr/>
          <p:nvPr userDrawn="1"/>
        </p:nvSpPr>
        <p:spPr>
          <a:xfrm>
            <a:off x="1235363" y="-64078"/>
            <a:ext cx="7878618" cy="1046161"/>
          </a:xfrm>
          <a:prstGeom prst="flowChartPunchedTap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9" name="그림 8">
            <a:extLst>
              <a:ext uri="{FF2B5EF4-FFF2-40B4-BE49-F238E27FC236}">
                <a16:creationId xmlns:a16="http://schemas.microsoft.com/office/drawing/2014/main" id="{CCF0D2B9-5E37-3487-26BF-4573B046A7CA}"/>
              </a:ext>
            </a:extLst>
          </p:cNvPr>
          <p:cNvPicPr>
            <a:picLocks noChangeAspect="1"/>
          </p:cNvPicPr>
          <p:nvPr userDrawn="1"/>
        </p:nvPicPr>
        <p:blipFill>
          <a:blip r:embed="rId2">
            <a:clrChange>
              <a:clrFrom>
                <a:srgbClr val="9E9D9B"/>
              </a:clrFrom>
              <a:clrTo>
                <a:srgbClr val="9E9D9B">
                  <a:alpha val="0"/>
                </a:srgbClr>
              </a:clrTo>
            </a:clrChange>
            <a:extLst>
              <a:ext uri="{28A0092B-C50C-407E-A947-70E740481C1C}">
                <a14:useLocalDpi xmlns:a14="http://schemas.microsoft.com/office/drawing/2010/main" val="0"/>
              </a:ext>
            </a:extLst>
          </a:blip>
          <a:stretch>
            <a:fillRect/>
          </a:stretch>
        </p:blipFill>
        <p:spPr>
          <a:xfrm>
            <a:off x="288492" y="6270719"/>
            <a:ext cx="1450398" cy="536390"/>
          </a:xfrm>
          <a:prstGeom prst="rect">
            <a:avLst/>
          </a:prstGeom>
        </p:spPr>
      </p:pic>
      <p:sp>
        <p:nvSpPr>
          <p:cNvPr id="2" name="Title 1"/>
          <p:cNvSpPr>
            <a:spLocks noGrp="1"/>
          </p:cNvSpPr>
          <p:nvPr>
            <p:ph type="title"/>
          </p:nvPr>
        </p:nvSpPr>
        <p:spPr>
          <a:xfrm>
            <a:off x="0" y="9019"/>
            <a:ext cx="9906000" cy="1152453"/>
          </a:xfrm>
        </p:spPr>
        <p:txBody>
          <a:bodyPr/>
          <a:lstStyle>
            <a:lvl1pPr algn="ctr">
              <a:defRPr sz="4000">
                <a:solidFill>
                  <a:schemeClr val="bg1"/>
                </a:solidFill>
                <a:latin typeface="돋움" panose="020B0600000101010101" pitchFamily="50" charset="-127"/>
                <a:ea typeface="돋움" panose="020B0600000101010101" pitchFamily="50" charset="-127"/>
              </a:defRPr>
            </a:lvl1pPr>
          </a:lstStyle>
          <a:p>
            <a:r>
              <a:rPr lang="ko-KR" altLang="en-US" dirty="0"/>
              <a:t>마스터 제목 스타일 편집</a:t>
            </a:r>
            <a:endParaRPr lang="en-US" dirty="0"/>
          </a:p>
        </p:txBody>
      </p:sp>
    </p:spTree>
    <p:extLst>
      <p:ext uri="{BB962C8B-B14F-4D97-AF65-F5344CB8AC3E}">
        <p14:creationId xmlns:p14="http://schemas.microsoft.com/office/powerpoint/2010/main" val="35651358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F0CFAD07-E39E-453B-A819-69A4DD6002AE}" type="datetime1">
              <a:rPr lang="ko-KR" altLang="en-US" smtClean="0"/>
              <a:t>2026-07-19</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3727ADF2-4BA1-4B8E-9955-E0A2339E5B1D}" type="slidenum">
              <a:rPr lang="ko-KR" altLang="en-US" smtClean="0"/>
              <a:t>‹#›</a:t>
            </a:fld>
            <a:endParaRPr lang="ko-KR" altLang="en-US"/>
          </a:p>
        </p:txBody>
      </p:sp>
    </p:spTree>
    <p:extLst>
      <p:ext uri="{BB962C8B-B14F-4D97-AF65-F5344CB8AC3E}">
        <p14:creationId xmlns:p14="http://schemas.microsoft.com/office/powerpoint/2010/main" val="2788709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EF147663-D188-4340-8285-1F45D9E3F22F}" type="datetime1">
              <a:rPr lang="ko-KR" altLang="en-US" smtClean="0"/>
              <a:t>2026-07-19</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3727ADF2-4BA1-4B8E-9955-E0A2339E5B1D}" type="slidenum">
              <a:rPr lang="ko-KR" altLang="en-US" smtClean="0"/>
              <a:t>‹#›</a:t>
            </a:fld>
            <a:endParaRPr lang="ko-KR" altLang="en-US"/>
          </a:p>
        </p:txBody>
      </p:sp>
    </p:spTree>
    <p:extLst>
      <p:ext uri="{BB962C8B-B14F-4D97-AF65-F5344CB8AC3E}">
        <p14:creationId xmlns:p14="http://schemas.microsoft.com/office/powerpoint/2010/main" val="2961382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682329" y="2505075"/>
            <a:ext cx="4190702"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5014913" y="2505075"/>
            <a:ext cx="4211340"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291C950F-3F89-4343-87C9-7EC6EE1D955E}" type="datetime1">
              <a:rPr lang="ko-KR" altLang="en-US" smtClean="0"/>
              <a:t>2026-07-19</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3727ADF2-4BA1-4B8E-9955-E0A2339E5B1D}" type="slidenum">
              <a:rPr lang="ko-KR" altLang="en-US" smtClean="0"/>
              <a:t>‹#›</a:t>
            </a:fld>
            <a:endParaRPr lang="ko-KR" altLang="en-US"/>
          </a:p>
        </p:txBody>
      </p:sp>
    </p:spTree>
    <p:extLst>
      <p:ext uri="{BB962C8B-B14F-4D97-AF65-F5344CB8AC3E}">
        <p14:creationId xmlns:p14="http://schemas.microsoft.com/office/powerpoint/2010/main" val="1200650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56F8ADB1-A9F2-4FDC-9D84-DAFC14D13E7C}" type="datetime1">
              <a:rPr lang="ko-KR" altLang="en-US" smtClean="0"/>
              <a:t>2026-07-19</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3727ADF2-4BA1-4B8E-9955-E0A2339E5B1D}" type="slidenum">
              <a:rPr lang="ko-KR" altLang="en-US" smtClean="0"/>
              <a:t>‹#›</a:t>
            </a:fld>
            <a:endParaRPr lang="ko-KR" altLang="en-US"/>
          </a:p>
        </p:txBody>
      </p:sp>
    </p:spTree>
    <p:extLst>
      <p:ext uri="{BB962C8B-B14F-4D97-AF65-F5344CB8AC3E}">
        <p14:creationId xmlns:p14="http://schemas.microsoft.com/office/powerpoint/2010/main" val="602995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D63688-8F0C-4007-A836-DFAC5E8F3A2E}" type="datetime1">
              <a:rPr lang="ko-KR" altLang="en-US" smtClean="0"/>
              <a:t>2026-07-19</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3727ADF2-4BA1-4B8E-9955-E0A2339E5B1D}" type="slidenum">
              <a:rPr lang="ko-KR" altLang="en-US" smtClean="0"/>
              <a:t>‹#›</a:t>
            </a:fld>
            <a:endParaRPr lang="ko-KR" altLang="en-US"/>
          </a:p>
        </p:txBody>
      </p:sp>
    </p:spTree>
    <p:extLst>
      <p:ext uri="{BB962C8B-B14F-4D97-AF65-F5344CB8AC3E}">
        <p14:creationId xmlns:p14="http://schemas.microsoft.com/office/powerpoint/2010/main" val="4004272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EAE08F32-65AD-4504-9769-4A0278116B3C}" type="datetime1">
              <a:rPr lang="ko-KR" altLang="en-US" smtClean="0"/>
              <a:t>2026-07-19</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3727ADF2-4BA1-4B8E-9955-E0A2339E5B1D}" type="slidenum">
              <a:rPr lang="ko-KR" altLang="en-US" smtClean="0"/>
              <a:t>‹#›</a:t>
            </a:fld>
            <a:endParaRPr lang="ko-KR" altLang="en-US"/>
          </a:p>
        </p:txBody>
      </p:sp>
    </p:spTree>
    <p:extLst>
      <p:ext uri="{BB962C8B-B14F-4D97-AF65-F5344CB8AC3E}">
        <p14:creationId xmlns:p14="http://schemas.microsoft.com/office/powerpoint/2010/main" val="1113147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F28CB42E-E7AF-4E6B-81F3-91CCD418E5B1}" type="datetime1">
              <a:rPr lang="ko-KR" altLang="en-US" smtClean="0"/>
              <a:t>2026-07-19</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3727ADF2-4BA1-4B8E-9955-E0A2339E5B1D}" type="slidenum">
              <a:rPr lang="ko-KR" altLang="en-US" smtClean="0"/>
              <a:t>‹#›</a:t>
            </a:fld>
            <a:endParaRPr lang="ko-KR" altLang="en-US"/>
          </a:p>
        </p:txBody>
      </p:sp>
    </p:spTree>
    <p:extLst>
      <p:ext uri="{BB962C8B-B14F-4D97-AF65-F5344CB8AC3E}">
        <p14:creationId xmlns:p14="http://schemas.microsoft.com/office/powerpoint/2010/main" val="1833000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5BA86E-40EC-4298-9878-937130E34BB0}" type="datetime1">
              <a:rPr lang="ko-KR" altLang="en-US" smtClean="0"/>
              <a:t>2026-07-19</a:t>
            </a:fld>
            <a:endParaRPr lang="ko-KR"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27ADF2-4BA1-4B8E-9955-E0A2339E5B1D}" type="slidenum">
              <a:rPr lang="ko-KR" altLang="en-US" smtClean="0"/>
              <a:t>‹#›</a:t>
            </a:fld>
            <a:endParaRPr lang="ko-KR" altLang="en-US"/>
          </a:p>
        </p:txBody>
      </p:sp>
    </p:spTree>
    <p:extLst>
      <p:ext uri="{BB962C8B-B14F-4D97-AF65-F5344CB8AC3E}">
        <p14:creationId xmlns:p14="http://schemas.microsoft.com/office/powerpoint/2010/main" val="22945761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순서도: 문서 3">
            <a:extLst>
              <a:ext uri="{FF2B5EF4-FFF2-40B4-BE49-F238E27FC236}">
                <a16:creationId xmlns:a16="http://schemas.microsoft.com/office/drawing/2014/main" id="{43AB6208-EDA5-A7F9-BE4F-8437A1D1FCF0}"/>
              </a:ext>
            </a:extLst>
          </p:cNvPr>
          <p:cNvSpPr/>
          <p:nvPr/>
        </p:nvSpPr>
        <p:spPr>
          <a:xfrm>
            <a:off x="5869858" y="0"/>
            <a:ext cx="4036142" cy="6931742"/>
          </a:xfrm>
          <a:prstGeom prst="flowChartDocument">
            <a:avLst/>
          </a:prstGeom>
          <a:blipFill dpi="0" rotWithShape="1">
            <a:blip r:embed="rId2">
              <a:alphaModFix amt="50000"/>
            </a:blip>
            <a:srcRect/>
            <a:stretch>
              <a:fillRect/>
            </a:stretch>
          </a:blip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직사각형 4">
            <a:extLst>
              <a:ext uri="{FF2B5EF4-FFF2-40B4-BE49-F238E27FC236}">
                <a16:creationId xmlns:a16="http://schemas.microsoft.com/office/drawing/2014/main" id="{18382E14-77C0-84E7-DA6D-29536B59B024}"/>
              </a:ext>
            </a:extLst>
          </p:cNvPr>
          <p:cNvSpPr/>
          <p:nvPr/>
        </p:nvSpPr>
        <p:spPr>
          <a:xfrm>
            <a:off x="599768" y="4424516"/>
            <a:ext cx="8308506" cy="1186793"/>
          </a:xfrm>
          <a:prstGeom prst="rect">
            <a:avLst/>
          </a:prstGeom>
          <a:noFill/>
        </p:spPr>
        <p:txBody>
          <a:bodyPr wrap="none" lIns="91440" tIns="45720" rIns="91440" bIns="45720">
            <a:prstTxWarp prst="textWave2">
              <a:avLst/>
            </a:prstTxWarp>
            <a:spAutoFit/>
          </a:bodyPr>
          <a:lstStyle/>
          <a:p>
            <a:pPr algn="ctr"/>
            <a:r>
              <a:rPr lang="en-US" altLang="ko-KR" sz="5400" b="0" cap="none" spc="0" dirty="0">
                <a:ln w="0"/>
                <a:solidFill>
                  <a:schemeClr val="tx1"/>
                </a:solidFill>
                <a:effectLst>
                  <a:outerShdw blurRad="38100" dist="19050" dir="2700000" algn="tl" rotWithShape="0">
                    <a:schemeClr val="dk1">
                      <a:alpha val="40000"/>
                    </a:schemeClr>
                  </a:outerShdw>
                  <a:reflection blurRad="6350" stA="50000" endA="300" endPos="50000" dist="29997" dir="5400000" sy="-100000" algn="bl" rotWithShape="0"/>
                </a:effectLst>
                <a:latin typeface="돋움" panose="020B0600000101010101" pitchFamily="50" charset="-127"/>
                <a:ea typeface="돋움" panose="020B0600000101010101" pitchFamily="50" charset="-127"/>
              </a:rPr>
              <a:t>International marriage</a:t>
            </a:r>
          </a:p>
        </p:txBody>
      </p:sp>
      <p:pic>
        <p:nvPicPr>
          <p:cNvPr id="7" name="그림 6">
            <a:extLst>
              <a:ext uri="{FF2B5EF4-FFF2-40B4-BE49-F238E27FC236}">
                <a16:creationId xmlns:a16="http://schemas.microsoft.com/office/drawing/2014/main" id="{BB206BCB-E1E3-C3DB-1C4E-FB1C4528790D}"/>
              </a:ext>
            </a:extLst>
          </p:cNvPr>
          <p:cNvPicPr>
            <a:picLocks noChangeAspect="1"/>
          </p:cNvPicPr>
          <p:nvPr/>
        </p:nvPicPr>
        <p:blipFill>
          <a:blip r:embed="rId3">
            <a:clrChange>
              <a:clrFrom>
                <a:srgbClr val="7C7C7E"/>
              </a:clrFrom>
              <a:clrTo>
                <a:srgbClr val="7C7C7E">
                  <a:alpha val="0"/>
                </a:srgbClr>
              </a:clrTo>
            </a:clrChange>
            <a:extLst>
              <a:ext uri="{28A0092B-C50C-407E-A947-70E740481C1C}">
                <a14:useLocalDpi xmlns:a14="http://schemas.microsoft.com/office/drawing/2010/main" val="0"/>
              </a:ext>
            </a:extLst>
          </a:blip>
          <a:stretch>
            <a:fillRect/>
          </a:stretch>
        </p:blipFill>
        <p:spPr>
          <a:xfrm>
            <a:off x="221073" y="312174"/>
            <a:ext cx="1595438" cy="523875"/>
          </a:xfrm>
          <a:prstGeom prst="rect">
            <a:avLst/>
          </a:prstGeom>
        </p:spPr>
      </p:pic>
    </p:spTree>
    <p:extLst>
      <p:ext uri="{BB962C8B-B14F-4D97-AF65-F5344CB8AC3E}">
        <p14:creationId xmlns:p14="http://schemas.microsoft.com/office/powerpoint/2010/main" val="1459615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7675FFB-E5E1-26A7-E326-D3E24F4D9627}"/>
              </a:ext>
            </a:extLst>
          </p:cNvPr>
          <p:cNvSpPr>
            <a:spLocks noGrp="1"/>
          </p:cNvSpPr>
          <p:nvPr>
            <p:ph type="title"/>
          </p:nvPr>
        </p:nvSpPr>
        <p:spPr/>
        <p:txBody>
          <a:bodyPr/>
          <a:lstStyle/>
          <a:p>
            <a:r>
              <a:rPr lang="ko-KR" altLang="en-US" dirty="0"/>
              <a:t>목차</a:t>
            </a:r>
          </a:p>
        </p:txBody>
      </p:sp>
      <p:sp>
        <p:nvSpPr>
          <p:cNvPr id="4" name="슬라이드 번호 개체 틀 3">
            <a:extLst>
              <a:ext uri="{FF2B5EF4-FFF2-40B4-BE49-F238E27FC236}">
                <a16:creationId xmlns:a16="http://schemas.microsoft.com/office/drawing/2014/main" id="{BAF193E4-32DB-B3AD-4244-69341344D7AD}"/>
              </a:ext>
            </a:extLst>
          </p:cNvPr>
          <p:cNvSpPr>
            <a:spLocks noGrp="1"/>
          </p:cNvSpPr>
          <p:nvPr>
            <p:ph type="sldNum" sz="quarter" idx="12"/>
          </p:nvPr>
        </p:nvSpPr>
        <p:spPr/>
        <p:txBody>
          <a:bodyPr/>
          <a:lstStyle/>
          <a:p>
            <a:fld id="{3727ADF2-4BA1-4B8E-9955-E0A2339E5B1D}" type="slidenum">
              <a:rPr lang="ko-KR" altLang="en-US" smtClean="0"/>
              <a:t>2</a:t>
            </a:fld>
            <a:endParaRPr lang="ko-KR" altLang="en-US"/>
          </a:p>
        </p:txBody>
      </p:sp>
      <p:sp>
        <p:nvSpPr>
          <p:cNvPr id="6" name="평행 사변형 5">
            <a:extLst>
              <a:ext uri="{FF2B5EF4-FFF2-40B4-BE49-F238E27FC236}">
                <a16:creationId xmlns:a16="http://schemas.microsoft.com/office/drawing/2014/main" id="{8AC8AC73-C59D-CAD4-E6DF-81979998F730}"/>
              </a:ext>
            </a:extLst>
          </p:cNvPr>
          <p:cNvSpPr/>
          <p:nvPr/>
        </p:nvSpPr>
        <p:spPr>
          <a:xfrm>
            <a:off x="2458065" y="1553497"/>
            <a:ext cx="1514168" cy="737419"/>
          </a:xfrm>
          <a:prstGeom prst="parallelogram">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400" dirty="0">
                <a:latin typeface="굴림" panose="020B0600000101010101" pitchFamily="50" charset="-127"/>
                <a:ea typeface="굴림" panose="020B0600000101010101" pitchFamily="50" charset="-127"/>
              </a:rPr>
              <a:t>1</a:t>
            </a:r>
            <a:endParaRPr lang="ko-KR" altLang="en-US" sz="2400" dirty="0">
              <a:latin typeface="굴림" panose="020B0600000101010101" pitchFamily="50" charset="-127"/>
              <a:ea typeface="굴림" panose="020B0600000101010101" pitchFamily="50" charset="-127"/>
            </a:endParaRPr>
          </a:p>
        </p:txBody>
      </p:sp>
      <p:sp>
        <p:nvSpPr>
          <p:cNvPr id="7" name="직사각형 6">
            <a:extLst>
              <a:ext uri="{FF2B5EF4-FFF2-40B4-BE49-F238E27FC236}">
                <a16:creationId xmlns:a16="http://schemas.microsoft.com/office/drawing/2014/main" id="{1B8A5C6A-F203-77B5-4B27-CD2D61DCC901}"/>
              </a:ext>
            </a:extLst>
          </p:cNvPr>
          <p:cNvSpPr/>
          <p:nvPr/>
        </p:nvSpPr>
        <p:spPr>
          <a:xfrm>
            <a:off x="3588774" y="2035277"/>
            <a:ext cx="5181600" cy="25563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a:extLst>
              <a:ext uri="{FF2B5EF4-FFF2-40B4-BE49-F238E27FC236}">
                <a16:creationId xmlns:a16="http://schemas.microsoft.com/office/drawing/2014/main" id="{89EAD033-FC4A-0933-66FB-8AE637E9443E}"/>
              </a:ext>
            </a:extLst>
          </p:cNvPr>
          <p:cNvSpPr txBox="1"/>
          <p:nvPr/>
        </p:nvSpPr>
        <p:spPr>
          <a:xfrm>
            <a:off x="3972233" y="1592825"/>
            <a:ext cx="4719483" cy="461665"/>
          </a:xfrm>
          <a:prstGeom prst="rect">
            <a:avLst/>
          </a:prstGeom>
          <a:noFill/>
        </p:spPr>
        <p:txBody>
          <a:bodyPr wrap="square" rtlCol="0">
            <a:spAutoFit/>
          </a:bodyPr>
          <a:lstStyle/>
          <a:p>
            <a:r>
              <a:rPr lang="ko-KR" altLang="en-US" sz="2400">
                <a:latin typeface="굴림" panose="020B0600000101010101" pitchFamily="50" charset="-127"/>
                <a:ea typeface="굴림" panose="020B0600000101010101" pitchFamily="50" charset="-127"/>
              </a:rPr>
              <a:t>임대주택 입주조건</a:t>
            </a:r>
          </a:p>
        </p:txBody>
      </p:sp>
      <p:sp>
        <p:nvSpPr>
          <p:cNvPr id="9" name="평행 사변형 8">
            <a:extLst>
              <a:ext uri="{FF2B5EF4-FFF2-40B4-BE49-F238E27FC236}">
                <a16:creationId xmlns:a16="http://schemas.microsoft.com/office/drawing/2014/main" id="{42F575A5-1056-B2CF-E7FA-EC05E7B26435}"/>
              </a:ext>
            </a:extLst>
          </p:cNvPr>
          <p:cNvSpPr/>
          <p:nvPr/>
        </p:nvSpPr>
        <p:spPr>
          <a:xfrm>
            <a:off x="2458065" y="2674896"/>
            <a:ext cx="1514168" cy="737419"/>
          </a:xfrm>
          <a:prstGeom prst="parallelogram">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400" dirty="0">
                <a:latin typeface="굴림" panose="020B0600000101010101" pitchFamily="50" charset="-127"/>
                <a:ea typeface="굴림" panose="020B0600000101010101" pitchFamily="50" charset="-127"/>
              </a:rPr>
              <a:t>2</a:t>
            </a:r>
            <a:endParaRPr lang="ko-KR" altLang="en-US" sz="2400" dirty="0">
              <a:latin typeface="굴림" panose="020B0600000101010101" pitchFamily="50" charset="-127"/>
              <a:ea typeface="굴림" panose="020B0600000101010101" pitchFamily="50" charset="-127"/>
            </a:endParaRPr>
          </a:p>
        </p:txBody>
      </p:sp>
      <p:sp>
        <p:nvSpPr>
          <p:cNvPr id="10" name="직사각형 9">
            <a:extLst>
              <a:ext uri="{FF2B5EF4-FFF2-40B4-BE49-F238E27FC236}">
                <a16:creationId xmlns:a16="http://schemas.microsoft.com/office/drawing/2014/main" id="{9B8B7767-6214-872C-7EAD-C4E18720B6B2}"/>
              </a:ext>
            </a:extLst>
          </p:cNvPr>
          <p:cNvSpPr/>
          <p:nvPr/>
        </p:nvSpPr>
        <p:spPr>
          <a:xfrm>
            <a:off x="3588774" y="3156676"/>
            <a:ext cx="5181600" cy="25563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TextBox 10">
            <a:hlinkClick r:id="rId2" action="ppaction://hlinksldjump"/>
            <a:extLst>
              <a:ext uri="{FF2B5EF4-FFF2-40B4-BE49-F238E27FC236}">
                <a16:creationId xmlns:a16="http://schemas.microsoft.com/office/drawing/2014/main" id="{E4D8891E-08FE-8558-AC46-FF35DB3F77BF}"/>
              </a:ext>
            </a:extLst>
          </p:cNvPr>
          <p:cNvSpPr txBox="1"/>
          <p:nvPr/>
        </p:nvSpPr>
        <p:spPr>
          <a:xfrm>
            <a:off x="3972233" y="2714224"/>
            <a:ext cx="4719483" cy="461665"/>
          </a:xfrm>
          <a:prstGeom prst="rect">
            <a:avLst/>
          </a:prstGeom>
          <a:noFill/>
        </p:spPr>
        <p:txBody>
          <a:bodyPr wrap="square" rtlCol="0">
            <a:spAutoFit/>
          </a:bodyPr>
          <a:lstStyle/>
          <a:p>
            <a:r>
              <a:rPr lang="ko-KR" altLang="en-US" sz="2400" dirty="0">
                <a:latin typeface="굴림" panose="020B0600000101010101" pitchFamily="50" charset="-127"/>
                <a:ea typeface="굴림" panose="020B0600000101010101" pitchFamily="50" charset="-127"/>
              </a:rPr>
              <a:t>임대주택 구분 및 조건비교</a:t>
            </a:r>
          </a:p>
        </p:txBody>
      </p:sp>
      <p:sp>
        <p:nvSpPr>
          <p:cNvPr id="12" name="평행 사변형 11">
            <a:extLst>
              <a:ext uri="{FF2B5EF4-FFF2-40B4-BE49-F238E27FC236}">
                <a16:creationId xmlns:a16="http://schemas.microsoft.com/office/drawing/2014/main" id="{E3BC4D2F-2E35-EBBB-BF25-7C18C05DFB23}"/>
              </a:ext>
            </a:extLst>
          </p:cNvPr>
          <p:cNvSpPr/>
          <p:nvPr/>
        </p:nvSpPr>
        <p:spPr>
          <a:xfrm>
            <a:off x="2458065" y="3884785"/>
            <a:ext cx="1514168" cy="737419"/>
          </a:xfrm>
          <a:prstGeom prst="parallelogram">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400" dirty="0">
                <a:latin typeface="굴림" panose="020B0600000101010101" pitchFamily="50" charset="-127"/>
                <a:ea typeface="굴림" panose="020B0600000101010101" pitchFamily="50" charset="-127"/>
              </a:rPr>
              <a:t>3</a:t>
            </a:r>
            <a:endParaRPr lang="ko-KR" altLang="en-US" sz="2400" dirty="0">
              <a:latin typeface="굴림" panose="020B0600000101010101" pitchFamily="50" charset="-127"/>
              <a:ea typeface="굴림" panose="020B0600000101010101" pitchFamily="50" charset="-127"/>
            </a:endParaRPr>
          </a:p>
        </p:txBody>
      </p:sp>
      <p:sp>
        <p:nvSpPr>
          <p:cNvPr id="13" name="직사각형 12">
            <a:extLst>
              <a:ext uri="{FF2B5EF4-FFF2-40B4-BE49-F238E27FC236}">
                <a16:creationId xmlns:a16="http://schemas.microsoft.com/office/drawing/2014/main" id="{0D8E82F5-D1CF-4553-6697-16F07D117C77}"/>
              </a:ext>
            </a:extLst>
          </p:cNvPr>
          <p:cNvSpPr/>
          <p:nvPr/>
        </p:nvSpPr>
        <p:spPr>
          <a:xfrm>
            <a:off x="3588774" y="4366565"/>
            <a:ext cx="5181600" cy="25563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TextBox 13">
            <a:extLst>
              <a:ext uri="{FF2B5EF4-FFF2-40B4-BE49-F238E27FC236}">
                <a16:creationId xmlns:a16="http://schemas.microsoft.com/office/drawing/2014/main" id="{9154004B-6B46-9845-F31F-16D94FFE578B}"/>
              </a:ext>
            </a:extLst>
          </p:cNvPr>
          <p:cNvSpPr txBox="1"/>
          <p:nvPr/>
        </p:nvSpPr>
        <p:spPr>
          <a:xfrm>
            <a:off x="3972233" y="3924113"/>
            <a:ext cx="4719483" cy="461665"/>
          </a:xfrm>
          <a:prstGeom prst="rect">
            <a:avLst/>
          </a:prstGeom>
          <a:noFill/>
        </p:spPr>
        <p:txBody>
          <a:bodyPr wrap="square" rtlCol="0">
            <a:spAutoFit/>
          </a:bodyPr>
          <a:lstStyle/>
          <a:p>
            <a:r>
              <a:rPr lang="ko-KR" altLang="en-US" sz="2400" dirty="0">
                <a:latin typeface="굴림" panose="020B0600000101010101" pitchFamily="50" charset="-127"/>
                <a:ea typeface="굴림" panose="020B0600000101010101" pitchFamily="50" charset="-127"/>
              </a:rPr>
              <a:t>공공임대주택 소득기준</a:t>
            </a:r>
          </a:p>
        </p:txBody>
      </p:sp>
      <p:sp>
        <p:nvSpPr>
          <p:cNvPr id="15" name="평행 사변형 14">
            <a:extLst>
              <a:ext uri="{FF2B5EF4-FFF2-40B4-BE49-F238E27FC236}">
                <a16:creationId xmlns:a16="http://schemas.microsoft.com/office/drawing/2014/main" id="{255BC800-B17E-10FA-2153-DB15FF6DCBA5}"/>
              </a:ext>
            </a:extLst>
          </p:cNvPr>
          <p:cNvSpPr/>
          <p:nvPr/>
        </p:nvSpPr>
        <p:spPr>
          <a:xfrm>
            <a:off x="2458065" y="5064656"/>
            <a:ext cx="1514168" cy="737419"/>
          </a:xfrm>
          <a:prstGeom prst="parallelogram">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400" dirty="0">
                <a:latin typeface="굴림" panose="020B0600000101010101" pitchFamily="50" charset="-127"/>
                <a:ea typeface="굴림" panose="020B0600000101010101" pitchFamily="50" charset="-127"/>
              </a:rPr>
              <a:t>4</a:t>
            </a:r>
            <a:endParaRPr lang="ko-KR" altLang="en-US" sz="2400" dirty="0">
              <a:latin typeface="굴림" panose="020B0600000101010101" pitchFamily="50" charset="-127"/>
              <a:ea typeface="굴림" panose="020B0600000101010101" pitchFamily="50" charset="-127"/>
            </a:endParaRPr>
          </a:p>
        </p:txBody>
      </p:sp>
      <p:sp>
        <p:nvSpPr>
          <p:cNvPr id="16" name="직사각형 15">
            <a:extLst>
              <a:ext uri="{FF2B5EF4-FFF2-40B4-BE49-F238E27FC236}">
                <a16:creationId xmlns:a16="http://schemas.microsoft.com/office/drawing/2014/main" id="{CA4A8FD1-CA95-CF31-3804-824B4C701E2F}"/>
              </a:ext>
            </a:extLst>
          </p:cNvPr>
          <p:cNvSpPr/>
          <p:nvPr/>
        </p:nvSpPr>
        <p:spPr>
          <a:xfrm>
            <a:off x="3588774" y="5546436"/>
            <a:ext cx="5181600" cy="25563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TextBox 16">
            <a:extLst>
              <a:ext uri="{FF2B5EF4-FFF2-40B4-BE49-F238E27FC236}">
                <a16:creationId xmlns:a16="http://schemas.microsoft.com/office/drawing/2014/main" id="{47709D8F-76EA-D96F-FF87-17B2DD3C59DD}"/>
              </a:ext>
            </a:extLst>
          </p:cNvPr>
          <p:cNvSpPr txBox="1"/>
          <p:nvPr/>
        </p:nvSpPr>
        <p:spPr>
          <a:xfrm>
            <a:off x="3972233" y="5103984"/>
            <a:ext cx="4719483" cy="461665"/>
          </a:xfrm>
          <a:prstGeom prst="rect">
            <a:avLst/>
          </a:prstGeom>
          <a:noFill/>
        </p:spPr>
        <p:txBody>
          <a:bodyPr wrap="square" rtlCol="0">
            <a:spAutoFit/>
          </a:bodyPr>
          <a:lstStyle/>
          <a:p>
            <a:r>
              <a:rPr lang="ko-KR" altLang="en-US" sz="2400" dirty="0">
                <a:latin typeface="굴림" panose="020B0600000101010101" pitchFamily="50" charset="-127"/>
                <a:ea typeface="굴림" panose="020B0600000101010101" pitchFamily="50" charset="-127"/>
              </a:rPr>
              <a:t>임대주택 신청절차</a:t>
            </a:r>
          </a:p>
        </p:txBody>
      </p:sp>
      <p:pic>
        <p:nvPicPr>
          <p:cNvPr id="19" name="그림 18">
            <a:extLst>
              <a:ext uri="{FF2B5EF4-FFF2-40B4-BE49-F238E27FC236}">
                <a16:creationId xmlns:a16="http://schemas.microsoft.com/office/drawing/2014/main" id="{AA278AA6-C44E-A5C2-13E2-EEF5FFB8305B}"/>
              </a:ext>
            </a:extLst>
          </p:cNvPr>
          <p:cNvPicPr>
            <a:picLocks noChangeAspect="1"/>
          </p:cNvPicPr>
          <p:nvPr/>
        </p:nvPicPr>
        <p:blipFill>
          <a:blip r:embed="rId3">
            <a:extLst>
              <a:ext uri="{28A0092B-C50C-407E-A947-70E740481C1C}">
                <a14:useLocalDpi xmlns:a14="http://schemas.microsoft.com/office/drawing/2010/main" val="0"/>
              </a:ext>
            </a:extLst>
          </a:blip>
          <a:srcRect l="53553" t="65449" r="1580" b="2367"/>
          <a:stretch>
            <a:fillRect/>
          </a:stretch>
        </p:blipFill>
        <p:spPr>
          <a:xfrm>
            <a:off x="267698" y="1581091"/>
            <a:ext cx="1893171" cy="1768764"/>
          </a:xfrm>
          <a:prstGeom prst="rect">
            <a:avLst/>
          </a:prstGeom>
        </p:spPr>
      </p:pic>
    </p:spTree>
    <p:extLst>
      <p:ext uri="{BB962C8B-B14F-4D97-AF65-F5344CB8AC3E}">
        <p14:creationId xmlns:p14="http://schemas.microsoft.com/office/powerpoint/2010/main" val="1919657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B3746C9-4B5F-B9D7-8E7A-D8588D3F3C5C}"/>
              </a:ext>
            </a:extLst>
          </p:cNvPr>
          <p:cNvSpPr>
            <a:spLocks noGrp="1"/>
          </p:cNvSpPr>
          <p:nvPr>
            <p:ph type="title"/>
          </p:nvPr>
        </p:nvSpPr>
        <p:spPr/>
        <p:txBody>
          <a:bodyPr/>
          <a:lstStyle/>
          <a:p>
            <a:r>
              <a:rPr lang="en-US" altLang="ko-KR" dirty="0"/>
              <a:t>1. </a:t>
            </a:r>
            <a:r>
              <a:rPr lang="ko-KR" altLang="en-US" dirty="0"/>
              <a:t>임대주택 입주조건</a:t>
            </a:r>
          </a:p>
        </p:txBody>
      </p:sp>
      <p:sp>
        <p:nvSpPr>
          <p:cNvPr id="3" name="내용 개체 틀 2">
            <a:extLst>
              <a:ext uri="{FF2B5EF4-FFF2-40B4-BE49-F238E27FC236}">
                <a16:creationId xmlns:a16="http://schemas.microsoft.com/office/drawing/2014/main" id="{AB785619-C735-A695-CA1D-8054DDF8CAEC}"/>
              </a:ext>
            </a:extLst>
          </p:cNvPr>
          <p:cNvSpPr>
            <a:spLocks noGrp="1"/>
          </p:cNvSpPr>
          <p:nvPr>
            <p:ph idx="1"/>
          </p:nvPr>
        </p:nvSpPr>
        <p:spPr>
          <a:xfrm>
            <a:off x="336911" y="1194337"/>
            <a:ext cx="7676380" cy="2581250"/>
          </a:xfrm>
        </p:spPr>
        <p:txBody>
          <a:bodyPr>
            <a:noAutofit/>
          </a:bodyPr>
          <a:lstStyle/>
          <a:p>
            <a:pPr>
              <a:lnSpc>
                <a:spcPct val="150000"/>
              </a:lnSpc>
              <a:buFont typeface="Wingdings" panose="05000000000000000000" pitchFamily="2" charset="2"/>
              <a:buChar char="ü"/>
            </a:pPr>
            <a:r>
              <a:rPr lang="en-US" altLang="ko-KR" sz="2400" b="1" dirty="0">
                <a:latin typeface="굴림" panose="020B0600000101010101" pitchFamily="50" charset="-127"/>
                <a:ea typeface="굴림" panose="020B0600000101010101" pitchFamily="50" charset="-127"/>
              </a:rPr>
              <a:t>Rental housing classification</a:t>
            </a:r>
          </a:p>
          <a:p>
            <a:pPr lvl="1">
              <a:lnSpc>
                <a:spcPct val="150000"/>
              </a:lnSpc>
              <a:buFont typeface="Wingdings" panose="05000000000000000000" pitchFamily="2" charset="2"/>
              <a:buChar char="v"/>
            </a:pPr>
            <a:r>
              <a:rPr lang="en-US" altLang="ko-KR" sz="2000" dirty="0">
                <a:latin typeface="굴림" panose="020B0600000101010101" pitchFamily="50" charset="-127"/>
                <a:ea typeface="굴림" panose="020B0600000101010101" pitchFamily="50" charset="-127"/>
              </a:rPr>
              <a:t>Housing supplied for the purpose of conversion to apartments after rental or rental, divided into private rental housing according to the Special Act on Public Rental Housing and Private Rental Housing</a:t>
            </a:r>
            <a:endParaRPr lang="ko-KR" altLang="en-US" sz="2000" dirty="0">
              <a:latin typeface="굴림" panose="020B0600000101010101" pitchFamily="50" charset="-127"/>
              <a:ea typeface="굴림" panose="020B0600000101010101" pitchFamily="50" charset="-127"/>
            </a:endParaRPr>
          </a:p>
        </p:txBody>
      </p:sp>
      <p:sp>
        <p:nvSpPr>
          <p:cNvPr id="4" name="슬라이드 번호 개체 틀 3">
            <a:extLst>
              <a:ext uri="{FF2B5EF4-FFF2-40B4-BE49-F238E27FC236}">
                <a16:creationId xmlns:a16="http://schemas.microsoft.com/office/drawing/2014/main" id="{8D2B7755-C87E-81D4-0FC7-015EC75A24AF}"/>
              </a:ext>
            </a:extLst>
          </p:cNvPr>
          <p:cNvSpPr>
            <a:spLocks noGrp="1"/>
          </p:cNvSpPr>
          <p:nvPr>
            <p:ph type="sldNum" sz="quarter" idx="12"/>
          </p:nvPr>
        </p:nvSpPr>
        <p:spPr/>
        <p:txBody>
          <a:bodyPr/>
          <a:lstStyle/>
          <a:p>
            <a:fld id="{3727ADF2-4BA1-4B8E-9955-E0A2339E5B1D}" type="slidenum">
              <a:rPr lang="ko-KR" altLang="en-US" smtClean="0"/>
              <a:t>3</a:t>
            </a:fld>
            <a:endParaRPr lang="ko-KR" altLang="en-US"/>
          </a:p>
        </p:txBody>
      </p:sp>
      <p:sp>
        <p:nvSpPr>
          <p:cNvPr id="5" name="내용 개체 틀 2">
            <a:extLst>
              <a:ext uri="{FF2B5EF4-FFF2-40B4-BE49-F238E27FC236}">
                <a16:creationId xmlns:a16="http://schemas.microsoft.com/office/drawing/2014/main" id="{EED651F7-2D05-8614-D337-0E78E340C6DF}"/>
              </a:ext>
            </a:extLst>
          </p:cNvPr>
          <p:cNvSpPr txBox="1">
            <a:spLocks/>
          </p:cNvSpPr>
          <p:nvPr/>
        </p:nvSpPr>
        <p:spPr>
          <a:xfrm>
            <a:off x="336911" y="3775102"/>
            <a:ext cx="9232178" cy="2183246"/>
          </a:xfrm>
          <a:prstGeom prst="rect">
            <a:avLst/>
          </a:prstGeom>
        </p:spPr>
        <p:txBody>
          <a:bodyPr vert="horz" lIns="91440" tIns="45720" rIns="91440" bIns="4572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anose="05000000000000000000" pitchFamily="2" charset="2"/>
              <a:buChar char="ü"/>
            </a:pPr>
            <a:r>
              <a:rPr lang="ko-KR" altLang="en-US" sz="2400" b="1" dirty="0">
                <a:latin typeface="굴림" panose="020B0600000101010101" pitchFamily="50" charset="-127"/>
                <a:ea typeface="굴림" panose="020B0600000101010101" pitchFamily="50" charset="-127"/>
              </a:rPr>
              <a:t>입주조건</a:t>
            </a:r>
            <a:endParaRPr lang="en-US" altLang="ko-KR" sz="2400" b="1" dirty="0">
              <a:latin typeface="굴림" panose="020B0600000101010101" pitchFamily="50" charset="-127"/>
              <a:ea typeface="굴림" panose="020B0600000101010101" pitchFamily="50" charset="-127"/>
            </a:endParaRPr>
          </a:p>
          <a:p>
            <a:pPr lvl="1">
              <a:lnSpc>
                <a:spcPct val="150000"/>
              </a:lnSpc>
              <a:buFont typeface="Wingdings" panose="05000000000000000000" pitchFamily="2" charset="2"/>
              <a:buChar char="v"/>
            </a:pPr>
            <a:r>
              <a:rPr lang="ko-KR" altLang="en-US" sz="2000" dirty="0">
                <a:latin typeface="굴림" panose="020B0600000101010101" pitchFamily="50" charset="-127"/>
                <a:ea typeface="굴림" panose="020B0600000101010101" pitchFamily="50" charset="-127"/>
              </a:rPr>
              <a:t>임대주택 건설 최초공고일 </a:t>
            </a:r>
            <a:r>
              <a:rPr lang="en-US" altLang="ko-KR" sz="2000" dirty="0">
                <a:latin typeface="굴림" panose="020B0600000101010101" pitchFamily="50" charset="-127"/>
                <a:ea typeface="굴림" panose="020B0600000101010101" pitchFamily="50" charset="-127"/>
              </a:rPr>
              <a:t>1</a:t>
            </a:r>
            <a:r>
              <a:rPr lang="ko-KR" altLang="en-US" sz="2000" dirty="0">
                <a:latin typeface="굴림" panose="020B0600000101010101" pitchFamily="50" charset="-127"/>
                <a:ea typeface="굴림" panose="020B0600000101010101" pitchFamily="50" charset="-127"/>
              </a:rPr>
              <a:t>년 전부터 입주 시까지 무주택자</a:t>
            </a:r>
            <a:endParaRPr lang="en-US" altLang="ko-KR" sz="2000" dirty="0">
              <a:latin typeface="굴림" panose="020B0600000101010101" pitchFamily="50" charset="-127"/>
              <a:ea typeface="굴림" panose="020B0600000101010101" pitchFamily="50" charset="-127"/>
            </a:endParaRPr>
          </a:p>
          <a:p>
            <a:pPr lvl="1">
              <a:lnSpc>
                <a:spcPct val="150000"/>
              </a:lnSpc>
              <a:buFont typeface="Wingdings" panose="05000000000000000000" pitchFamily="2" charset="2"/>
              <a:buChar char="v"/>
            </a:pPr>
            <a:r>
              <a:rPr lang="ko-KR" altLang="en-US" sz="2000" dirty="0">
                <a:latin typeface="굴림" panose="020B0600000101010101" pitchFamily="50" charset="-127"/>
                <a:ea typeface="굴림" panose="020B0600000101010101" pitchFamily="50" charset="-127"/>
              </a:rPr>
              <a:t>임대주택 건설지역의 거주자로 전용면적 </a:t>
            </a:r>
            <a:r>
              <a:rPr lang="en-US" altLang="ko-KR" sz="2000" dirty="0">
                <a:latin typeface="굴림" panose="020B0600000101010101" pitchFamily="50" charset="-127"/>
                <a:ea typeface="굴림" panose="020B0600000101010101" pitchFamily="50" charset="-127"/>
              </a:rPr>
              <a:t>15</a:t>
            </a:r>
            <a:r>
              <a:rPr lang="ko-KR" altLang="en-US" sz="2000" dirty="0">
                <a:latin typeface="굴림" panose="020B0600000101010101" pitchFamily="50" charset="-127"/>
                <a:ea typeface="굴림" panose="020B0600000101010101" pitchFamily="50" charset="-127"/>
              </a:rPr>
              <a:t>평 이하인 경우 월평균 소득이 전년도의 도시근로자 평균소득 이하</a:t>
            </a:r>
          </a:p>
        </p:txBody>
      </p:sp>
      <p:pic>
        <p:nvPicPr>
          <p:cNvPr id="6" name="동영상">
            <a:hlinkClick r:id="" action="ppaction://media"/>
            <a:extLst>
              <a:ext uri="{FF2B5EF4-FFF2-40B4-BE49-F238E27FC236}">
                <a16:creationId xmlns:a16="http://schemas.microsoft.com/office/drawing/2014/main" id="{E5795800-63DF-C5EA-BF96-EDE267AB5C3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798774" y="2062316"/>
            <a:ext cx="1584325" cy="1219200"/>
          </a:xfrm>
          <a:prstGeom prst="rect">
            <a:avLst/>
          </a:prstGeom>
        </p:spPr>
      </p:pic>
    </p:spTree>
    <p:extLst>
      <p:ext uri="{BB962C8B-B14F-4D97-AF65-F5344CB8AC3E}">
        <p14:creationId xmlns:p14="http://schemas.microsoft.com/office/powerpoint/2010/main" val="367659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78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사각형: 위쪽 모서리의 한쪽은 둥글고 다른 한쪽은 잘림 16">
            <a:extLst>
              <a:ext uri="{FF2B5EF4-FFF2-40B4-BE49-F238E27FC236}">
                <a16:creationId xmlns:a16="http://schemas.microsoft.com/office/drawing/2014/main" id="{34A6E4C0-14AA-7DB6-9F73-046179FD270A}"/>
              </a:ext>
            </a:extLst>
          </p:cNvPr>
          <p:cNvSpPr/>
          <p:nvPr/>
        </p:nvSpPr>
        <p:spPr>
          <a:xfrm>
            <a:off x="5692867" y="1571215"/>
            <a:ext cx="3706761" cy="855403"/>
          </a:xfrm>
          <a:prstGeom prst="snip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사각형: 위쪽 모서리의 한쪽은 둥글고 다른 한쪽은 잘림 15">
            <a:extLst>
              <a:ext uri="{FF2B5EF4-FFF2-40B4-BE49-F238E27FC236}">
                <a16:creationId xmlns:a16="http://schemas.microsoft.com/office/drawing/2014/main" id="{EFDFA99C-F9FF-97B1-DED0-C0BEE2D844CB}"/>
              </a:ext>
            </a:extLst>
          </p:cNvPr>
          <p:cNvSpPr/>
          <p:nvPr/>
        </p:nvSpPr>
        <p:spPr>
          <a:xfrm>
            <a:off x="3716582" y="1577105"/>
            <a:ext cx="1976285" cy="855403"/>
          </a:xfrm>
          <a:prstGeom prst="snip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사각형: 위쪽 모서리의 한쪽은 둥글고 다른 한쪽은 잘림 14">
            <a:extLst>
              <a:ext uri="{FF2B5EF4-FFF2-40B4-BE49-F238E27FC236}">
                <a16:creationId xmlns:a16="http://schemas.microsoft.com/office/drawing/2014/main" id="{DA6C46B1-A830-99ED-FEC3-EFD99F6E2475}"/>
              </a:ext>
            </a:extLst>
          </p:cNvPr>
          <p:cNvSpPr/>
          <p:nvPr/>
        </p:nvSpPr>
        <p:spPr>
          <a:xfrm>
            <a:off x="1425667" y="1582993"/>
            <a:ext cx="2290915" cy="855403"/>
          </a:xfrm>
          <a:prstGeom prst="snip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a:extLst>
              <a:ext uri="{FF2B5EF4-FFF2-40B4-BE49-F238E27FC236}">
                <a16:creationId xmlns:a16="http://schemas.microsoft.com/office/drawing/2014/main" id="{4CDCD201-5F52-B6C0-C235-6990E2A56C3F}"/>
              </a:ext>
            </a:extLst>
          </p:cNvPr>
          <p:cNvSpPr>
            <a:spLocks noGrp="1"/>
          </p:cNvSpPr>
          <p:nvPr>
            <p:ph type="title"/>
          </p:nvPr>
        </p:nvSpPr>
        <p:spPr/>
        <p:txBody>
          <a:bodyPr/>
          <a:lstStyle/>
          <a:p>
            <a:r>
              <a:rPr lang="en-US" altLang="ko-KR" dirty="0"/>
              <a:t>2. </a:t>
            </a:r>
            <a:r>
              <a:rPr lang="ko-KR" altLang="en-US" dirty="0"/>
              <a:t>임대주택 구분 및 조건비교</a:t>
            </a:r>
          </a:p>
        </p:txBody>
      </p:sp>
      <p:graphicFrame>
        <p:nvGraphicFramePr>
          <p:cNvPr id="5" name="내용 개체 틀 4">
            <a:extLst>
              <a:ext uri="{FF2B5EF4-FFF2-40B4-BE49-F238E27FC236}">
                <a16:creationId xmlns:a16="http://schemas.microsoft.com/office/drawing/2014/main" id="{4C1C915E-9C8F-1B37-E65E-15A02F0B4863}"/>
              </a:ext>
            </a:extLst>
          </p:cNvPr>
          <p:cNvGraphicFramePr>
            <a:graphicFrameLocks noGrp="1"/>
          </p:cNvGraphicFramePr>
          <p:nvPr>
            <p:ph idx="1"/>
            <p:extLst>
              <p:ext uri="{D42A27DB-BD31-4B8C-83A1-F6EECF244321}">
                <p14:modId xmlns:p14="http://schemas.microsoft.com/office/powerpoint/2010/main" val="1520716752"/>
              </p:ext>
            </p:extLst>
          </p:nvPr>
        </p:nvGraphicFramePr>
        <p:xfrm>
          <a:off x="1425679" y="2438398"/>
          <a:ext cx="8141108" cy="3264312"/>
        </p:xfrm>
        <a:graphic>
          <a:graphicData uri="http://schemas.openxmlformats.org/drawingml/2006/table">
            <a:tbl>
              <a:tblPr>
                <a:tableStyleId>{08FB837D-C827-4EFA-A057-4D05807E0F7C}</a:tableStyleId>
              </a:tblPr>
              <a:tblGrid>
                <a:gridCol w="2321760">
                  <a:extLst>
                    <a:ext uri="{9D8B030D-6E8A-4147-A177-3AD203B41FA5}">
                      <a16:colId xmlns:a16="http://schemas.microsoft.com/office/drawing/2014/main" val="912362276"/>
                    </a:ext>
                  </a:extLst>
                </a:gridCol>
                <a:gridCol w="2012857">
                  <a:extLst>
                    <a:ext uri="{9D8B030D-6E8A-4147-A177-3AD203B41FA5}">
                      <a16:colId xmlns:a16="http://schemas.microsoft.com/office/drawing/2014/main" val="1142687817"/>
                    </a:ext>
                  </a:extLst>
                </a:gridCol>
                <a:gridCol w="3806491">
                  <a:extLst>
                    <a:ext uri="{9D8B030D-6E8A-4147-A177-3AD203B41FA5}">
                      <a16:colId xmlns:a16="http://schemas.microsoft.com/office/drawing/2014/main" val="2808275160"/>
                    </a:ext>
                  </a:extLst>
                </a:gridCol>
              </a:tblGrid>
              <a:tr h="1088104">
                <a:tc>
                  <a:txBody>
                    <a:bodyPr/>
                    <a:lstStyle/>
                    <a:p>
                      <a:pPr algn="ctr" latinLnBrk="1"/>
                      <a:r>
                        <a:rPr lang="ko-KR" altLang="en-US" sz="1800" dirty="0">
                          <a:latin typeface="돋움" panose="020B0600000101010101" pitchFamily="50" charset="-127"/>
                          <a:ea typeface="돋움" panose="020B0600000101010101" pitchFamily="50" charset="-127"/>
                        </a:rPr>
                        <a:t>국가</a:t>
                      </a:r>
                      <a:r>
                        <a:rPr lang="en-US" altLang="ko-KR" sz="1800" dirty="0">
                          <a:latin typeface="돋움" panose="020B0600000101010101" pitchFamily="50" charset="-127"/>
                          <a:ea typeface="돋움" panose="020B0600000101010101" pitchFamily="50" charset="-127"/>
                        </a:rPr>
                        <a:t>, </a:t>
                      </a:r>
                      <a:r>
                        <a:rPr lang="ko-KR" altLang="en-US" sz="1800" dirty="0">
                          <a:latin typeface="돋움" panose="020B0600000101010101" pitchFamily="50" charset="-127"/>
                          <a:ea typeface="돋움" panose="020B0600000101010101" pitchFamily="50" charset="-127"/>
                        </a:rPr>
                        <a:t>지자체</a:t>
                      </a:r>
                      <a:r>
                        <a:rPr lang="en-US" altLang="ko-KR" sz="1800" dirty="0">
                          <a:latin typeface="돋움" panose="020B0600000101010101" pitchFamily="50" charset="-127"/>
                          <a:ea typeface="돋움" panose="020B0600000101010101" pitchFamily="50" charset="-127"/>
                        </a:rPr>
                        <a:t>,</a:t>
                      </a:r>
                    </a:p>
                    <a:p>
                      <a:pPr algn="ctr" latinLnBrk="1"/>
                      <a:r>
                        <a:rPr lang="en-US" altLang="ko-KR" sz="1800" dirty="0">
                          <a:latin typeface="돋움" panose="020B0600000101010101" pitchFamily="50" charset="-127"/>
                          <a:ea typeface="돋움" panose="020B0600000101010101" pitchFamily="50" charset="-127"/>
                        </a:rPr>
                        <a:t>LH</a:t>
                      </a:r>
                      <a:r>
                        <a:rPr lang="ko-KR" altLang="en-US" sz="1800" dirty="0">
                          <a:latin typeface="돋움" panose="020B0600000101010101" pitchFamily="50" charset="-127"/>
                          <a:ea typeface="돋움" panose="020B0600000101010101" pitchFamily="50" charset="-127"/>
                        </a:rPr>
                        <a:t>공사</a:t>
                      </a:r>
                      <a:r>
                        <a:rPr lang="en-US" altLang="ko-KR" sz="1800" dirty="0">
                          <a:latin typeface="돋움" panose="020B0600000101010101" pitchFamily="50" charset="-127"/>
                          <a:ea typeface="돋움" panose="020B0600000101010101" pitchFamily="50" charset="-127"/>
                        </a:rPr>
                        <a:t>, </a:t>
                      </a:r>
                      <a:r>
                        <a:rPr lang="ko-KR" altLang="en-US" sz="1800" dirty="0">
                          <a:latin typeface="돋움" panose="020B0600000101010101" pitchFamily="50" charset="-127"/>
                          <a:ea typeface="돋움" panose="020B0600000101010101" pitchFamily="50" charset="-127"/>
                        </a:rPr>
                        <a:t>지방공사</a:t>
                      </a:r>
                    </a:p>
                  </a:txBody>
                  <a:tcPr anchor="ctr"/>
                </a:tc>
                <a:tc>
                  <a:txBody>
                    <a:bodyPr/>
                    <a:lstStyle/>
                    <a:p>
                      <a:pPr algn="ctr" latinLnBrk="1"/>
                      <a:r>
                        <a:rPr lang="ko-KR" altLang="en-US" sz="1800" dirty="0">
                          <a:latin typeface="돋움" panose="020B0600000101010101" pitchFamily="50" charset="-127"/>
                          <a:ea typeface="돋움" panose="020B0600000101010101" pitchFamily="50" charset="-127"/>
                        </a:rPr>
                        <a:t>영구 또는 </a:t>
                      </a:r>
                      <a:r>
                        <a:rPr lang="en-US" altLang="ko-KR" sz="1800" dirty="0">
                          <a:latin typeface="돋움" panose="020B0600000101010101" pitchFamily="50" charset="-127"/>
                          <a:ea typeface="돋움" panose="020B0600000101010101" pitchFamily="50" charset="-127"/>
                        </a:rPr>
                        <a:t>50</a:t>
                      </a:r>
                      <a:r>
                        <a:rPr lang="ko-KR" altLang="en-US" sz="1800" dirty="0">
                          <a:latin typeface="돋움" panose="020B0600000101010101" pitchFamily="50" charset="-127"/>
                          <a:ea typeface="돋움" panose="020B0600000101010101" pitchFamily="50" charset="-127"/>
                        </a:rPr>
                        <a:t>년</a:t>
                      </a:r>
                    </a:p>
                  </a:txBody>
                  <a:tcPr anchor="ctr"/>
                </a:tc>
                <a:tc>
                  <a:txBody>
                    <a:bodyPr/>
                    <a:lstStyle/>
                    <a:p>
                      <a:pPr algn="ctr" latinLnBrk="1"/>
                      <a:r>
                        <a:rPr lang="ko-KR" altLang="en-US" sz="1800" dirty="0">
                          <a:latin typeface="돋움" panose="020B0600000101010101" pitchFamily="50" charset="-127"/>
                          <a:ea typeface="돋움" panose="020B0600000101010101" pitchFamily="50" charset="-127"/>
                        </a:rPr>
                        <a:t>생계급여 또는 의료급여 </a:t>
                      </a:r>
                      <a:r>
                        <a:rPr lang="ko-KR" altLang="en-US" sz="1800" dirty="0" err="1">
                          <a:latin typeface="돋움" panose="020B0600000101010101" pitchFamily="50" charset="-127"/>
                          <a:ea typeface="돋움" panose="020B0600000101010101" pitchFamily="50" charset="-127"/>
                        </a:rPr>
                        <a:t>수급자</a:t>
                      </a:r>
                      <a:r>
                        <a:rPr lang="en-US" altLang="ko-KR" sz="1800" dirty="0">
                          <a:latin typeface="돋움" panose="020B0600000101010101" pitchFamily="50" charset="-127"/>
                          <a:ea typeface="돋움" panose="020B0600000101010101" pitchFamily="50" charset="-127"/>
                        </a:rPr>
                        <a:t>,</a:t>
                      </a:r>
                    </a:p>
                    <a:p>
                      <a:pPr algn="ctr" latinLnBrk="1"/>
                      <a:r>
                        <a:rPr lang="ko-KR" altLang="en-US" sz="1800" dirty="0">
                          <a:latin typeface="돋움" panose="020B0600000101010101" pitchFamily="50" charset="-127"/>
                          <a:ea typeface="돋움" panose="020B0600000101010101" pitchFamily="50" charset="-127"/>
                        </a:rPr>
                        <a:t>국가유공자</a:t>
                      </a:r>
                      <a:r>
                        <a:rPr lang="en-US" altLang="ko-KR" sz="1800" dirty="0">
                          <a:latin typeface="돋움" panose="020B0600000101010101" pitchFamily="50" charset="-127"/>
                          <a:ea typeface="돋움" panose="020B0600000101010101" pitchFamily="50" charset="-127"/>
                        </a:rPr>
                        <a:t>, </a:t>
                      </a:r>
                      <a:r>
                        <a:rPr lang="ko-KR" altLang="en-US" sz="1800" dirty="0">
                          <a:latin typeface="돋움" panose="020B0600000101010101" pitchFamily="50" charset="-127"/>
                          <a:ea typeface="돋움" panose="020B0600000101010101" pitchFamily="50" charset="-127"/>
                        </a:rPr>
                        <a:t>일본군 위안부 피해자</a:t>
                      </a:r>
                      <a:r>
                        <a:rPr lang="en-US" altLang="ko-KR" sz="1800" dirty="0">
                          <a:latin typeface="돋움" panose="020B0600000101010101" pitchFamily="50" charset="-127"/>
                          <a:ea typeface="돋움" panose="020B0600000101010101" pitchFamily="50" charset="-127"/>
                        </a:rPr>
                        <a:t>, </a:t>
                      </a:r>
                      <a:r>
                        <a:rPr lang="ko-KR" altLang="en-US" sz="1800" dirty="0">
                          <a:latin typeface="돋움" panose="020B0600000101010101" pitchFamily="50" charset="-127"/>
                          <a:ea typeface="돋움" panose="020B0600000101010101" pitchFamily="50" charset="-127"/>
                        </a:rPr>
                        <a:t>한부모가족 등 사회보호계층</a:t>
                      </a:r>
                    </a:p>
                  </a:txBody>
                  <a:tcPr anchor="ctr"/>
                </a:tc>
                <a:extLst>
                  <a:ext uri="{0D108BD9-81ED-4DB2-BD59-A6C34878D82A}">
                    <a16:rowId xmlns:a16="http://schemas.microsoft.com/office/drawing/2014/main" val="2698798544"/>
                  </a:ext>
                </a:extLst>
              </a:tr>
              <a:tr h="1088104">
                <a:tc>
                  <a:txBody>
                    <a:bodyPr/>
                    <a:lstStyle/>
                    <a:p>
                      <a:pPr algn="ctr" latinLnBrk="1"/>
                      <a:r>
                        <a:rPr lang="ko-KR" altLang="en-US" sz="1800" dirty="0">
                          <a:latin typeface="돋움" panose="020B0600000101010101" pitchFamily="50" charset="-127"/>
                          <a:ea typeface="돋움" panose="020B0600000101010101" pitchFamily="50" charset="-127"/>
                        </a:rPr>
                        <a:t>정부</a:t>
                      </a:r>
                      <a:r>
                        <a:rPr lang="en-US" altLang="ko-KR" sz="1800" dirty="0">
                          <a:latin typeface="돋움" panose="020B0600000101010101" pitchFamily="50" charset="-127"/>
                          <a:ea typeface="돋움" panose="020B0600000101010101" pitchFamily="50" charset="-127"/>
                        </a:rPr>
                        <a:t>(LH</a:t>
                      </a:r>
                      <a:r>
                        <a:rPr lang="ko-KR" altLang="en-US" sz="1800" dirty="0">
                          <a:latin typeface="돋움" panose="020B0600000101010101" pitchFamily="50" charset="-127"/>
                          <a:ea typeface="돋움" panose="020B0600000101010101" pitchFamily="50" charset="-127"/>
                        </a:rPr>
                        <a:t>공사</a:t>
                      </a:r>
                      <a:r>
                        <a:rPr lang="en-US" altLang="ko-KR" sz="1800" dirty="0">
                          <a:latin typeface="돋움" panose="020B0600000101010101" pitchFamily="50" charset="-127"/>
                          <a:ea typeface="돋움" panose="020B0600000101010101" pitchFamily="50" charset="-127"/>
                        </a:rPr>
                        <a:t>)</a:t>
                      </a:r>
                      <a:endParaRPr lang="ko-KR" altLang="en-US" sz="1800" dirty="0">
                        <a:latin typeface="돋움" panose="020B0600000101010101" pitchFamily="50" charset="-127"/>
                        <a:ea typeface="돋움" panose="020B0600000101010101" pitchFamily="50" charset="-127"/>
                      </a:endParaRPr>
                    </a:p>
                  </a:txBody>
                  <a:tcPr anchor="ctr"/>
                </a:tc>
                <a:tc>
                  <a:txBody>
                    <a:bodyPr/>
                    <a:lstStyle/>
                    <a:p>
                      <a:pPr algn="ctr" latinLnBrk="1"/>
                      <a:r>
                        <a:rPr lang="ko-KR" altLang="en-US" sz="1800" dirty="0">
                          <a:latin typeface="돋움" panose="020B0600000101010101" pitchFamily="50" charset="-127"/>
                          <a:ea typeface="돋움" panose="020B0600000101010101" pitchFamily="50" charset="-127"/>
                        </a:rPr>
                        <a:t>최대 </a:t>
                      </a:r>
                      <a:r>
                        <a:rPr lang="en-US" altLang="ko-KR" sz="1800" dirty="0">
                          <a:latin typeface="돋움" panose="020B0600000101010101" pitchFamily="50" charset="-127"/>
                          <a:ea typeface="돋움" panose="020B0600000101010101" pitchFamily="50" charset="-127"/>
                        </a:rPr>
                        <a:t>10</a:t>
                      </a:r>
                      <a:r>
                        <a:rPr lang="ko-KR" altLang="en-US" sz="1800" dirty="0">
                          <a:latin typeface="돋움" panose="020B0600000101010101" pitchFamily="50" charset="-127"/>
                          <a:ea typeface="돋움" panose="020B0600000101010101" pitchFamily="50" charset="-127"/>
                        </a:rPr>
                        <a:t>년</a:t>
                      </a:r>
                    </a:p>
                  </a:txBody>
                  <a:tcPr anchor="ctr"/>
                </a:tc>
                <a:tc>
                  <a:txBody>
                    <a:bodyPr/>
                    <a:lstStyle/>
                    <a:p>
                      <a:pPr algn="ctr" latinLnBrk="1"/>
                      <a:r>
                        <a:rPr lang="ko-KR" altLang="en-US" sz="1800" dirty="0" err="1">
                          <a:latin typeface="돋움" panose="020B0600000101010101" pitchFamily="50" charset="-127"/>
                          <a:ea typeface="돋움" panose="020B0600000101010101" pitchFamily="50" charset="-127"/>
                        </a:rPr>
                        <a:t>주택청약종합저축통장</a:t>
                      </a:r>
                      <a:r>
                        <a:rPr lang="ko-KR" altLang="en-US" sz="1800" dirty="0">
                          <a:latin typeface="돋움" panose="020B0600000101010101" pitchFamily="50" charset="-127"/>
                          <a:ea typeface="돋움" panose="020B0600000101010101" pitchFamily="50" charset="-127"/>
                        </a:rPr>
                        <a:t> 또는 청약저축이 있는 무주택자</a:t>
                      </a:r>
                    </a:p>
                  </a:txBody>
                  <a:tcPr anchor="ctr"/>
                </a:tc>
                <a:extLst>
                  <a:ext uri="{0D108BD9-81ED-4DB2-BD59-A6C34878D82A}">
                    <a16:rowId xmlns:a16="http://schemas.microsoft.com/office/drawing/2014/main" val="27472895"/>
                  </a:ext>
                </a:extLst>
              </a:tr>
              <a:tr h="1088104">
                <a:tc>
                  <a:txBody>
                    <a:bodyPr/>
                    <a:lstStyle/>
                    <a:p>
                      <a:pPr algn="ctr" latinLnBrk="1"/>
                      <a:r>
                        <a:rPr lang="ko-KR" altLang="en-US" sz="1800" dirty="0">
                          <a:latin typeface="돋움" panose="020B0600000101010101" pitchFamily="50" charset="-127"/>
                          <a:ea typeface="돋움" panose="020B0600000101010101" pitchFamily="50" charset="-127"/>
                        </a:rPr>
                        <a:t>민간 사업자</a:t>
                      </a:r>
                    </a:p>
                  </a:txBody>
                  <a:tcPr anchor="ctr"/>
                </a:tc>
                <a:tc>
                  <a:txBody>
                    <a:bodyPr/>
                    <a:lstStyle/>
                    <a:p>
                      <a:pPr algn="ctr" latinLnBrk="1"/>
                      <a:r>
                        <a:rPr lang="ko-KR" altLang="en-US" sz="1800" dirty="0">
                          <a:latin typeface="돋움" panose="020B0600000101010101" pitchFamily="50" charset="-127"/>
                          <a:ea typeface="돋움" panose="020B0600000101010101" pitchFamily="50" charset="-127"/>
                        </a:rPr>
                        <a:t>최대 </a:t>
                      </a:r>
                      <a:r>
                        <a:rPr lang="en-US" altLang="ko-KR" sz="1800" dirty="0">
                          <a:latin typeface="돋움" panose="020B0600000101010101" pitchFamily="50" charset="-127"/>
                          <a:ea typeface="돋움" panose="020B0600000101010101" pitchFamily="50" charset="-127"/>
                        </a:rPr>
                        <a:t>8</a:t>
                      </a:r>
                      <a:r>
                        <a:rPr lang="ko-KR" altLang="en-US" sz="1800" dirty="0">
                          <a:latin typeface="돋움" panose="020B0600000101010101" pitchFamily="50" charset="-127"/>
                          <a:ea typeface="돋움" panose="020B0600000101010101" pitchFamily="50" charset="-127"/>
                        </a:rPr>
                        <a:t>년</a:t>
                      </a:r>
                    </a:p>
                  </a:txBody>
                  <a:tcPr anchor="ctr"/>
                </a:tc>
                <a:tc>
                  <a:txBody>
                    <a:bodyPr/>
                    <a:lstStyle/>
                    <a:p>
                      <a:pPr algn="ctr" latinLnBrk="1"/>
                      <a:r>
                        <a:rPr lang="ko-KR" altLang="en-US" sz="1800" dirty="0">
                          <a:latin typeface="돋움" panose="020B0600000101010101" pitchFamily="50" charset="-127"/>
                          <a:ea typeface="돋움" panose="020B0600000101010101" pitchFamily="50" charset="-127"/>
                        </a:rPr>
                        <a:t>없음</a:t>
                      </a:r>
                    </a:p>
                  </a:txBody>
                  <a:tcPr anchor="ctr"/>
                </a:tc>
                <a:extLst>
                  <a:ext uri="{0D108BD9-81ED-4DB2-BD59-A6C34878D82A}">
                    <a16:rowId xmlns:a16="http://schemas.microsoft.com/office/drawing/2014/main" val="3513022097"/>
                  </a:ext>
                </a:extLst>
              </a:tr>
            </a:tbl>
          </a:graphicData>
        </a:graphic>
      </p:graphicFrame>
      <p:sp>
        <p:nvSpPr>
          <p:cNvPr id="4" name="슬라이드 번호 개체 틀 3">
            <a:extLst>
              <a:ext uri="{FF2B5EF4-FFF2-40B4-BE49-F238E27FC236}">
                <a16:creationId xmlns:a16="http://schemas.microsoft.com/office/drawing/2014/main" id="{C105B795-B2A4-5D52-9D58-726F8FC25249}"/>
              </a:ext>
            </a:extLst>
          </p:cNvPr>
          <p:cNvSpPr>
            <a:spLocks noGrp="1"/>
          </p:cNvSpPr>
          <p:nvPr>
            <p:ph type="sldNum" sz="quarter" idx="12"/>
          </p:nvPr>
        </p:nvSpPr>
        <p:spPr/>
        <p:txBody>
          <a:bodyPr/>
          <a:lstStyle/>
          <a:p>
            <a:fld id="{3727ADF2-4BA1-4B8E-9955-E0A2339E5B1D}" type="slidenum">
              <a:rPr lang="ko-KR" altLang="en-US" smtClean="0"/>
              <a:t>4</a:t>
            </a:fld>
            <a:endParaRPr lang="ko-KR" altLang="en-US"/>
          </a:p>
        </p:txBody>
      </p:sp>
      <p:sp>
        <p:nvSpPr>
          <p:cNvPr id="7" name="사다리꼴 6">
            <a:extLst>
              <a:ext uri="{FF2B5EF4-FFF2-40B4-BE49-F238E27FC236}">
                <a16:creationId xmlns:a16="http://schemas.microsoft.com/office/drawing/2014/main" id="{79958251-F9CF-F6FC-9761-E90954E90E02}"/>
              </a:ext>
            </a:extLst>
          </p:cNvPr>
          <p:cNvSpPr/>
          <p:nvPr/>
        </p:nvSpPr>
        <p:spPr>
          <a:xfrm>
            <a:off x="1425677" y="1724585"/>
            <a:ext cx="2290915" cy="707923"/>
          </a:xfrm>
          <a:prstGeom prst="trapezoi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latin typeface="돋움" panose="020B0600000101010101" pitchFamily="50" charset="-127"/>
                <a:ea typeface="돋움" panose="020B0600000101010101" pitchFamily="50" charset="-127"/>
              </a:rPr>
              <a:t>사업 시행사</a:t>
            </a:r>
          </a:p>
        </p:txBody>
      </p:sp>
      <p:sp>
        <p:nvSpPr>
          <p:cNvPr id="9" name="사다리꼴 8">
            <a:extLst>
              <a:ext uri="{FF2B5EF4-FFF2-40B4-BE49-F238E27FC236}">
                <a16:creationId xmlns:a16="http://schemas.microsoft.com/office/drawing/2014/main" id="{F3E57A14-C00A-1860-DD01-4C35026A441C}"/>
              </a:ext>
            </a:extLst>
          </p:cNvPr>
          <p:cNvSpPr/>
          <p:nvPr/>
        </p:nvSpPr>
        <p:spPr>
          <a:xfrm>
            <a:off x="3716592" y="1724585"/>
            <a:ext cx="1976285" cy="707923"/>
          </a:xfrm>
          <a:prstGeom prst="trapezoi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latin typeface="돋움" panose="020B0600000101010101" pitchFamily="50" charset="-127"/>
                <a:ea typeface="돋움" panose="020B0600000101010101" pitchFamily="50" charset="-127"/>
              </a:rPr>
              <a:t>임대기간</a:t>
            </a:r>
          </a:p>
        </p:txBody>
      </p:sp>
      <p:sp>
        <p:nvSpPr>
          <p:cNvPr id="11" name="사다리꼴 10">
            <a:extLst>
              <a:ext uri="{FF2B5EF4-FFF2-40B4-BE49-F238E27FC236}">
                <a16:creationId xmlns:a16="http://schemas.microsoft.com/office/drawing/2014/main" id="{81385C76-A25F-3F4C-7DE9-12F6A89FBE8D}"/>
              </a:ext>
            </a:extLst>
          </p:cNvPr>
          <p:cNvSpPr/>
          <p:nvPr/>
        </p:nvSpPr>
        <p:spPr>
          <a:xfrm>
            <a:off x="5692877" y="1724585"/>
            <a:ext cx="3706761" cy="707923"/>
          </a:xfrm>
          <a:prstGeom prst="trapezoi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latin typeface="돋움" panose="020B0600000101010101" pitchFamily="50" charset="-127"/>
                <a:ea typeface="돋움" panose="020B0600000101010101" pitchFamily="50" charset="-127"/>
              </a:rPr>
              <a:t>입주조건</a:t>
            </a:r>
          </a:p>
        </p:txBody>
      </p:sp>
      <p:sp>
        <p:nvSpPr>
          <p:cNvPr id="12" name="화살표: 오각형 11">
            <a:extLst>
              <a:ext uri="{FF2B5EF4-FFF2-40B4-BE49-F238E27FC236}">
                <a16:creationId xmlns:a16="http://schemas.microsoft.com/office/drawing/2014/main" id="{BF32735C-1F97-2CC6-A408-73012CA0D732}"/>
              </a:ext>
            </a:extLst>
          </p:cNvPr>
          <p:cNvSpPr/>
          <p:nvPr/>
        </p:nvSpPr>
        <p:spPr>
          <a:xfrm flipH="1">
            <a:off x="255639" y="2432508"/>
            <a:ext cx="1170030" cy="1129732"/>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solidFill>
                  <a:schemeClr val="tx1"/>
                </a:solidFill>
                <a:latin typeface="돋움" panose="020B0600000101010101" pitchFamily="50" charset="-127"/>
                <a:ea typeface="돋움" panose="020B0600000101010101" pitchFamily="50" charset="-127"/>
              </a:rPr>
              <a:t>영구</a:t>
            </a:r>
            <a:endParaRPr lang="en-US" altLang="ko-KR" dirty="0">
              <a:solidFill>
                <a:schemeClr val="tx1"/>
              </a:solidFill>
              <a:latin typeface="돋움" panose="020B0600000101010101" pitchFamily="50" charset="-127"/>
              <a:ea typeface="돋움" panose="020B0600000101010101" pitchFamily="50" charset="-127"/>
            </a:endParaRPr>
          </a:p>
          <a:p>
            <a:pPr algn="ctr"/>
            <a:r>
              <a:rPr lang="ko-KR" altLang="en-US" dirty="0">
                <a:solidFill>
                  <a:schemeClr val="tx1"/>
                </a:solidFill>
                <a:latin typeface="돋움" panose="020B0600000101010101" pitchFamily="50" charset="-127"/>
                <a:ea typeface="돋움" panose="020B0600000101010101" pitchFamily="50" charset="-127"/>
              </a:rPr>
              <a:t>임대</a:t>
            </a:r>
          </a:p>
        </p:txBody>
      </p:sp>
      <p:sp>
        <p:nvSpPr>
          <p:cNvPr id="13" name="화살표: 오각형 12">
            <a:extLst>
              <a:ext uri="{FF2B5EF4-FFF2-40B4-BE49-F238E27FC236}">
                <a16:creationId xmlns:a16="http://schemas.microsoft.com/office/drawing/2014/main" id="{1A6452D8-3B10-D682-3D09-4735D0C9094A}"/>
              </a:ext>
            </a:extLst>
          </p:cNvPr>
          <p:cNvSpPr/>
          <p:nvPr/>
        </p:nvSpPr>
        <p:spPr>
          <a:xfrm flipH="1">
            <a:off x="255634" y="4611328"/>
            <a:ext cx="1170036" cy="1085199"/>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solidFill>
                  <a:schemeClr val="tx1"/>
                </a:solidFill>
                <a:latin typeface="돋움" panose="020B0600000101010101" pitchFamily="50" charset="-127"/>
                <a:ea typeface="돋움" panose="020B0600000101010101" pitchFamily="50" charset="-127"/>
              </a:rPr>
              <a:t>민간</a:t>
            </a:r>
            <a:endParaRPr lang="en-US" altLang="ko-KR" dirty="0">
              <a:solidFill>
                <a:schemeClr val="tx1"/>
              </a:solidFill>
              <a:latin typeface="돋움" panose="020B0600000101010101" pitchFamily="50" charset="-127"/>
              <a:ea typeface="돋움" panose="020B0600000101010101" pitchFamily="50" charset="-127"/>
            </a:endParaRPr>
          </a:p>
          <a:p>
            <a:pPr algn="ctr"/>
            <a:r>
              <a:rPr lang="ko-KR" altLang="en-US" dirty="0">
                <a:solidFill>
                  <a:schemeClr val="tx1"/>
                </a:solidFill>
                <a:latin typeface="돋움" panose="020B0600000101010101" pitchFamily="50" charset="-127"/>
                <a:ea typeface="돋움" panose="020B0600000101010101" pitchFamily="50" charset="-127"/>
              </a:rPr>
              <a:t>임대</a:t>
            </a:r>
          </a:p>
        </p:txBody>
      </p:sp>
      <p:sp>
        <p:nvSpPr>
          <p:cNvPr id="14" name="화살표: 오각형 13">
            <a:extLst>
              <a:ext uri="{FF2B5EF4-FFF2-40B4-BE49-F238E27FC236}">
                <a16:creationId xmlns:a16="http://schemas.microsoft.com/office/drawing/2014/main" id="{A3D665A0-A81F-0671-41EC-3AA9FD7F3632}"/>
              </a:ext>
            </a:extLst>
          </p:cNvPr>
          <p:cNvSpPr/>
          <p:nvPr/>
        </p:nvSpPr>
        <p:spPr>
          <a:xfrm flipH="1">
            <a:off x="255632" y="3562239"/>
            <a:ext cx="1170035" cy="1049089"/>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solidFill>
                  <a:schemeClr val="tx1"/>
                </a:solidFill>
                <a:latin typeface="돋움" panose="020B0600000101010101" pitchFamily="50" charset="-127"/>
                <a:ea typeface="돋움" panose="020B0600000101010101" pitchFamily="50" charset="-127"/>
              </a:rPr>
              <a:t>공공</a:t>
            </a:r>
            <a:endParaRPr lang="en-US" altLang="ko-KR" dirty="0">
              <a:solidFill>
                <a:schemeClr val="tx1"/>
              </a:solidFill>
              <a:latin typeface="돋움" panose="020B0600000101010101" pitchFamily="50" charset="-127"/>
              <a:ea typeface="돋움" panose="020B0600000101010101" pitchFamily="50" charset="-127"/>
            </a:endParaRPr>
          </a:p>
          <a:p>
            <a:pPr algn="ctr"/>
            <a:r>
              <a:rPr lang="ko-KR" altLang="en-US" dirty="0">
                <a:solidFill>
                  <a:schemeClr val="tx1"/>
                </a:solidFill>
                <a:latin typeface="돋움" panose="020B0600000101010101" pitchFamily="50" charset="-127"/>
                <a:ea typeface="돋움" panose="020B0600000101010101" pitchFamily="50" charset="-127"/>
              </a:rPr>
              <a:t>임대</a:t>
            </a:r>
          </a:p>
        </p:txBody>
      </p:sp>
    </p:spTree>
    <p:extLst>
      <p:ext uri="{BB962C8B-B14F-4D97-AF65-F5344CB8AC3E}">
        <p14:creationId xmlns:p14="http://schemas.microsoft.com/office/powerpoint/2010/main" val="2646082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D2050DE-9C0D-82D5-F89A-8A532B76C1D0}"/>
              </a:ext>
            </a:extLst>
          </p:cNvPr>
          <p:cNvSpPr>
            <a:spLocks noGrp="1"/>
          </p:cNvSpPr>
          <p:nvPr>
            <p:ph type="title"/>
          </p:nvPr>
        </p:nvSpPr>
        <p:spPr/>
        <p:txBody>
          <a:bodyPr/>
          <a:lstStyle/>
          <a:p>
            <a:r>
              <a:rPr lang="en-US" altLang="ko-KR" dirty="0"/>
              <a:t>3. </a:t>
            </a:r>
            <a:r>
              <a:rPr lang="ko-KR" altLang="en-US" dirty="0"/>
              <a:t>공공임대주택 소득기준</a:t>
            </a:r>
          </a:p>
        </p:txBody>
      </p:sp>
      <p:graphicFrame>
        <p:nvGraphicFramePr>
          <p:cNvPr id="8" name="내용 개체 틀 7">
            <a:extLst>
              <a:ext uri="{FF2B5EF4-FFF2-40B4-BE49-F238E27FC236}">
                <a16:creationId xmlns:a16="http://schemas.microsoft.com/office/drawing/2014/main" id="{F33F6BA1-0075-3972-C439-38D09F3741DE}"/>
              </a:ext>
            </a:extLst>
          </p:cNvPr>
          <p:cNvGraphicFramePr>
            <a:graphicFrameLocks noGrp="1"/>
          </p:cNvGraphicFramePr>
          <p:nvPr>
            <p:ph idx="1"/>
            <p:extLst>
              <p:ext uri="{D42A27DB-BD31-4B8C-83A1-F6EECF244321}">
                <p14:modId xmlns:p14="http://schemas.microsoft.com/office/powerpoint/2010/main" val="408774448"/>
              </p:ext>
            </p:extLst>
          </p:nvPr>
        </p:nvGraphicFramePr>
        <p:xfrm>
          <a:off x="592547" y="1583243"/>
          <a:ext cx="8543925"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슬라이드 번호 개체 틀 3">
            <a:extLst>
              <a:ext uri="{FF2B5EF4-FFF2-40B4-BE49-F238E27FC236}">
                <a16:creationId xmlns:a16="http://schemas.microsoft.com/office/drawing/2014/main" id="{0949A704-F188-4D46-A3EF-3BC4B09B6241}"/>
              </a:ext>
            </a:extLst>
          </p:cNvPr>
          <p:cNvSpPr>
            <a:spLocks noGrp="1"/>
          </p:cNvSpPr>
          <p:nvPr>
            <p:ph type="sldNum" sz="quarter" idx="12"/>
          </p:nvPr>
        </p:nvSpPr>
        <p:spPr/>
        <p:txBody>
          <a:bodyPr/>
          <a:lstStyle/>
          <a:p>
            <a:fld id="{3727ADF2-4BA1-4B8E-9955-E0A2339E5B1D}" type="slidenum">
              <a:rPr lang="ko-KR" altLang="en-US" smtClean="0"/>
              <a:t>5</a:t>
            </a:fld>
            <a:endParaRPr lang="ko-KR" altLang="en-US"/>
          </a:p>
        </p:txBody>
      </p:sp>
      <p:sp>
        <p:nvSpPr>
          <p:cNvPr id="9" name="화살표: 오각형 8">
            <a:extLst>
              <a:ext uri="{FF2B5EF4-FFF2-40B4-BE49-F238E27FC236}">
                <a16:creationId xmlns:a16="http://schemas.microsoft.com/office/drawing/2014/main" id="{EA99AD61-6113-F549-17ED-BDFD52A2289A}"/>
              </a:ext>
            </a:extLst>
          </p:cNvPr>
          <p:cNvSpPr/>
          <p:nvPr/>
        </p:nvSpPr>
        <p:spPr>
          <a:xfrm>
            <a:off x="2123768" y="2290917"/>
            <a:ext cx="2369574" cy="383458"/>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ko-KR" altLang="en-US" dirty="0">
                <a:latin typeface="돋움" panose="020B0600000101010101" pitchFamily="50" charset="-127"/>
                <a:ea typeface="돋움" panose="020B0600000101010101" pitchFamily="50" charset="-127"/>
              </a:rPr>
              <a:t>기하급수적 상승</a:t>
            </a:r>
          </a:p>
        </p:txBody>
      </p:sp>
    </p:spTree>
    <p:extLst>
      <p:ext uri="{BB962C8B-B14F-4D97-AF65-F5344CB8AC3E}">
        <p14:creationId xmlns:p14="http://schemas.microsoft.com/office/powerpoint/2010/main" val="3259337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0E02830-5222-B58D-0367-888E5E9F6E0A}"/>
              </a:ext>
            </a:extLst>
          </p:cNvPr>
          <p:cNvSpPr>
            <a:spLocks noGrp="1"/>
          </p:cNvSpPr>
          <p:nvPr>
            <p:ph type="title"/>
          </p:nvPr>
        </p:nvSpPr>
        <p:spPr/>
        <p:txBody>
          <a:bodyPr/>
          <a:lstStyle/>
          <a:p>
            <a:r>
              <a:rPr lang="en-US" altLang="ko-KR" dirty="0"/>
              <a:t>4. </a:t>
            </a:r>
            <a:r>
              <a:rPr lang="ko-KR" altLang="en-US" dirty="0"/>
              <a:t>임대주택 신청절차</a:t>
            </a:r>
          </a:p>
        </p:txBody>
      </p:sp>
      <p:sp>
        <p:nvSpPr>
          <p:cNvPr id="4" name="슬라이드 번호 개체 틀 3">
            <a:extLst>
              <a:ext uri="{FF2B5EF4-FFF2-40B4-BE49-F238E27FC236}">
                <a16:creationId xmlns:a16="http://schemas.microsoft.com/office/drawing/2014/main" id="{1AB99206-A9CB-E209-A638-5842A0F49F43}"/>
              </a:ext>
            </a:extLst>
          </p:cNvPr>
          <p:cNvSpPr>
            <a:spLocks noGrp="1"/>
          </p:cNvSpPr>
          <p:nvPr>
            <p:ph type="sldNum" sz="quarter" idx="12"/>
          </p:nvPr>
        </p:nvSpPr>
        <p:spPr/>
        <p:txBody>
          <a:bodyPr/>
          <a:lstStyle/>
          <a:p>
            <a:fld id="{3727ADF2-4BA1-4B8E-9955-E0A2339E5B1D}" type="slidenum">
              <a:rPr lang="ko-KR" altLang="en-US" smtClean="0"/>
              <a:t>6</a:t>
            </a:fld>
            <a:endParaRPr lang="ko-KR" altLang="en-US"/>
          </a:p>
        </p:txBody>
      </p:sp>
      <p:grpSp>
        <p:nvGrpSpPr>
          <p:cNvPr id="32" name="그룹 31">
            <a:extLst>
              <a:ext uri="{FF2B5EF4-FFF2-40B4-BE49-F238E27FC236}">
                <a16:creationId xmlns:a16="http://schemas.microsoft.com/office/drawing/2014/main" id="{7063CDC2-9CFF-A00F-2F65-7679A332534D}"/>
              </a:ext>
            </a:extLst>
          </p:cNvPr>
          <p:cNvGrpSpPr/>
          <p:nvPr/>
        </p:nvGrpSpPr>
        <p:grpSpPr>
          <a:xfrm>
            <a:off x="127819" y="1396181"/>
            <a:ext cx="4630994" cy="4817806"/>
            <a:chOff x="127819" y="1396181"/>
            <a:chExt cx="4630994" cy="4817806"/>
          </a:xfrm>
        </p:grpSpPr>
        <p:sp>
          <p:nvSpPr>
            <p:cNvPr id="5" name="사각형: 잘린 한쪽 모서리 4">
              <a:extLst>
                <a:ext uri="{FF2B5EF4-FFF2-40B4-BE49-F238E27FC236}">
                  <a16:creationId xmlns:a16="http://schemas.microsoft.com/office/drawing/2014/main" id="{B926F809-0857-308F-BAF7-C8AE44663818}"/>
                </a:ext>
              </a:extLst>
            </p:cNvPr>
            <p:cNvSpPr/>
            <p:nvPr/>
          </p:nvSpPr>
          <p:spPr>
            <a:xfrm>
              <a:off x="127819" y="1396181"/>
              <a:ext cx="4630994" cy="4817806"/>
            </a:xfrm>
            <a:prstGeom prst="snip1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latin typeface="굴림" panose="020B0600000101010101" pitchFamily="50" charset="-127"/>
                <a:ea typeface="굴림" panose="020B0600000101010101" pitchFamily="50" charset="-127"/>
              </a:endParaRPr>
            </a:p>
          </p:txBody>
        </p:sp>
        <p:sp>
          <p:nvSpPr>
            <p:cNvPr id="7" name="화살표: 왼쪽/오른쪽 6">
              <a:extLst>
                <a:ext uri="{FF2B5EF4-FFF2-40B4-BE49-F238E27FC236}">
                  <a16:creationId xmlns:a16="http://schemas.microsoft.com/office/drawing/2014/main" id="{004D6638-DBE8-FE4A-D7EF-546733D656C8}"/>
                </a:ext>
              </a:extLst>
            </p:cNvPr>
            <p:cNvSpPr/>
            <p:nvPr/>
          </p:nvSpPr>
          <p:spPr>
            <a:xfrm>
              <a:off x="1130710" y="1533832"/>
              <a:ext cx="2310580" cy="629265"/>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solidFill>
                    <a:schemeClr val="tx1"/>
                  </a:solidFill>
                  <a:latin typeface="굴림" panose="020B0600000101010101" pitchFamily="50" charset="-127"/>
                  <a:ea typeface="굴림" panose="020B0600000101010101" pitchFamily="50" charset="-127"/>
                </a:rPr>
                <a:t>청약신청</a:t>
              </a:r>
            </a:p>
          </p:txBody>
        </p:sp>
        <p:sp>
          <p:nvSpPr>
            <p:cNvPr id="8" name="리본: 아래로 기울어짐 7">
              <a:extLst>
                <a:ext uri="{FF2B5EF4-FFF2-40B4-BE49-F238E27FC236}">
                  <a16:creationId xmlns:a16="http://schemas.microsoft.com/office/drawing/2014/main" id="{B76475EA-AED2-79D8-7E7E-B9DE08566C5D}"/>
                </a:ext>
              </a:extLst>
            </p:cNvPr>
            <p:cNvSpPr/>
            <p:nvPr/>
          </p:nvSpPr>
          <p:spPr>
            <a:xfrm>
              <a:off x="339213" y="2320411"/>
              <a:ext cx="1750140" cy="629265"/>
            </a:xfrm>
            <a:prstGeom prst="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solidFill>
                    <a:schemeClr val="tx1"/>
                  </a:solidFill>
                  <a:latin typeface="굴림" panose="020B0600000101010101" pitchFamily="50" charset="-127"/>
                  <a:ea typeface="굴림" panose="020B0600000101010101" pitchFamily="50" charset="-127"/>
                </a:rPr>
                <a:t>인터넷</a:t>
              </a:r>
            </a:p>
          </p:txBody>
        </p:sp>
        <p:sp>
          <p:nvSpPr>
            <p:cNvPr id="9" name="화살표: 갈매기형 수장 8">
              <a:extLst>
                <a:ext uri="{FF2B5EF4-FFF2-40B4-BE49-F238E27FC236}">
                  <a16:creationId xmlns:a16="http://schemas.microsoft.com/office/drawing/2014/main" id="{1C4CBC85-A80F-4610-D770-8957AA32F092}"/>
                </a:ext>
              </a:extLst>
            </p:cNvPr>
            <p:cNvSpPr/>
            <p:nvPr/>
          </p:nvSpPr>
          <p:spPr>
            <a:xfrm flipH="1">
              <a:off x="1956618" y="2243019"/>
              <a:ext cx="1317523" cy="629265"/>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solidFill>
                    <a:schemeClr val="tx1"/>
                  </a:solidFill>
                  <a:latin typeface="굴림" panose="020B0600000101010101" pitchFamily="50" charset="-127"/>
                  <a:ea typeface="굴림" panose="020B0600000101010101" pitchFamily="50" charset="-127"/>
                </a:rPr>
                <a:t>주택</a:t>
              </a:r>
              <a:endParaRPr lang="en-US" altLang="ko-KR" dirty="0">
                <a:solidFill>
                  <a:schemeClr val="tx1"/>
                </a:solidFill>
                <a:latin typeface="굴림" panose="020B0600000101010101" pitchFamily="50" charset="-127"/>
                <a:ea typeface="굴림" panose="020B0600000101010101" pitchFamily="50" charset="-127"/>
              </a:endParaRPr>
            </a:p>
            <a:p>
              <a:pPr algn="ctr"/>
              <a:r>
                <a:rPr lang="ko-KR" altLang="en-US" dirty="0">
                  <a:solidFill>
                    <a:schemeClr val="tx1"/>
                  </a:solidFill>
                  <a:latin typeface="굴림" panose="020B0600000101010101" pitchFamily="50" charset="-127"/>
                  <a:ea typeface="굴림" panose="020B0600000101010101" pitchFamily="50" charset="-127"/>
                </a:rPr>
                <a:t>조회</a:t>
              </a:r>
              <a:endParaRPr lang="en-US" altLang="ko-KR" dirty="0">
                <a:solidFill>
                  <a:schemeClr val="tx1"/>
                </a:solidFill>
                <a:latin typeface="굴림" panose="020B0600000101010101" pitchFamily="50" charset="-127"/>
                <a:ea typeface="굴림" panose="020B0600000101010101" pitchFamily="50" charset="-127"/>
              </a:endParaRPr>
            </a:p>
          </p:txBody>
        </p:sp>
        <p:sp>
          <p:nvSpPr>
            <p:cNvPr id="10" name="사각형: 잘린 위쪽 모서리 9">
              <a:extLst>
                <a:ext uri="{FF2B5EF4-FFF2-40B4-BE49-F238E27FC236}">
                  <a16:creationId xmlns:a16="http://schemas.microsoft.com/office/drawing/2014/main" id="{70C1EE9F-1E20-0BE2-7D43-F40E95DCAB79}"/>
                </a:ext>
              </a:extLst>
            </p:cNvPr>
            <p:cNvSpPr/>
            <p:nvPr/>
          </p:nvSpPr>
          <p:spPr>
            <a:xfrm flipV="1">
              <a:off x="3406877" y="2243019"/>
              <a:ext cx="1120877" cy="629265"/>
            </a:xfrm>
            <a:prstGeom prst="snip2Same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latin typeface="굴림" panose="020B0600000101010101" pitchFamily="50" charset="-127"/>
                <a:ea typeface="굴림" panose="020B0600000101010101" pitchFamily="50" charset="-127"/>
              </a:endParaRPr>
            </a:p>
          </p:txBody>
        </p:sp>
        <p:sp>
          <p:nvSpPr>
            <p:cNvPr id="11" name="TextBox 10">
              <a:extLst>
                <a:ext uri="{FF2B5EF4-FFF2-40B4-BE49-F238E27FC236}">
                  <a16:creationId xmlns:a16="http://schemas.microsoft.com/office/drawing/2014/main" id="{7D0D4BB0-5002-4CB3-9AFE-8FB03C4E7CD9}"/>
                </a:ext>
              </a:extLst>
            </p:cNvPr>
            <p:cNvSpPr txBox="1"/>
            <p:nvPr/>
          </p:nvSpPr>
          <p:spPr>
            <a:xfrm>
              <a:off x="3510115" y="2243019"/>
              <a:ext cx="914400" cy="646331"/>
            </a:xfrm>
            <a:prstGeom prst="rect">
              <a:avLst/>
            </a:prstGeom>
            <a:noFill/>
          </p:spPr>
          <p:txBody>
            <a:bodyPr wrap="square" rtlCol="0">
              <a:spAutoFit/>
            </a:bodyPr>
            <a:lstStyle/>
            <a:p>
              <a:pPr algn="ctr"/>
              <a:r>
                <a:rPr lang="ko-KR" altLang="en-US" dirty="0">
                  <a:latin typeface="굴림" panose="020B0600000101010101" pitchFamily="50" charset="-127"/>
                  <a:ea typeface="굴림" panose="020B0600000101010101" pitchFamily="50" charset="-127"/>
                </a:rPr>
                <a:t>공인</a:t>
              </a:r>
              <a:endParaRPr lang="en-US" altLang="ko-KR" dirty="0">
                <a:latin typeface="굴림" panose="020B0600000101010101" pitchFamily="50" charset="-127"/>
                <a:ea typeface="굴림" panose="020B0600000101010101" pitchFamily="50" charset="-127"/>
              </a:endParaRPr>
            </a:p>
            <a:p>
              <a:pPr algn="ctr"/>
              <a:r>
                <a:rPr lang="ko-KR" altLang="en-US" dirty="0">
                  <a:latin typeface="굴림" panose="020B0600000101010101" pitchFamily="50" charset="-127"/>
                  <a:ea typeface="굴림" panose="020B0600000101010101" pitchFamily="50" charset="-127"/>
                </a:rPr>
                <a:t>인증서</a:t>
              </a:r>
            </a:p>
          </p:txBody>
        </p:sp>
        <p:sp>
          <p:nvSpPr>
            <p:cNvPr id="12" name="리본: 위로 기울어짐 11">
              <a:extLst>
                <a:ext uri="{FF2B5EF4-FFF2-40B4-BE49-F238E27FC236}">
                  <a16:creationId xmlns:a16="http://schemas.microsoft.com/office/drawing/2014/main" id="{F9CB5A47-FB2C-0A66-5CCB-4D5058DF9195}"/>
                </a:ext>
              </a:extLst>
            </p:cNvPr>
            <p:cNvSpPr/>
            <p:nvPr/>
          </p:nvSpPr>
          <p:spPr>
            <a:xfrm>
              <a:off x="339213" y="3087331"/>
              <a:ext cx="1750140" cy="629265"/>
            </a:xfrm>
            <a:prstGeom prst="ribbon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solidFill>
                    <a:schemeClr val="tx1"/>
                  </a:solidFill>
                  <a:latin typeface="굴림" panose="020B0600000101010101" pitchFamily="50" charset="-127"/>
                  <a:ea typeface="굴림" panose="020B0600000101010101" pitchFamily="50" charset="-127"/>
                </a:rPr>
                <a:t>자료</a:t>
              </a:r>
              <a:endParaRPr lang="en-US" altLang="ko-KR" dirty="0">
                <a:solidFill>
                  <a:schemeClr val="tx1"/>
                </a:solidFill>
                <a:latin typeface="굴림" panose="020B0600000101010101" pitchFamily="50" charset="-127"/>
                <a:ea typeface="굴림" panose="020B0600000101010101" pitchFamily="50" charset="-127"/>
              </a:endParaRPr>
            </a:p>
            <a:p>
              <a:pPr algn="ctr"/>
              <a:r>
                <a:rPr lang="ko-KR" altLang="en-US" dirty="0">
                  <a:solidFill>
                    <a:schemeClr val="tx1"/>
                  </a:solidFill>
                  <a:latin typeface="굴림" panose="020B0600000101010101" pitchFamily="50" charset="-127"/>
                  <a:ea typeface="굴림" panose="020B0600000101010101" pitchFamily="50" charset="-127"/>
                </a:rPr>
                <a:t>입력</a:t>
              </a:r>
            </a:p>
          </p:txBody>
        </p:sp>
        <p:sp>
          <p:nvSpPr>
            <p:cNvPr id="13" name="화살표: 오각형 12">
              <a:extLst>
                <a:ext uri="{FF2B5EF4-FFF2-40B4-BE49-F238E27FC236}">
                  <a16:creationId xmlns:a16="http://schemas.microsoft.com/office/drawing/2014/main" id="{A8823641-9763-1743-5B45-ED694B3259A1}"/>
                </a:ext>
              </a:extLst>
            </p:cNvPr>
            <p:cNvSpPr/>
            <p:nvPr/>
          </p:nvSpPr>
          <p:spPr>
            <a:xfrm flipH="1">
              <a:off x="1956617" y="3097160"/>
              <a:ext cx="1317523" cy="629265"/>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solidFill>
                    <a:schemeClr val="tx1"/>
                  </a:solidFill>
                  <a:latin typeface="굴림" panose="020B0600000101010101" pitchFamily="50" charset="-127"/>
                  <a:ea typeface="굴림" panose="020B0600000101010101" pitchFamily="50" charset="-127"/>
                </a:rPr>
                <a:t>청약저축</a:t>
              </a:r>
            </a:p>
          </p:txBody>
        </p:sp>
        <p:sp>
          <p:nvSpPr>
            <p:cNvPr id="14" name="순서도: 지연 13">
              <a:extLst>
                <a:ext uri="{FF2B5EF4-FFF2-40B4-BE49-F238E27FC236}">
                  <a16:creationId xmlns:a16="http://schemas.microsoft.com/office/drawing/2014/main" id="{0A54420E-640E-4C5A-6E66-9E798C8A28BD}"/>
                </a:ext>
              </a:extLst>
            </p:cNvPr>
            <p:cNvSpPr/>
            <p:nvPr/>
          </p:nvSpPr>
          <p:spPr>
            <a:xfrm>
              <a:off x="3406877" y="3087331"/>
              <a:ext cx="1120877" cy="629265"/>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solidFill>
                    <a:schemeClr val="tx1"/>
                  </a:solidFill>
                  <a:latin typeface="굴림" panose="020B0600000101010101" pitchFamily="50" charset="-127"/>
                  <a:ea typeface="굴림" panose="020B0600000101010101" pitchFamily="50" charset="-127"/>
                </a:rPr>
                <a:t>서약서</a:t>
              </a:r>
            </a:p>
          </p:txBody>
        </p:sp>
        <p:sp>
          <p:nvSpPr>
            <p:cNvPr id="17" name="사각형: 잘린 위쪽 모서리 16">
              <a:extLst>
                <a:ext uri="{FF2B5EF4-FFF2-40B4-BE49-F238E27FC236}">
                  <a16:creationId xmlns:a16="http://schemas.microsoft.com/office/drawing/2014/main" id="{536B113A-92A4-9C53-9BE1-966CFE4D69E7}"/>
                </a:ext>
              </a:extLst>
            </p:cNvPr>
            <p:cNvSpPr/>
            <p:nvPr/>
          </p:nvSpPr>
          <p:spPr>
            <a:xfrm>
              <a:off x="963564" y="4300974"/>
              <a:ext cx="3642851" cy="1696068"/>
            </a:xfrm>
            <a:prstGeom prst="snip2Same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굴림" panose="020B0600000101010101" pitchFamily="50" charset="-127"/>
                <a:ea typeface="굴림" panose="020B0600000101010101" pitchFamily="50" charset="-127"/>
              </a:endParaRPr>
            </a:p>
          </p:txBody>
        </p:sp>
        <p:sp>
          <p:nvSpPr>
            <p:cNvPr id="16" name="사각형: 잘린 한쪽 모서리 15">
              <a:extLst>
                <a:ext uri="{FF2B5EF4-FFF2-40B4-BE49-F238E27FC236}">
                  <a16:creationId xmlns:a16="http://schemas.microsoft.com/office/drawing/2014/main" id="{4E8B13AD-5CBC-4C83-42B9-A8732B8D70BF}"/>
                </a:ext>
              </a:extLst>
            </p:cNvPr>
            <p:cNvSpPr/>
            <p:nvPr/>
          </p:nvSpPr>
          <p:spPr>
            <a:xfrm flipH="1">
              <a:off x="707920" y="3892932"/>
              <a:ext cx="2300749" cy="521110"/>
            </a:xfrm>
            <a:prstGeom prst="snip1Rect">
              <a:avLst>
                <a:gd name="adj"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ko-KR" altLang="en-US" dirty="0">
                  <a:solidFill>
                    <a:schemeClr val="bg1"/>
                  </a:solidFill>
                  <a:latin typeface="굴림" panose="020B0600000101010101" pitchFamily="50" charset="-127"/>
                  <a:ea typeface="굴림" panose="020B0600000101010101" pitchFamily="50" charset="-127"/>
                </a:rPr>
                <a:t>청약서작성</a:t>
              </a:r>
            </a:p>
          </p:txBody>
        </p:sp>
        <p:sp>
          <p:nvSpPr>
            <p:cNvPr id="18" name="물결 17">
              <a:extLst>
                <a:ext uri="{FF2B5EF4-FFF2-40B4-BE49-F238E27FC236}">
                  <a16:creationId xmlns:a16="http://schemas.microsoft.com/office/drawing/2014/main" id="{305A6336-F173-0F83-EE42-B057C555C398}"/>
                </a:ext>
              </a:extLst>
            </p:cNvPr>
            <p:cNvSpPr/>
            <p:nvPr/>
          </p:nvSpPr>
          <p:spPr>
            <a:xfrm>
              <a:off x="1326124" y="4648751"/>
              <a:ext cx="1526457" cy="624348"/>
            </a:xfrm>
            <a:prstGeom prst="wav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solidFill>
                    <a:schemeClr val="tx1"/>
                  </a:solidFill>
                  <a:latin typeface="굴림" panose="020B0600000101010101" pitchFamily="50" charset="-127"/>
                  <a:ea typeface="굴림" panose="020B0600000101010101" pitchFamily="50" charset="-127"/>
                </a:rPr>
                <a:t>접수증출력</a:t>
              </a:r>
            </a:p>
          </p:txBody>
        </p:sp>
        <p:sp>
          <p:nvSpPr>
            <p:cNvPr id="19" name="물결 18">
              <a:extLst>
                <a:ext uri="{FF2B5EF4-FFF2-40B4-BE49-F238E27FC236}">
                  <a16:creationId xmlns:a16="http://schemas.microsoft.com/office/drawing/2014/main" id="{EA45A481-BEF9-FA2E-C742-D72FB675370E}"/>
                </a:ext>
              </a:extLst>
            </p:cNvPr>
            <p:cNvSpPr/>
            <p:nvPr/>
          </p:nvSpPr>
          <p:spPr>
            <a:xfrm flipH="1">
              <a:off x="1326124" y="5102862"/>
              <a:ext cx="1526457" cy="624348"/>
            </a:xfrm>
            <a:prstGeom prst="wav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solidFill>
                    <a:schemeClr val="tx1"/>
                  </a:solidFill>
                  <a:latin typeface="굴림" panose="020B0600000101010101" pitchFamily="50" charset="-127"/>
                  <a:ea typeface="굴림" panose="020B0600000101010101" pitchFamily="50" charset="-127"/>
                </a:rPr>
                <a:t>추첨</a:t>
              </a:r>
            </a:p>
          </p:txBody>
        </p:sp>
        <p:sp>
          <p:nvSpPr>
            <p:cNvPr id="21" name="화살표: 왼쪽/오른쪽/위쪽 20">
              <a:extLst>
                <a:ext uri="{FF2B5EF4-FFF2-40B4-BE49-F238E27FC236}">
                  <a16:creationId xmlns:a16="http://schemas.microsoft.com/office/drawing/2014/main" id="{E3A848DE-8AA2-1D82-8C16-5AB6730B4D0E}"/>
                </a:ext>
              </a:extLst>
            </p:cNvPr>
            <p:cNvSpPr/>
            <p:nvPr/>
          </p:nvSpPr>
          <p:spPr>
            <a:xfrm>
              <a:off x="3008670" y="4648751"/>
              <a:ext cx="1415846" cy="1145392"/>
            </a:xfrm>
            <a:prstGeom prst="leftRightUpArrow">
              <a:avLst>
                <a:gd name="adj1" fmla="val 50000"/>
                <a:gd name="adj2" fmla="val 43885"/>
                <a:gd name="adj3" fmla="val 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a:solidFill>
                    <a:schemeClr val="tx1"/>
                  </a:solidFill>
                  <a:latin typeface="굴림" panose="020B0600000101010101" pitchFamily="50" charset="-127"/>
                  <a:ea typeface="굴림" panose="020B0600000101010101" pitchFamily="50" charset="-127"/>
                </a:rPr>
                <a:t>당첨자공지</a:t>
              </a:r>
            </a:p>
          </p:txBody>
        </p:sp>
        <p:cxnSp>
          <p:nvCxnSpPr>
            <p:cNvPr id="31" name="연결선: 꺾임 30">
              <a:extLst>
                <a:ext uri="{FF2B5EF4-FFF2-40B4-BE49-F238E27FC236}">
                  <a16:creationId xmlns:a16="http://schemas.microsoft.com/office/drawing/2014/main" id="{20D21F1C-6AAC-E7C5-4CDA-810E33F17E51}"/>
                </a:ext>
              </a:extLst>
            </p:cNvPr>
            <p:cNvCxnSpPr>
              <a:stCxn id="16" idx="0"/>
              <a:endCxn id="17" idx="2"/>
            </p:cNvCxnSpPr>
            <p:nvPr/>
          </p:nvCxnSpPr>
          <p:spPr>
            <a:xfrm rot="10800000" flipH="1" flipV="1">
              <a:off x="707920" y="4153486"/>
              <a:ext cx="255644" cy="995521"/>
            </a:xfrm>
            <a:prstGeom prst="bentConnector3">
              <a:avLst>
                <a:gd name="adj1" fmla="val -89421"/>
              </a:avLst>
            </a:prstGeom>
            <a:ln w="19050">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grpSp>
      <p:grpSp>
        <p:nvGrpSpPr>
          <p:cNvPr id="40" name="그룹 39">
            <a:extLst>
              <a:ext uri="{FF2B5EF4-FFF2-40B4-BE49-F238E27FC236}">
                <a16:creationId xmlns:a16="http://schemas.microsoft.com/office/drawing/2014/main" id="{040D5D98-5306-8929-E996-0CC08A0714BA}"/>
              </a:ext>
            </a:extLst>
          </p:cNvPr>
          <p:cNvGrpSpPr/>
          <p:nvPr/>
        </p:nvGrpSpPr>
        <p:grpSpPr>
          <a:xfrm>
            <a:off x="5147187" y="1396181"/>
            <a:ext cx="4630994" cy="4817806"/>
            <a:chOff x="5147187" y="1396181"/>
            <a:chExt cx="4630994" cy="4817806"/>
          </a:xfrm>
        </p:grpSpPr>
        <p:sp>
          <p:nvSpPr>
            <p:cNvPr id="6" name="사각형: 잘린 한쪽 모서리 5">
              <a:extLst>
                <a:ext uri="{FF2B5EF4-FFF2-40B4-BE49-F238E27FC236}">
                  <a16:creationId xmlns:a16="http://schemas.microsoft.com/office/drawing/2014/main" id="{C1C53AB0-EF32-36B4-C972-8EDE01D1F5D0}"/>
                </a:ext>
              </a:extLst>
            </p:cNvPr>
            <p:cNvSpPr/>
            <p:nvPr/>
          </p:nvSpPr>
          <p:spPr>
            <a:xfrm flipH="1">
              <a:off x="5147187" y="1396181"/>
              <a:ext cx="4630994" cy="4817806"/>
            </a:xfrm>
            <a:prstGeom prst="snip1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latin typeface="굴림" panose="020B0600000101010101" pitchFamily="50" charset="-127"/>
                <a:ea typeface="굴림" panose="020B0600000101010101" pitchFamily="50" charset="-127"/>
              </a:endParaRPr>
            </a:p>
          </p:txBody>
        </p:sp>
        <p:sp>
          <p:nvSpPr>
            <p:cNvPr id="33" name="두루마리 모양: 세로로 말림 32">
              <a:extLst>
                <a:ext uri="{FF2B5EF4-FFF2-40B4-BE49-F238E27FC236}">
                  <a16:creationId xmlns:a16="http://schemas.microsoft.com/office/drawing/2014/main" id="{04CC125D-99BB-4DF4-A694-0BC71E95EA2E}"/>
                </a:ext>
              </a:extLst>
            </p:cNvPr>
            <p:cNvSpPr/>
            <p:nvPr/>
          </p:nvSpPr>
          <p:spPr>
            <a:xfrm>
              <a:off x="5638802" y="1686230"/>
              <a:ext cx="875069" cy="1897625"/>
            </a:xfrm>
            <a:prstGeom prst="vertic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solidFill>
                    <a:schemeClr val="tx1"/>
                  </a:solidFill>
                  <a:latin typeface="굴림" panose="020B0600000101010101" pitchFamily="50" charset="-127"/>
                  <a:ea typeface="굴림" panose="020B0600000101010101" pitchFamily="50" charset="-127"/>
                </a:rPr>
                <a:t>주</a:t>
              </a:r>
              <a:endParaRPr lang="en-US" altLang="ko-KR" dirty="0">
                <a:solidFill>
                  <a:schemeClr val="tx1"/>
                </a:solidFill>
                <a:latin typeface="굴림" panose="020B0600000101010101" pitchFamily="50" charset="-127"/>
                <a:ea typeface="굴림" panose="020B0600000101010101" pitchFamily="50" charset="-127"/>
              </a:endParaRPr>
            </a:p>
            <a:p>
              <a:pPr algn="ctr"/>
              <a:r>
                <a:rPr lang="ko-KR" altLang="en-US" dirty="0" err="1">
                  <a:solidFill>
                    <a:schemeClr val="tx1"/>
                  </a:solidFill>
                  <a:latin typeface="굴림" panose="020B0600000101010101" pitchFamily="50" charset="-127"/>
                  <a:ea typeface="굴림" panose="020B0600000101010101" pitchFamily="50" charset="-127"/>
                </a:rPr>
                <a:t>택</a:t>
              </a:r>
              <a:endParaRPr lang="en-US" altLang="ko-KR" dirty="0">
                <a:solidFill>
                  <a:schemeClr val="tx1"/>
                </a:solidFill>
                <a:latin typeface="굴림" panose="020B0600000101010101" pitchFamily="50" charset="-127"/>
                <a:ea typeface="굴림" panose="020B0600000101010101" pitchFamily="50" charset="-127"/>
              </a:endParaRPr>
            </a:p>
            <a:p>
              <a:pPr algn="ctr"/>
              <a:r>
                <a:rPr lang="ko-KR" altLang="en-US" dirty="0">
                  <a:solidFill>
                    <a:schemeClr val="tx1"/>
                  </a:solidFill>
                  <a:latin typeface="굴림" panose="020B0600000101010101" pitchFamily="50" charset="-127"/>
                  <a:ea typeface="굴림" panose="020B0600000101010101" pitchFamily="50" charset="-127"/>
                </a:rPr>
                <a:t>신</a:t>
              </a:r>
              <a:endParaRPr lang="en-US" altLang="ko-KR" dirty="0">
                <a:solidFill>
                  <a:schemeClr val="tx1"/>
                </a:solidFill>
                <a:latin typeface="굴림" panose="020B0600000101010101" pitchFamily="50" charset="-127"/>
                <a:ea typeface="굴림" panose="020B0600000101010101" pitchFamily="50" charset="-127"/>
              </a:endParaRPr>
            </a:p>
            <a:p>
              <a:pPr algn="ctr"/>
              <a:r>
                <a:rPr lang="ko-KR" altLang="en-US" dirty="0">
                  <a:solidFill>
                    <a:schemeClr val="tx1"/>
                  </a:solidFill>
                  <a:latin typeface="굴림" panose="020B0600000101010101" pitchFamily="50" charset="-127"/>
                  <a:ea typeface="굴림" panose="020B0600000101010101" pitchFamily="50" charset="-127"/>
                </a:rPr>
                <a:t>청</a:t>
              </a:r>
            </a:p>
          </p:txBody>
        </p:sp>
        <p:sp>
          <p:nvSpPr>
            <p:cNvPr id="34" name="별: 꼭짓점 8개 33">
              <a:extLst>
                <a:ext uri="{FF2B5EF4-FFF2-40B4-BE49-F238E27FC236}">
                  <a16:creationId xmlns:a16="http://schemas.microsoft.com/office/drawing/2014/main" id="{0E13CB9F-AA54-E01F-A414-345730707E9A}"/>
                </a:ext>
              </a:extLst>
            </p:cNvPr>
            <p:cNvSpPr/>
            <p:nvPr/>
          </p:nvSpPr>
          <p:spPr>
            <a:xfrm>
              <a:off x="5291651" y="4039158"/>
              <a:ext cx="1224115" cy="875071"/>
            </a:xfrm>
            <a:prstGeom prst="star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solidFill>
                    <a:schemeClr val="tx1"/>
                  </a:solidFill>
                  <a:latin typeface="굴림" panose="020B0600000101010101" pitchFamily="50" charset="-127"/>
                  <a:ea typeface="굴림" panose="020B0600000101010101" pitchFamily="50" charset="-127"/>
                </a:rPr>
                <a:t>계약</a:t>
              </a:r>
              <a:endParaRPr lang="en-US" altLang="ko-KR" dirty="0">
                <a:solidFill>
                  <a:schemeClr val="tx1"/>
                </a:solidFill>
                <a:latin typeface="굴림" panose="020B0600000101010101" pitchFamily="50" charset="-127"/>
                <a:ea typeface="굴림" panose="020B0600000101010101" pitchFamily="50" charset="-127"/>
              </a:endParaRPr>
            </a:p>
            <a:p>
              <a:pPr algn="ctr"/>
              <a:r>
                <a:rPr lang="ko-KR" altLang="en-US" dirty="0">
                  <a:solidFill>
                    <a:schemeClr val="tx1"/>
                  </a:solidFill>
                  <a:latin typeface="굴림" panose="020B0600000101010101" pitchFamily="50" charset="-127"/>
                  <a:ea typeface="굴림" panose="020B0600000101010101" pitchFamily="50" charset="-127"/>
                </a:rPr>
                <a:t>안내</a:t>
              </a:r>
            </a:p>
          </p:txBody>
        </p:sp>
        <p:sp>
          <p:nvSpPr>
            <p:cNvPr id="35" name="사다리꼴 34">
              <a:extLst>
                <a:ext uri="{FF2B5EF4-FFF2-40B4-BE49-F238E27FC236}">
                  <a16:creationId xmlns:a16="http://schemas.microsoft.com/office/drawing/2014/main" id="{EB229BFE-5FBA-365B-29F4-1A2D0AD89512}"/>
                </a:ext>
              </a:extLst>
            </p:cNvPr>
            <p:cNvSpPr/>
            <p:nvPr/>
          </p:nvSpPr>
          <p:spPr>
            <a:xfrm rot="20513782">
              <a:off x="5330213" y="5190876"/>
              <a:ext cx="1224115" cy="658761"/>
            </a:xfrm>
            <a:prstGeom prst="trapezoi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solidFill>
                    <a:schemeClr val="tx1"/>
                  </a:solidFill>
                  <a:latin typeface="굴림" panose="020B0600000101010101" pitchFamily="50" charset="-127"/>
                  <a:ea typeface="굴림" panose="020B0600000101010101" pitchFamily="50" charset="-127"/>
                </a:rPr>
                <a:t>계약</a:t>
              </a:r>
              <a:endParaRPr lang="en-US" altLang="ko-KR" dirty="0">
                <a:solidFill>
                  <a:schemeClr val="tx1"/>
                </a:solidFill>
                <a:latin typeface="굴림" panose="020B0600000101010101" pitchFamily="50" charset="-127"/>
                <a:ea typeface="굴림" panose="020B0600000101010101" pitchFamily="50" charset="-127"/>
              </a:endParaRPr>
            </a:p>
            <a:p>
              <a:pPr algn="ctr"/>
              <a:r>
                <a:rPr lang="ko-KR" altLang="en-US" dirty="0">
                  <a:solidFill>
                    <a:schemeClr val="tx1"/>
                  </a:solidFill>
                  <a:latin typeface="굴림" panose="020B0600000101010101" pitchFamily="50" charset="-127"/>
                  <a:ea typeface="굴림" panose="020B0600000101010101" pitchFamily="50" charset="-127"/>
                </a:rPr>
                <a:t>체결</a:t>
              </a:r>
            </a:p>
          </p:txBody>
        </p:sp>
        <p:sp>
          <p:nvSpPr>
            <p:cNvPr id="36" name="두루마리 모양: 세로로 말림 35">
              <a:extLst>
                <a:ext uri="{FF2B5EF4-FFF2-40B4-BE49-F238E27FC236}">
                  <a16:creationId xmlns:a16="http://schemas.microsoft.com/office/drawing/2014/main" id="{74233685-2C32-AEC9-BFDA-144E5930B7C7}"/>
                </a:ext>
              </a:extLst>
            </p:cNvPr>
            <p:cNvSpPr/>
            <p:nvPr/>
          </p:nvSpPr>
          <p:spPr>
            <a:xfrm flipH="1">
              <a:off x="8787428" y="4039158"/>
              <a:ext cx="875069" cy="1897625"/>
            </a:xfrm>
            <a:prstGeom prst="vertic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solidFill>
                    <a:schemeClr val="tx1"/>
                  </a:solidFill>
                  <a:latin typeface="굴림" panose="020B0600000101010101" pitchFamily="50" charset="-127"/>
                  <a:ea typeface="굴림" panose="020B0600000101010101" pitchFamily="50" charset="-127"/>
                </a:rPr>
                <a:t>입</a:t>
              </a:r>
              <a:endParaRPr lang="en-US" altLang="ko-KR" dirty="0">
                <a:solidFill>
                  <a:schemeClr val="tx1"/>
                </a:solidFill>
                <a:latin typeface="굴림" panose="020B0600000101010101" pitchFamily="50" charset="-127"/>
                <a:ea typeface="굴림" panose="020B0600000101010101" pitchFamily="50" charset="-127"/>
              </a:endParaRPr>
            </a:p>
            <a:p>
              <a:pPr algn="ctr"/>
              <a:r>
                <a:rPr lang="ko-KR" altLang="en-US" dirty="0">
                  <a:solidFill>
                    <a:schemeClr val="tx1"/>
                  </a:solidFill>
                  <a:latin typeface="굴림" panose="020B0600000101010101" pitchFamily="50" charset="-127"/>
                  <a:ea typeface="굴림" panose="020B0600000101010101" pitchFamily="50" charset="-127"/>
                </a:rPr>
                <a:t>주</a:t>
              </a:r>
              <a:endParaRPr lang="en-US" altLang="ko-KR" dirty="0">
                <a:solidFill>
                  <a:schemeClr val="tx1"/>
                </a:solidFill>
                <a:latin typeface="굴림" panose="020B0600000101010101" pitchFamily="50" charset="-127"/>
                <a:ea typeface="굴림" panose="020B0600000101010101" pitchFamily="50" charset="-127"/>
              </a:endParaRPr>
            </a:p>
            <a:p>
              <a:pPr algn="ctr"/>
              <a:r>
                <a:rPr lang="ko-KR" altLang="en-US" dirty="0">
                  <a:solidFill>
                    <a:schemeClr val="tx1"/>
                  </a:solidFill>
                  <a:latin typeface="굴림" panose="020B0600000101010101" pitchFamily="50" charset="-127"/>
                  <a:ea typeface="굴림" panose="020B0600000101010101" pitchFamily="50" charset="-127"/>
                </a:rPr>
                <a:t>하</a:t>
              </a:r>
              <a:endParaRPr lang="en-US" altLang="ko-KR" dirty="0">
                <a:solidFill>
                  <a:schemeClr val="tx1"/>
                </a:solidFill>
                <a:latin typeface="굴림" panose="020B0600000101010101" pitchFamily="50" charset="-127"/>
                <a:ea typeface="굴림" panose="020B0600000101010101" pitchFamily="50" charset="-127"/>
              </a:endParaRPr>
            </a:p>
            <a:p>
              <a:pPr algn="ctr"/>
              <a:r>
                <a:rPr lang="ko-KR" altLang="en-US" dirty="0">
                  <a:solidFill>
                    <a:schemeClr val="tx1"/>
                  </a:solidFill>
                  <a:latin typeface="굴림" panose="020B0600000101010101" pitchFamily="50" charset="-127"/>
                  <a:ea typeface="굴림" panose="020B0600000101010101" pitchFamily="50" charset="-127"/>
                </a:rPr>
                <a:t>기</a:t>
              </a:r>
            </a:p>
          </p:txBody>
        </p:sp>
        <p:graphicFrame>
          <p:nvGraphicFramePr>
            <p:cNvPr id="37" name="다이어그램 36">
              <a:extLst>
                <a:ext uri="{FF2B5EF4-FFF2-40B4-BE49-F238E27FC236}">
                  <a16:creationId xmlns:a16="http://schemas.microsoft.com/office/drawing/2014/main" id="{6C265E3C-57CD-A6E5-7F27-638FE4E45A74}"/>
                </a:ext>
              </a:extLst>
            </p:cNvPr>
            <p:cNvGraphicFramePr/>
            <p:nvPr>
              <p:extLst>
                <p:ext uri="{D42A27DB-BD31-4B8C-83A1-F6EECF244321}">
                  <p14:modId xmlns:p14="http://schemas.microsoft.com/office/powerpoint/2010/main" val="2101521965"/>
                </p:ext>
              </p:extLst>
            </p:nvPr>
          </p:nvGraphicFramePr>
          <p:xfrm>
            <a:off x="6841971" y="1691899"/>
            <a:ext cx="2537133" cy="1886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8" name="사각형: 둥근 모서리 37">
              <a:extLst>
                <a:ext uri="{FF2B5EF4-FFF2-40B4-BE49-F238E27FC236}">
                  <a16:creationId xmlns:a16="http://schemas.microsoft.com/office/drawing/2014/main" id="{7A1CB4B5-76D4-7ADE-FF95-C17B87F11F48}"/>
                </a:ext>
              </a:extLst>
            </p:cNvPr>
            <p:cNvSpPr/>
            <p:nvPr/>
          </p:nvSpPr>
          <p:spPr>
            <a:xfrm>
              <a:off x="6651521" y="1533832"/>
              <a:ext cx="2915266" cy="2302014"/>
            </a:xfrm>
            <a:prstGeom prst="roundRect">
              <a:avLst/>
            </a:prstGeom>
            <a:noFill/>
            <a:ln w="158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굴림" panose="020B0600000101010101" pitchFamily="50" charset="-127"/>
                <a:ea typeface="굴림" panose="020B0600000101010101" pitchFamily="50" charset="-127"/>
              </a:endParaRPr>
            </a:p>
          </p:txBody>
        </p:sp>
        <p:graphicFrame>
          <p:nvGraphicFramePr>
            <p:cNvPr id="39" name="다이어그램 38">
              <a:extLst>
                <a:ext uri="{FF2B5EF4-FFF2-40B4-BE49-F238E27FC236}">
                  <a16:creationId xmlns:a16="http://schemas.microsoft.com/office/drawing/2014/main" id="{9782BA92-778B-140D-3D12-EF1D244C20DB}"/>
                </a:ext>
              </a:extLst>
            </p:cNvPr>
            <p:cNvGraphicFramePr/>
            <p:nvPr>
              <p:extLst>
                <p:ext uri="{D42A27DB-BD31-4B8C-83A1-F6EECF244321}">
                  <p14:modId xmlns:p14="http://schemas.microsoft.com/office/powerpoint/2010/main" val="1396329244"/>
                </p:ext>
              </p:extLst>
            </p:nvPr>
          </p:nvGraphicFramePr>
          <p:xfrm>
            <a:off x="6571073" y="4110504"/>
            <a:ext cx="2161048" cy="15765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spTree>
    <p:extLst>
      <p:ext uri="{BB962C8B-B14F-4D97-AF65-F5344CB8AC3E}">
        <p14:creationId xmlns:p14="http://schemas.microsoft.com/office/powerpoint/2010/main" val="427223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Horizont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heel(1)">
                                      <p:cBhvr>
                                        <p:cTn id="12"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2013 - 2022 테마">
  <a:themeElements>
    <a:clrScheme name="Office 2013 - 2022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맑은 고딕"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69</TotalTime>
  <Words>198</Words>
  <Application>Microsoft Office PowerPoint</Application>
  <PresentationFormat>A4 용지(210x297mm)</PresentationFormat>
  <Paragraphs>81</Paragraphs>
  <Slides>6</Slides>
  <Notes>0</Notes>
  <HiddenSlides>0</HiddenSlides>
  <MMClips>1</MMClips>
  <ScaleCrop>false</ScaleCrop>
  <HeadingPairs>
    <vt:vector size="6" baseType="variant">
      <vt:variant>
        <vt:lpstr>사용한 글꼴</vt:lpstr>
      </vt:variant>
      <vt:variant>
        <vt:i4>8</vt:i4>
      </vt:variant>
      <vt:variant>
        <vt:lpstr>테마</vt:lpstr>
      </vt:variant>
      <vt:variant>
        <vt:i4>1</vt:i4>
      </vt:variant>
      <vt:variant>
        <vt:lpstr>슬라이드 제목</vt:lpstr>
      </vt:variant>
      <vt:variant>
        <vt:i4>6</vt:i4>
      </vt:variant>
    </vt:vector>
  </HeadingPairs>
  <TitlesOfParts>
    <vt:vector size="15" baseType="lpstr">
      <vt:lpstr>굴림</vt:lpstr>
      <vt:lpstr>궁서</vt:lpstr>
      <vt:lpstr>돋움</vt:lpstr>
      <vt:lpstr>맑은 고딕</vt:lpstr>
      <vt:lpstr>Arial</vt:lpstr>
      <vt:lpstr>Calibri</vt:lpstr>
      <vt:lpstr>Calibri Light</vt:lpstr>
      <vt:lpstr>Wingdings</vt:lpstr>
      <vt:lpstr>Office 2013 - 2022 테마</vt:lpstr>
      <vt:lpstr>PowerPoint 프레젠테이션</vt:lpstr>
      <vt:lpstr>목차</vt:lpstr>
      <vt:lpstr>1. 임대주택 입주조건</vt:lpstr>
      <vt:lpstr>2. 임대주택 구분 및 조건비교</vt:lpstr>
      <vt:lpstr>3. 공공임대주택 소득기준</vt:lpstr>
      <vt:lpstr>4. 임대주택 신청절차</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올림 임</dc:creator>
  <cp:lastModifiedBy>올림 임</cp:lastModifiedBy>
  <cp:revision>1</cp:revision>
  <dcterms:created xsi:type="dcterms:W3CDTF">2026-07-19T06:50:24Z</dcterms:created>
  <dcterms:modified xsi:type="dcterms:W3CDTF">2026-07-19T08:03:52Z</dcterms:modified>
</cp:coreProperties>
</file>