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10" y="-8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68CBD-2101-4E74-8A68-2125ED08DA9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A4BAF-0519-4AB5-9FF8-4846785C1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727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7D1B-A6A5-4093-9AE9-401DA2141C3B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36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CE25-7E9F-44CE-A319-2E1410E258FB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9564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E8DB-F62E-4B34-A20B-8945D82CCBF9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259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B17E2-ADC0-41B4-9690-C065DC486FD1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1570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95DA-15C2-4F92-923B-D10AE7C72FAA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32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48D5-023B-4B45-AC0C-D492876C9195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1229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C98B-76F4-48DD-BD98-CFAFDCDB1158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384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 userDrawn="1"/>
        </p:nvSpPr>
        <p:spPr>
          <a:xfrm>
            <a:off x="-10812" y="404664"/>
            <a:ext cx="990600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E322-AB39-4273-ABE7-42DA6206AF77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altLang="ko-KR" dirty="0" smtClean="0"/>
              <a:t>                                              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488504" y="0"/>
            <a:ext cx="8928992" cy="10527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8504" y="-24024"/>
            <a:ext cx="8915400" cy="129278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7C7C7E"/>
              </a:clrFrom>
              <a:clrTo>
                <a:srgbClr val="7C7C7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6" y="6156654"/>
            <a:ext cx="1872208" cy="61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43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5228-3F6C-4EE3-97CE-CD93E3BE106A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614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F6F8-70DD-4779-BA0C-A639DE8C2BB2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7648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A810-BB1E-48D8-9E25-682D5581FCFE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530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B745-6AFB-4CE2-A39B-EBEF5C8393B4}" type="datetime1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420FE-E0E2-41CA-8E7F-69CC96B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12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하트 3"/>
          <p:cNvSpPr/>
          <p:nvPr/>
        </p:nvSpPr>
        <p:spPr>
          <a:xfrm rot="20258995">
            <a:off x="2685285" y="4661104"/>
            <a:ext cx="1487182" cy="2095522"/>
          </a:xfrm>
          <a:custGeom>
            <a:avLst/>
            <a:gdLst>
              <a:gd name="connsiteX0" fmla="*/ 1116124 w 2232248"/>
              <a:gd name="connsiteY0" fmla="*/ 450050 h 1800200"/>
              <a:gd name="connsiteX1" fmla="*/ 1116124 w 2232248"/>
              <a:gd name="connsiteY1" fmla="*/ 1800200 h 1800200"/>
              <a:gd name="connsiteX2" fmla="*/ 1116124 w 2232248"/>
              <a:gd name="connsiteY2" fmla="*/ 450050 h 1800200"/>
              <a:gd name="connsiteX0" fmla="*/ 1124261 w 2136711"/>
              <a:gd name="connsiteY0" fmla="*/ 427749 h 1777899"/>
              <a:gd name="connsiteX1" fmla="*/ 1124261 w 2136711"/>
              <a:gd name="connsiteY1" fmla="*/ 1777899 h 1777899"/>
              <a:gd name="connsiteX2" fmla="*/ 1124261 w 2136711"/>
              <a:gd name="connsiteY2" fmla="*/ 427749 h 1777899"/>
              <a:gd name="connsiteX0" fmla="*/ 1117809 w 2137178"/>
              <a:gd name="connsiteY0" fmla="*/ 424098 h 1792909"/>
              <a:gd name="connsiteX1" fmla="*/ 1127140 w 2137178"/>
              <a:gd name="connsiteY1" fmla="*/ 1792909 h 1792909"/>
              <a:gd name="connsiteX2" fmla="*/ 1117809 w 2137178"/>
              <a:gd name="connsiteY2" fmla="*/ 424098 h 1792909"/>
              <a:gd name="connsiteX0" fmla="*/ 1117809 w 1127140"/>
              <a:gd name="connsiteY0" fmla="*/ 424098 h 1792909"/>
              <a:gd name="connsiteX1" fmla="*/ 1127140 w 1127140"/>
              <a:gd name="connsiteY1" fmla="*/ 1792909 h 1792909"/>
              <a:gd name="connsiteX2" fmla="*/ 1117809 w 1127140"/>
              <a:gd name="connsiteY2" fmla="*/ 424098 h 179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7140" h="1792909">
                <a:moveTo>
                  <a:pt x="1117809" y="424098"/>
                </a:moveTo>
                <a:cubicBezTo>
                  <a:pt x="1116330" y="2285132"/>
                  <a:pt x="1110562" y="-406327"/>
                  <a:pt x="1127140" y="1792909"/>
                </a:cubicBezTo>
                <a:cubicBezTo>
                  <a:pt x="-1151613" y="442759"/>
                  <a:pt x="652757" y="-626019"/>
                  <a:pt x="1117809" y="424098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하트 3"/>
          <p:cNvSpPr/>
          <p:nvPr/>
        </p:nvSpPr>
        <p:spPr>
          <a:xfrm rot="20221786" flipH="1">
            <a:off x="4151737" y="4445750"/>
            <a:ext cx="1118880" cy="1656440"/>
          </a:xfrm>
          <a:custGeom>
            <a:avLst/>
            <a:gdLst>
              <a:gd name="connsiteX0" fmla="*/ 1116124 w 2232248"/>
              <a:gd name="connsiteY0" fmla="*/ 450050 h 1800200"/>
              <a:gd name="connsiteX1" fmla="*/ 1116124 w 2232248"/>
              <a:gd name="connsiteY1" fmla="*/ 1800200 h 1800200"/>
              <a:gd name="connsiteX2" fmla="*/ 1116124 w 2232248"/>
              <a:gd name="connsiteY2" fmla="*/ 450050 h 1800200"/>
              <a:gd name="connsiteX0" fmla="*/ 1124261 w 2136711"/>
              <a:gd name="connsiteY0" fmla="*/ 427749 h 1777899"/>
              <a:gd name="connsiteX1" fmla="*/ 1124261 w 2136711"/>
              <a:gd name="connsiteY1" fmla="*/ 1777899 h 1777899"/>
              <a:gd name="connsiteX2" fmla="*/ 1124261 w 2136711"/>
              <a:gd name="connsiteY2" fmla="*/ 427749 h 1777899"/>
              <a:gd name="connsiteX0" fmla="*/ 1117809 w 2137178"/>
              <a:gd name="connsiteY0" fmla="*/ 424098 h 1792909"/>
              <a:gd name="connsiteX1" fmla="*/ 1127140 w 2137178"/>
              <a:gd name="connsiteY1" fmla="*/ 1792909 h 1792909"/>
              <a:gd name="connsiteX2" fmla="*/ 1117809 w 2137178"/>
              <a:gd name="connsiteY2" fmla="*/ 424098 h 1792909"/>
              <a:gd name="connsiteX0" fmla="*/ 1117809 w 1127140"/>
              <a:gd name="connsiteY0" fmla="*/ 424098 h 1792909"/>
              <a:gd name="connsiteX1" fmla="*/ 1127140 w 1127140"/>
              <a:gd name="connsiteY1" fmla="*/ 1792909 h 1792909"/>
              <a:gd name="connsiteX2" fmla="*/ 1117809 w 1127140"/>
              <a:gd name="connsiteY2" fmla="*/ 424098 h 179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7140" h="1792909">
                <a:moveTo>
                  <a:pt x="1117809" y="424098"/>
                </a:moveTo>
                <a:cubicBezTo>
                  <a:pt x="1116330" y="2285132"/>
                  <a:pt x="1110562" y="-406327"/>
                  <a:pt x="1127140" y="1792909"/>
                </a:cubicBezTo>
                <a:cubicBezTo>
                  <a:pt x="-1151613" y="442759"/>
                  <a:pt x="652757" y="-626019"/>
                  <a:pt x="1117809" y="424098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136576" y="1700808"/>
            <a:ext cx="7458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altLang="ko-K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  <a:reflection blurRad="6350" stA="60000" endA="900" endPos="58000" dir="5400000" sy="-100000" algn="bl" rotWithShape="0"/>
                </a:effectLst>
                <a:latin typeface="돋움" panose="020B0600000101010101" pitchFamily="50" charset="-127"/>
                <a:ea typeface="돋움" panose="020B0600000101010101" pitchFamily="50" charset="-127"/>
              </a:rPr>
              <a:t>International</a:t>
            </a:r>
            <a:r>
              <a:rPr lang="en-US" altLang="ko-K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  <a:reflection blurRad="6350" stA="60000" endA="900" endPos="58000" dir="5400000" sy="-100000" algn="bl" rotWithShape="0"/>
                </a:effectLst>
              </a:rPr>
              <a:t> marriage</a:t>
            </a:r>
            <a:endParaRPr lang="en-US" altLang="ko-K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  <a:reflection blurRad="6350" stA="60000" endA="900" endPos="58000" dir="5400000" sy="-100000" algn="bl" rotWithShape="0"/>
              </a:effectLst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clrChange>
              <a:clrFrom>
                <a:srgbClr val="CEAAF4"/>
              </a:clrFrom>
              <a:clrTo>
                <a:srgbClr val="CEAA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4" y="93941"/>
            <a:ext cx="1512168" cy="104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4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                                                                           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53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718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639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95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0FE-E0E2-41CA-8E7F-69CC96B4033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7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</Words>
  <Application>Microsoft Office PowerPoint</Application>
  <PresentationFormat>A4 용지(210x297mm)</PresentationFormat>
  <Paragraphs>7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                                                                            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dcterms:created xsi:type="dcterms:W3CDTF">2020-09-02T07:20:25Z</dcterms:created>
  <dcterms:modified xsi:type="dcterms:W3CDTF">2020-09-02T08:04:12Z</dcterms:modified>
</cp:coreProperties>
</file>