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감정평가사 활동 인력 비중 비교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단위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:%)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한국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18.7</c:v>
                </c:pt>
                <c:pt idx="1">
                  <c:v>23.4</c:v>
                </c:pt>
                <c:pt idx="2">
                  <c:v>31.5</c:v>
                </c:pt>
                <c:pt idx="3">
                  <c:v>35.9</c:v>
                </c:pt>
                <c:pt idx="4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3-4B90-BBD8-0F00D144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673295"/>
        <c:axId val="5908522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미국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3-4B90-BBD8-0F00D144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34.799999999999997</c:v>
                </c:pt>
                <c:pt idx="1">
                  <c:v>42.7</c:v>
                </c:pt>
                <c:pt idx="2">
                  <c:v>51.4</c:v>
                </c:pt>
                <c:pt idx="3">
                  <c:v>59.4</c:v>
                </c:pt>
                <c:pt idx="4">
                  <c:v>63.9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83-4B90-BBD8-0F00D144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733440"/>
        <c:axId val="484063711"/>
      </c:lineChart>
      <c:catAx>
        <c:axId val="49667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0852288"/>
        <c:crosses val="autoZero"/>
        <c:auto val="1"/>
        <c:lblAlgn val="ctr"/>
        <c:lblOffset val="100"/>
        <c:noMultiLvlLbl val="0"/>
      </c:catAx>
      <c:valAx>
        <c:axId val="59085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96673295"/>
        <c:crosses val="autoZero"/>
        <c:crossBetween val="between"/>
      </c:valAx>
      <c:valAx>
        <c:axId val="484063711"/>
        <c:scaling>
          <c:orientation val="minMax"/>
          <c:max val="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9733440"/>
        <c:crosses val="max"/>
        <c:crossBetween val="between"/>
        <c:majorUnit val="20"/>
      </c:valAx>
      <c:catAx>
        <c:axId val="59973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4063711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11C81-520A-4D1F-A1F0-F66E74A8327F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E714E71-9806-41E7-93CE-A08D1B9F1C0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토지</a:t>
          </a:r>
        </a:p>
      </dgm:t>
    </dgm:pt>
    <dgm:pt modelId="{5C7A314B-0ADC-4927-A46C-00D22F8C6932}" type="parTrans" cxnId="{BAAEAB65-B595-4E2B-8FB0-60D459E1B04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12D0B7D-FA97-4B71-BE2F-95396FB70189}" type="sibTrans" cxnId="{BAAEAB65-B595-4E2B-8FB0-60D459E1B04B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A44356A-E94D-42A9-A8BB-74631F2EF17E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등기부등본</a:t>
          </a:r>
        </a:p>
      </dgm:t>
    </dgm:pt>
    <dgm:pt modelId="{A40ED3CF-54B8-49B7-80BE-284373C2FC8C}" type="parTrans" cxnId="{372FA985-4786-4801-B375-18EAAB840B4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A507238-9759-4D2B-AF67-87E39D8CEF9E}" type="sibTrans" cxnId="{372FA985-4786-4801-B375-18EAAB840B4E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C27B37F-53A3-4C76-9FBB-33547C7BEDC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토지이용계획확인인서</a:t>
          </a:r>
        </a:p>
      </dgm:t>
    </dgm:pt>
    <dgm:pt modelId="{96BDA88B-1A9B-4CCE-8AFF-D9DB77C6194E}" type="parTrans" cxnId="{A25C9820-685B-4324-8A0D-ECB4AB66E38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EF75075-AB59-4F50-9FBD-36DD1ADFEA07}" type="sibTrans" cxnId="{A25C9820-685B-4324-8A0D-ECB4AB66E380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B978E9C-673F-4494-A1E7-65D8D9B32A7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위치확인동의서</a:t>
          </a:r>
        </a:p>
      </dgm:t>
    </dgm:pt>
    <dgm:pt modelId="{47488613-7516-43D6-85D5-03393A5C34DD}" type="parTrans" cxnId="{FD2721F9-2165-4F9D-9542-597B77332C6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67F459A-F729-4067-B149-029877532267}" type="sibTrans" cxnId="{FD2721F9-2165-4F9D-9542-597B77332C6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802E639-99E9-4D90-AA42-BCA2A0037223}" type="pres">
      <dgm:prSet presAssocID="{A5511C81-520A-4D1F-A1F0-F66E74A8327F}" presName="outerComposite" presStyleCnt="0">
        <dgm:presLayoutVars>
          <dgm:chMax val="5"/>
          <dgm:dir/>
          <dgm:resizeHandles val="exact"/>
        </dgm:presLayoutVars>
      </dgm:prSet>
      <dgm:spPr/>
    </dgm:pt>
    <dgm:pt modelId="{532F5549-384A-4B42-82F9-AACC7C11B456}" type="pres">
      <dgm:prSet presAssocID="{A5511C81-520A-4D1F-A1F0-F66E74A8327F}" presName="dummyMaxCanvas" presStyleCnt="0">
        <dgm:presLayoutVars/>
      </dgm:prSet>
      <dgm:spPr/>
    </dgm:pt>
    <dgm:pt modelId="{88EF0E6C-9177-418E-8FFE-D26FDE8C8B28}" type="pres">
      <dgm:prSet presAssocID="{A5511C81-520A-4D1F-A1F0-F66E74A8327F}" presName="FourNodes_1" presStyleLbl="node1" presStyleIdx="0" presStyleCnt="4">
        <dgm:presLayoutVars>
          <dgm:bulletEnabled val="1"/>
        </dgm:presLayoutVars>
      </dgm:prSet>
      <dgm:spPr/>
    </dgm:pt>
    <dgm:pt modelId="{1E2E63A2-2E4D-4702-9867-0581DA18E8AE}" type="pres">
      <dgm:prSet presAssocID="{A5511C81-520A-4D1F-A1F0-F66E74A8327F}" presName="FourNodes_2" presStyleLbl="node1" presStyleIdx="1" presStyleCnt="4">
        <dgm:presLayoutVars>
          <dgm:bulletEnabled val="1"/>
        </dgm:presLayoutVars>
      </dgm:prSet>
      <dgm:spPr/>
    </dgm:pt>
    <dgm:pt modelId="{17F48E97-CEB3-4C40-B18C-7250E749F422}" type="pres">
      <dgm:prSet presAssocID="{A5511C81-520A-4D1F-A1F0-F66E74A8327F}" presName="FourNodes_3" presStyleLbl="node1" presStyleIdx="2" presStyleCnt="4">
        <dgm:presLayoutVars>
          <dgm:bulletEnabled val="1"/>
        </dgm:presLayoutVars>
      </dgm:prSet>
      <dgm:spPr/>
    </dgm:pt>
    <dgm:pt modelId="{B62CE43E-2033-4095-BC8C-9C8DFAE15CC3}" type="pres">
      <dgm:prSet presAssocID="{A5511C81-520A-4D1F-A1F0-F66E74A8327F}" presName="FourNodes_4" presStyleLbl="node1" presStyleIdx="3" presStyleCnt="4">
        <dgm:presLayoutVars>
          <dgm:bulletEnabled val="1"/>
        </dgm:presLayoutVars>
      </dgm:prSet>
      <dgm:spPr/>
    </dgm:pt>
    <dgm:pt modelId="{42EC6A41-A973-4D24-A512-D88F99C06BD7}" type="pres">
      <dgm:prSet presAssocID="{A5511C81-520A-4D1F-A1F0-F66E74A8327F}" presName="FourConn_1-2" presStyleLbl="fgAccFollowNode1" presStyleIdx="0" presStyleCnt="3">
        <dgm:presLayoutVars>
          <dgm:bulletEnabled val="1"/>
        </dgm:presLayoutVars>
      </dgm:prSet>
      <dgm:spPr/>
    </dgm:pt>
    <dgm:pt modelId="{BE4DEDDB-AADD-4976-AAFA-CB75E3D117B7}" type="pres">
      <dgm:prSet presAssocID="{A5511C81-520A-4D1F-A1F0-F66E74A8327F}" presName="FourConn_2-3" presStyleLbl="fgAccFollowNode1" presStyleIdx="1" presStyleCnt="3">
        <dgm:presLayoutVars>
          <dgm:bulletEnabled val="1"/>
        </dgm:presLayoutVars>
      </dgm:prSet>
      <dgm:spPr/>
    </dgm:pt>
    <dgm:pt modelId="{FB02FF78-ABAD-48AF-B56C-0E38BEA86499}" type="pres">
      <dgm:prSet presAssocID="{A5511C81-520A-4D1F-A1F0-F66E74A8327F}" presName="FourConn_3-4" presStyleLbl="fgAccFollowNode1" presStyleIdx="2" presStyleCnt="3">
        <dgm:presLayoutVars>
          <dgm:bulletEnabled val="1"/>
        </dgm:presLayoutVars>
      </dgm:prSet>
      <dgm:spPr/>
    </dgm:pt>
    <dgm:pt modelId="{EA250705-993C-44EC-BCA3-67D5B772591A}" type="pres">
      <dgm:prSet presAssocID="{A5511C81-520A-4D1F-A1F0-F66E74A8327F}" presName="FourNodes_1_text" presStyleLbl="node1" presStyleIdx="3" presStyleCnt="4">
        <dgm:presLayoutVars>
          <dgm:bulletEnabled val="1"/>
        </dgm:presLayoutVars>
      </dgm:prSet>
      <dgm:spPr/>
    </dgm:pt>
    <dgm:pt modelId="{D04BA825-6567-4D62-A531-FF39BAF0ECB9}" type="pres">
      <dgm:prSet presAssocID="{A5511C81-520A-4D1F-A1F0-F66E74A8327F}" presName="FourNodes_2_text" presStyleLbl="node1" presStyleIdx="3" presStyleCnt="4">
        <dgm:presLayoutVars>
          <dgm:bulletEnabled val="1"/>
        </dgm:presLayoutVars>
      </dgm:prSet>
      <dgm:spPr/>
    </dgm:pt>
    <dgm:pt modelId="{7DA054C0-E0A7-4C84-836B-949268E38C9B}" type="pres">
      <dgm:prSet presAssocID="{A5511C81-520A-4D1F-A1F0-F66E74A8327F}" presName="FourNodes_3_text" presStyleLbl="node1" presStyleIdx="3" presStyleCnt="4">
        <dgm:presLayoutVars>
          <dgm:bulletEnabled val="1"/>
        </dgm:presLayoutVars>
      </dgm:prSet>
      <dgm:spPr/>
    </dgm:pt>
    <dgm:pt modelId="{1EE261CF-6E22-465B-A217-96A865622D63}" type="pres">
      <dgm:prSet presAssocID="{A5511C81-520A-4D1F-A1F0-F66E74A8327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7DC3C1E-D654-45C6-93FC-CDD4A4265855}" type="presOf" srcId="{BC27B37F-53A3-4C76-9FBB-33547C7BEDC9}" destId="{17F48E97-CEB3-4C40-B18C-7250E749F422}" srcOrd="0" destOrd="0" presId="urn:microsoft.com/office/officeart/2005/8/layout/vProcess5"/>
    <dgm:cxn modelId="{A25C9820-685B-4324-8A0D-ECB4AB66E380}" srcId="{A5511C81-520A-4D1F-A1F0-F66E74A8327F}" destId="{BC27B37F-53A3-4C76-9FBB-33547C7BEDC9}" srcOrd="2" destOrd="0" parTransId="{96BDA88B-1A9B-4CCE-8AFF-D9DB77C6194E}" sibTransId="{DEF75075-AB59-4F50-9FBD-36DD1ADFEA07}"/>
    <dgm:cxn modelId="{C9C1893D-D0B4-4C18-8452-B1DAD7D31CF0}" type="presOf" srcId="{6B978E9C-673F-4494-A1E7-65D8D9B32A78}" destId="{1EE261CF-6E22-465B-A217-96A865622D63}" srcOrd="1" destOrd="0" presId="urn:microsoft.com/office/officeart/2005/8/layout/vProcess5"/>
    <dgm:cxn modelId="{93BFBA44-E66B-4760-B522-760423D143D4}" type="presOf" srcId="{DE714E71-9806-41E7-93CE-A08D1B9F1C0A}" destId="{EA250705-993C-44EC-BCA3-67D5B772591A}" srcOrd="1" destOrd="0" presId="urn:microsoft.com/office/officeart/2005/8/layout/vProcess5"/>
    <dgm:cxn modelId="{BAAEAB65-B595-4E2B-8FB0-60D459E1B04B}" srcId="{A5511C81-520A-4D1F-A1F0-F66E74A8327F}" destId="{DE714E71-9806-41E7-93CE-A08D1B9F1C0A}" srcOrd="0" destOrd="0" parTransId="{5C7A314B-0ADC-4927-A46C-00D22F8C6932}" sibTransId="{012D0B7D-FA97-4B71-BE2F-95396FB70189}"/>
    <dgm:cxn modelId="{A794F371-692F-4BA3-A76B-98611A37FECD}" type="presOf" srcId="{012D0B7D-FA97-4B71-BE2F-95396FB70189}" destId="{42EC6A41-A973-4D24-A512-D88F99C06BD7}" srcOrd="0" destOrd="0" presId="urn:microsoft.com/office/officeart/2005/8/layout/vProcess5"/>
    <dgm:cxn modelId="{372FA985-4786-4801-B375-18EAAB840B4E}" srcId="{A5511C81-520A-4D1F-A1F0-F66E74A8327F}" destId="{5A44356A-E94D-42A9-A8BB-74631F2EF17E}" srcOrd="1" destOrd="0" parTransId="{A40ED3CF-54B8-49B7-80BE-284373C2FC8C}" sibTransId="{0A507238-9759-4D2B-AF67-87E39D8CEF9E}"/>
    <dgm:cxn modelId="{60423F87-0351-49A6-8059-694CB0D50CD0}" type="presOf" srcId="{A5511C81-520A-4D1F-A1F0-F66E74A8327F}" destId="{4802E639-99E9-4D90-AA42-BCA2A0037223}" srcOrd="0" destOrd="0" presId="urn:microsoft.com/office/officeart/2005/8/layout/vProcess5"/>
    <dgm:cxn modelId="{B9486C98-06A3-4BA8-81CB-61C1B429D305}" type="presOf" srcId="{0A507238-9759-4D2B-AF67-87E39D8CEF9E}" destId="{BE4DEDDB-AADD-4976-AAFA-CB75E3D117B7}" srcOrd="0" destOrd="0" presId="urn:microsoft.com/office/officeart/2005/8/layout/vProcess5"/>
    <dgm:cxn modelId="{7FC7C5A8-A24C-46BF-A959-212A30EEBA78}" type="presOf" srcId="{DEF75075-AB59-4F50-9FBD-36DD1ADFEA07}" destId="{FB02FF78-ABAD-48AF-B56C-0E38BEA86499}" srcOrd="0" destOrd="0" presId="urn:microsoft.com/office/officeart/2005/8/layout/vProcess5"/>
    <dgm:cxn modelId="{FBB04DAB-0E2D-45F8-8878-8441E17808D5}" type="presOf" srcId="{DE714E71-9806-41E7-93CE-A08D1B9F1C0A}" destId="{88EF0E6C-9177-418E-8FFE-D26FDE8C8B28}" srcOrd="0" destOrd="0" presId="urn:microsoft.com/office/officeart/2005/8/layout/vProcess5"/>
    <dgm:cxn modelId="{C29A81C3-0964-46C0-83ED-FD616C8BBD3F}" type="presOf" srcId="{5A44356A-E94D-42A9-A8BB-74631F2EF17E}" destId="{1E2E63A2-2E4D-4702-9867-0581DA18E8AE}" srcOrd="0" destOrd="0" presId="urn:microsoft.com/office/officeart/2005/8/layout/vProcess5"/>
    <dgm:cxn modelId="{60AD73C7-02A7-47A1-83D7-9D2D84DD757B}" type="presOf" srcId="{5A44356A-E94D-42A9-A8BB-74631F2EF17E}" destId="{D04BA825-6567-4D62-A531-FF39BAF0ECB9}" srcOrd="1" destOrd="0" presId="urn:microsoft.com/office/officeart/2005/8/layout/vProcess5"/>
    <dgm:cxn modelId="{A328FFCA-5037-4D31-BA82-BC245448BA95}" type="presOf" srcId="{BC27B37F-53A3-4C76-9FBB-33547C7BEDC9}" destId="{7DA054C0-E0A7-4C84-836B-949268E38C9B}" srcOrd="1" destOrd="0" presId="urn:microsoft.com/office/officeart/2005/8/layout/vProcess5"/>
    <dgm:cxn modelId="{3E57A1CC-AB3F-4645-AF8E-852F032D7761}" type="presOf" srcId="{6B978E9C-673F-4494-A1E7-65D8D9B32A78}" destId="{B62CE43E-2033-4095-BC8C-9C8DFAE15CC3}" srcOrd="0" destOrd="0" presId="urn:microsoft.com/office/officeart/2005/8/layout/vProcess5"/>
    <dgm:cxn modelId="{FD2721F9-2165-4F9D-9542-597B77332C60}" srcId="{A5511C81-520A-4D1F-A1F0-F66E74A8327F}" destId="{6B978E9C-673F-4494-A1E7-65D8D9B32A78}" srcOrd="3" destOrd="0" parTransId="{47488613-7516-43D6-85D5-03393A5C34DD}" sibTransId="{267F459A-F729-4067-B149-029877532267}"/>
    <dgm:cxn modelId="{04C4BAA8-6F7D-4E5D-9A38-3F48FAAD0A35}" type="presParOf" srcId="{4802E639-99E9-4D90-AA42-BCA2A0037223}" destId="{532F5549-384A-4B42-82F9-AACC7C11B456}" srcOrd="0" destOrd="0" presId="urn:microsoft.com/office/officeart/2005/8/layout/vProcess5"/>
    <dgm:cxn modelId="{8798897C-3124-41C8-8E32-3DE1A51A5FC8}" type="presParOf" srcId="{4802E639-99E9-4D90-AA42-BCA2A0037223}" destId="{88EF0E6C-9177-418E-8FFE-D26FDE8C8B28}" srcOrd="1" destOrd="0" presId="urn:microsoft.com/office/officeart/2005/8/layout/vProcess5"/>
    <dgm:cxn modelId="{2673E7F3-24B9-465D-8547-6BADA2F7A44B}" type="presParOf" srcId="{4802E639-99E9-4D90-AA42-BCA2A0037223}" destId="{1E2E63A2-2E4D-4702-9867-0581DA18E8AE}" srcOrd="2" destOrd="0" presId="urn:microsoft.com/office/officeart/2005/8/layout/vProcess5"/>
    <dgm:cxn modelId="{76358D71-A93F-40EF-8989-5066D5437EA4}" type="presParOf" srcId="{4802E639-99E9-4D90-AA42-BCA2A0037223}" destId="{17F48E97-CEB3-4C40-B18C-7250E749F422}" srcOrd="3" destOrd="0" presId="urn:microsoft.com/office/officeart/2005/8/layout/vProcess5"/>
    <dgm:cxn modelId="{1A5C212F-4DA1-4EA7-8824-15736EC42D02}" type="presParOf" srcId="{4802E639-99E9-4D90-AA42-BCA2A0037223}" destId="{B62CE43E-2033-4095-BC8C-9C8DFAE15CC3}" srcOrd="4" destOrd="0" presId="urn:microsoft.com/office/officeart/2005/8/layout/vProcess5"/>
    <dgm:cxn modelId="{0B5C6EC7-5C98-4557-B393-6CE6BB03D4EA}" type="presParOf" srcId="{4802E639-99E9-4D90-AA42-BCA2A0037223}" destId="{42EC6A41-A973-4D24-A512-D88F99C06BD7}" srcOrd="5" destOrd="0" presId="urn:microsoft.com/office/officeart/2005/8/layout/vProcess5"/>
    <dgm:cxn modelId="{877C4B23-7EFB-4F74-8CE5-E237546323AC}" type="presParOf" srcId="{4802E639-99E9-4D90-AA42-BCA2A0037223}" destId="{BE4DEDDB-AADD-4976-AAFA-CB75E3D117B7}" srcOrd="6" destOrd="0" presId="urn:microsoft.com/office/officeart/2005/8/layout/vProcess5"/>
    <dgm:cxn modelId="{6DBA6647-0763-437F-9A10-4A225DF54F78}" type="presParOf" srcId="{4802E639-99E9-4D90-AA42-BCA2A0037223}" destId="{FB02FF78-ABAD-48AF-B56C-0E38BEA86499}" srcOrd="7" destOrd="0" presId="urn:microsoft.com/office/officeart/2005/8/layout/vProcess5"/>
    <dgm:cxn modelId="{6E8884B4-3DDD-4769-B095-0260F121E3B8}" type="presParOf" srcId="{4802E639-99E9-4D90-AA42-BCA2A0037223}" destId="{EA250705-993C-44EC-BCA3-67D5B772591A}" srcOrd="8" destOrd="0" presId="urn:microsoft.com/office/officeart/2005/8/layout/vProcess5"/>
    <dgm:cxn modelId="{21471060-E257-47F2-B071-988B019FB7A0}" type="presParOf" srcId="{4802E639-99E9-4D90-AA42-BCA2A0037223}" destId="{D04BA825-6567-4D62-A531-FF39BAF0ECB9}" srcOrd="9" destOrd="0" presId="urn:microsoft.com/office/officeart/2005/8/layout/vProcess5"/>
    <dgm:cxn modelId="{DBA9A143-28CC-4DC4-AF4E-478143825FAB}" type="presParOf" srcId="{4802E639-99E9-4D90-AA42-BCA2A0037223}" destId="{7DA054C0-E0A7-4C84-836B-949268E38C9B}" srcOrd="10" destOrd="0" presId="urn:microsoft.com/office/officeart/2005/8/layout/vProcess5"/>
    <dgm:cxn modelId="{947815E6-5113-45F5-9D66-82D5EE9EEB4E}" type="presParOf" srcId="{4802E639-99E9-4D90-AA42-BCA2A0037223}" destId="{1EE261CF-6E22-465B-A217-96A865622D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47062-089B-44E1-952D-55EEA9ECEB88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993D20E-41BD-4ED9-A45E-EE3573DF327B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F640E21-9750-48F8-9D6F-07AC387DD9DA}" type="parTrans" cxnId="{87E3E1C3-3669-4D85-B861-41F0F7893D9B}">
      <dgm:prSet/>
      <dgm:spPr/>
      <dgm:t>
        <a:bodyPr/>
        <a:lstStyle/>
        <a:p>
          <a:pPr latinLnBrk="1"/>
          <a:endParaRPr lang="ko-KR" altLang="en-US"/>
        </a:p>
      </dgm:t>
    </dgm:pt>
    <dgm:pt modelId="{20A0AAEB-FEAD-4F0A-81CF-07F55D794D9F}" type="sibTrans" cxnId="{87E3E1C3-3669-4D85-B861-41F0F7893D9B}">
      <dgm:prSet/>
      <dgm:spPr/>
      <dgm:t>
        <a:bodyPr/>
        <a:lstStyle/>
        <a:p>
          <a:pPr latinLnBrk="1"/>
          <a:endParaRPr lang="ko-KR" altLang="en-US"/>
        </a:p>
      </dgm:t>
    </dgm:pt>
    <dgm:pt modelId="{D92A5FAF-48A3-4CCA-99EA-64CBAA8ECB15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자동차등록원부등본</a:t>
          </a:r>
        </a:p>
      </dgm:t>
    </dgm:pt>
    <dgm:pt modelId="{E02077CD-0507-4D38-BEAD-B8F5E2708E77}" type="parTrans" cxnId="{8E6DC103-F6A3-487E-B4BC-1F801E2EE192}">
      <dgm:prSet/>
      <dgm:spPr/>
      <dgm:t>
        <a:bodyPr/>
        <a:lstStyle/>
        <a:p>
          <a:pPr latinLnBrk="1"/>
          <a:endParaRPr lang="ko-KR" altLang="en-US"/>
        </a:p>
      </dgm:t>
    </dgm:pt>
    <dgm:pt modelId="{FC230B40-4DED-4C91-96A8-2B905016A646}" type="sibTrans" cxnId="{8E6DC103-F6A3-487E-B4BC-1F801E2EE192}">
      <dgm:prSet/>
      <dgm:spPr/>
      <dgm:t>
        <a:bodyPr/>
        <a:lstStyle/>
        <a:p>
          <a:pPr latinLnBrk="1"/>
          <a:endParaRPr lang="ko-KR" altLang="en-US"/>
        </a:p>
      </dgm:t>
    </dgm:pt>
    <dgm:pt modelId="{23E9C509-FCB7-431E-82C5-79D6CD594780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등록증 사본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25781B6-8D6D-4014-B9DF-6C7F877AA795}" type="parTrans" cxnId="{417EE334-6395-415C-AED8-121B1809573F}">
      <dgm:prSet/>
      <dgm:spPr/>
      <dgm:t>
        <a:bodyPr/>
        <a:lstStyle/>
        <a:p>
          <a:pPr latinLnBrk="1"/>
          <a:endParaRPr lang="ko-KR" altLang="en-US"/>
        </a:p>
      </dgm:t>
    </dgm:pt>
    <dgm:pt modelId="{8AEB494B-C698-4C4D-996F-B1D3D72A1125}" type="sibTrans" cxnId="{417EE334-6395-415C-AED8-121B1809573F}">
      <dgm:prSet/>
      <dgm:spPr/>
      <dgm:t>
        <a:bodyPr/>
        <a:lstStyle/>
        <a:p>
          <a:pPr latinLnBrk="1"/>
          <a:endParaRPr lang="ko-KR" altLang="en-US"/>
        </a:p>
      </dgm:t>
    </dgm:pt>
    <dgm:pt modelId="{1DD0E917-71A3-4930-99D0-C4CBA394DEF4}" type="pres">
      <dgm:prSet presAssocID="{B2847062-089B-44E1-952D-55EEA9ECEB88}" presName="Name0" presStyleCnt="0">
        <dgm:presLayoutVars>
          <dgm:chMax val="7"/>
          <dgm:chPref val="7"/>
          <dgm:dir/>
        </dgm:presLayoutVars>
      </dgm:prSet>
      <dgm:spPr/>
    </dgm:pt>
    <dgm:pt modelId="{492EAB68-1AF9-4C9C-892E-4B8D569F8F70}" type="pres">
      <dgm:prSet presAssocID="{B2847062-089B-44E1-952D-55EEA9ECEB88}" presName="Name1" presStyleCnt="0"/>
      <dgm:spPr/>
    </dgm:pt>
    <dgm:pt modelId="{B78C7037-D8F9-4DB0-9EAC-7046D653A4C2}" type="pres">
      <dgm:prSet presAssocID="{B2847062-089B-44E1-952D-55EEA9ECEB88}" presName="cycle" presStyleCnt="0"/>
      <dgm:spPr/>
    </dgm:pt>
    <dgm:pt modelId="{24C16CED-8E7A-4C98-A721-45C5A866FC16}" type="pres">
      <dgm:prSet presAssocID="{B2847062-089B-44E1-952D-55EEA9ECEB88}" presName="srcNode" presStyleLbl="node1" presStyleIdx="0" presStyleCnt="3"/>
      <dgm:spPr/>
    </dgm:pt>
    <dgm:pt modelId="{3C69687D-1A3E-4B80-B1E0-F420F293BD9F}" type="pres">
      <dgm:prSet presAssocID="{B2847062-089B-44E1-952D-55EEA9ECEB88}" presName="conn" presStyleLbl="parChTrans1D2" presStyleIdx="0" presStyleCnt="1"/>
      <dgm:spPr/>
    </dgm:pt>
    <dgm:pt modelId="{F1704CDC-061D-4D9B-986F-144E749FF587}" type="pres">
      <dgm:prSet presAssocID="{B2847062-089B-44E1-952D-55EEA9ECEB88}" presName="extraNode" presStyleLbl="node1" presStyleIdx="0" presStyleCnt="3"/>
      <dgm:spPr/>
    </dgm:pt>
    <dgm:pt modelId="{0D2D903C-BCE7-4AE2-8E37-9990BC332DB2}" type="pres">
      <dgm:prSet presAssocID="{B2847062-089B-44E1-952D-55EEA9ECEB88}" presName="dstNode" presStyleLbl="node1" presStyleIdx="0" presStyleCnt="3"/>
      <dgm:spPr/>
    </dgm:pt>
    <dgm:pt modelId="{1E58EE41-2CCC-4BE8-8701-C7479493DF45}" type="pres">
      <dgm:prSet presAssocID="{C993D20E-41BD-4ED9-A45E-EE3573DF327B}" presName="text_1" presStyleLbl="node1" presStyleIdx="0" presStyleCnt="3">
        <dgm:presLayoutVars>
          <dgm:bulletEnabled val="1"/>
        </dgm:presLayoutVars>
      </dgm:prSet>
      <dgm:spPr/>
    </dgm:pt>
    <dgm:pt modelId="{B0FF18FF-9322-4150-A379-48777BA6A917}" type="pres">
      <dgm:prSet presAssocID="{C993D20E-41BD-4ED9-A45E-EE3573DF327B}" presName="accent_1" presStyleCnt="0"/>
      <dgm:spPr/>
    </dgm:pt>
    <dgm:pt modelId="{2912450B-C261-4CDC-BE85-50FA6264D855}" type="pres">
      <dgm:prSet presAssocID="{C993D20E-41BD-4ED9-A45E-EE3573DF327B}" presName="accentRepeatNode" presStyleLbl="solidFgAcc1" presStyleIdx="0" presStyleCnt="3"/>
      <dgm:spPr/>
    </dgm:pt>
    <dgm:pt modelId="{42741439-0D5E-43E7-8EED-BC0F1F816A9C}" type="pres">
      <dgm:prSet presAssocID="{D92A5FAF-48A3-4CCA-99EA-64CBAA8ECB15}" presName="text_2" presStyleLbl="node1" presStyleIdx="1" presStyleCnt="3">
        <dgm:presLayoutVars>
          <dgm:bulletEnabled val="1"/>
        </dgm:presLayoutVars>
      </dgm:prSet>
      <dgm:spPr/>
    </dgm:pt>
    <dgm:pt modelId="{4F7F0589-26EE-48FA-842E-BAD2993A5161}" type="pres">
      <dgm:prSet presAssocID="{D92A5FAF-48A3-4CCA-99EA-64CBAA8ECB15}" presName="accent_2" presStyleCnt="0"/>
      <dgm:spPr/>
    </dgm:pt>
    <dgm:pt modelId="{010AB451-05EC-4E12-A076-32AD7161D94D}" type="pres">
      <dgm:prSet presAssocID="{D92A5FAF-48A3-4CCA-99EA-64CBAA8ECB15}" presName="accentRepeatNode" presStyleLbl="solidFgAcc1" presStyleIdx="1" presStyleCnt="3"/>
      <dgm:spPr/>
    </dgm:pt>
    <dgm:pt modelId="{9BAD63E9-B57D-4804-8BFD-BD9FEE35D26C}" type="pres">
      <dgm:prSet presAssocID="{23E9C509-FCB7-431E-82C5-79D6CD594780}" presName="text_3" presStyleLbl="node1" presStyleIdx="2" presStyleCnt="3">
        <dgm:presLayoutVars>
          <dgm:bulletEnabled val="1"/>
        </dgm:presLayoutVars>
      </dgm:prSet>
      <dgm:spPr/>
    </dgm:pt>
    <dgm:pt modelId="{7311CC4C-E2E2-498C-B9AD-4B1A78F62302}" type="pres">
      <dgm:prSet presAssocID="{23E9C509-FCB7-431E-82C5-79D6CD594780}" presName="accent_3" presStyleCnt="0"/>
      <dgm:spPr/>
    </dgm:pt>
    <dgm:pt modelId="{EFF4FB20-05C0-4143-B584-33E162CDEAD9}" type="pres">
      <dgm:prSet presAssocID="{23E9C509-FCB7-431E-82C5-79D6CD594780}" presName="accentRepeatNode" presStyleLbl="solidFgAcc1" presStyleIdx="2" presStyleCnt="3"/>
      <dgm:spPr/>
    </dgm:pt>
  </dgm:ptLst>
  <dgm:cxnLst>
    <dgm:cxn modelId="{8E6DC103-F6A3-487E-B4BC-1F801E2EE192}" srcId="{B2847062-089B-44E1-952D-55EEA9ECEB88}" destId="{D92A5FAF-48A3-4CCA-99EA-64CBAA8ECB15}" srcOrd="1" destOrd="0" parTransId="{E02077CD-0507-4D38-BEAD-B8F5E2708E77}" sibTransId="{FC230B40-4DED-4C91-96A8-2B905016A646}"/>
    <dgm:cxn modelId="{3F84911F-B11B-4193-9C01-958E28BCA777}" type="presOf" srcId="{D92A5FAF-48A3-4CCA-99EA-64CBAA8ECB15}" destId="{42741439-0D5E-43E7-8EED-BC0F1F816A9C}" srcOrd="0" destOrd="0" presId="urn:microsoft.com/office/officeart/2008/layout/VerticalCurvedList"/>
    <dgm:cxn modelId="{71045125-29FA-435D-9493-2C1ACF48CBFC}" type="presOf" srcId="{C993D20E-41BD-4ED9-A45E-EE3573DF327B}" destId="{1E58EE41-2CCC-4BE8-8701-C7479493DF45}" srcOrd="0" destOrd="0" presId="urn:microsoft.com/office/officeart/2008/layout/VerticalCurvedList"/>
    <dgm:cxn modelId="{417EE334-6395-415C-AED8-121B1809573F}" srcId="{B2847062-089B-44E1-952D-55EEA9ECEB88}" destId="{23E9C509-FCB7-431E-82C5-79D6CD594780}" srcOrd="2" destOrd="0" parTransId="{B25781B6-8D6D-4014-B9DF-6C7F877AA795}" sibTransId="{8AEB494B-C698-4C4D-996F-B1D3D72A1125}"/>
    <dgm:cxn modelId="{75F88553-60E9-4F42-99D9-8B3FC6C3D13D}" type="presOf" srcId="{B2847062-089B-44E1-952D-55EEA9ECEB88}" destId="{1DD0E917-71A3-4930-99D0-C4CBA394DEF4}" srcOrd="0" destOrd="0" presId="urn:microsoft.com/office/officeart/2008/layout/VerticalCurvedList"/>
    <dgm:cxn modelId="{D87BC954-6E2F-4E34-8418-3AC3A21C1F9E}" type="presOf" srcId="{23E9C509-FCB7-431E-82C5-79D6CD594780}" destId="{9BAD63E9-B57D-4804-8BFD-BD9FEE35D26C}" srcOrd="0" destOrd="0" presId="urn:microsoft.com/office/officeart/2008/layout/VerticalCurvedList"/>
    <dgm:cxn modelId="{23963C8D-B3F6-430F-8D0C-21411FDA3DA6}" type="presOf" srcId="{20A0AAEB-FEAD-4F0A-81CF-07F55D794D9F}" destId="{3C69687D-1A3E-4B80-B1E0-F420F293BD9F}" srcOrd="0" destOrd="0" presId="urn:microsoft.com/office/officeart/2008/layout/VerticalCurvedList"/>
    <dgm:cxn modelId="{87E3E1C3-3669-4D85-B861-41F0F7893D9B}" srcId="{B2847062-089B-44E1-952D-55EEA9ECEB88}" destId="{C993D20E-41BD-4ED9-A45E-EE3573DF327B}" srcOrd="0" destOrd="0" parTransId="{0F640E21-9750-48F8-9D6F-07AC387DD9DA}" sibTransId="{20A0AAEB-FEAD-4F0A-81CF-07F55D794D9F}"/>
    <dgm:cxn modelId="{4ED27AA7-BE87-4F46-A561-1C20BFA8CA00}" type="presParOf" srcId="{1DD0E917-71A3-4930-99D0-C4CBA394DEF4}" destId="{492EAB68-1AF9-4C9C-892E-4B8D569F8F70}" srcOrd="0" destOrd="0" presId="urn:microsoft.com/office/officeart/2008/layout/VerticalCurvedList"/>
    <dgm:cxn modelId="{525CF310-8C95-4CF4-8D77-910AD9D05AE2}" type="presParOf" srcId="{492EAB68-1AF9-4C9C-892E-4B8D569F8F70}" destId="{B78C7037-D8F9-4DB0-9EAC-7046D653A4C2}" srcOrd="0" destOrd="0" presId="urn:microsoft.com/office/officeart/2008/layout/VerticalCurvedList"/>
    <dgm:cxn modelId="{FC6BB9A3-D50B-4BEA-BCD3-BC1FDD7E8C12}" type="presParOf" srcId="{B78C7037-D8F9-4DB0-9EAC-7046D653A4C2}" destId="{24C16CED-8E7A-4C98-A721-45C5A866FC16}" srcOrd="0" destOrd="0" presId="urn:microsoft.com/office/officeart/2008/layout/VerticalCurvedList"/>
    <dgm:cxn modelId="{4B5E3651-796B-4A22-A8D1-A641E9F15281}" type="presParOf" srcId="{B78C7037-D8F9-4DB0-9EAC-7046D653A4C2}" destId="{3C69687D-1A3E-4B80-B1E0-F420F293BD9F}" srcOrd="1" destOrd="0" presId="urn:microsoft.com/office/officeart/2008/layout/VerticalCurvedList"/>
    <dgm:cxn modelId="{BB2D5DED-82CC-4381-9404-0ED290A57877}" type="presParOf" srcId="{B78C7037-D8F9-4DB0-9EAC-7046D653A4C2}" destId="{F1704CDC-061D-4D9B-986F-144E749FF587}" srcOrd="2" destOrd="0" presId="urn:microsoft.com/office/officeart/2008/layout/VerticalCurvedList"/>
    <dgm:cxn modelId="{6FB91EE6-E8E7-4DAA-8C44-D06E611D2204}" type="presParOf" srcId="{B78C7037-D8F9-4DB0-9EAC-7046D653A4C2}" destId="{0D2D903C-BCE7-4AE2-8E37-9990BC332DB2}" srcOrd="3" destOrd="0" presId="urn:microsoft.com/office/officeart/2008/layout/VerticalCurvedList"/>
    <dgm:cxn modelId="{5825F54A-4D1E-4774-B6E0-45BE07238E76}" type="presParOf" srcId="{492EAB68-1AF9-4C9C-892E-4B8D569F8F70}" destId="{1E58EE41-2CCC-4BE8-8701-C7479493DF45}" srcOrd="1" destOrd="0" presId="urn:microsoft.com/office/officeart/2008/layout/VerticalCurvedList"/>
    <dgm:cxn modelId="{B947643C-2F41-44CA-BFC7-990C53385B9D}" type="presParOf" srcId="{492EAB68-1AF9-4C9C-892E-4B8D569F8F70}" destId="{B0FF18FF-9322-4150-A379-48777BA6A917}" srcOrd="2" destOrd="0" presId="urn:microsoft.com/office/officeart/2008/layout/VerticalCurvedList"/>
    <dgm:cxn modelId="{250CF51D-AB0F-4A8D-A63F-F79FF9596EBD}" type="presParOf" srcId="{B0FF18FF-9322-4150-A379-48777BA6A917}" destId="{2912450B-C261-4CDC-BE85-50FA6264D855}" srcOrd="0" destOrd="0" presId="urn:microsoft.com/office/officeart/2008/layout/VerticalCurvedList"/>
    <dgm:cxn modelId="{F856CD38-7662-4973-A1D4-CA2C80C39AA3}" type="presParOf" srcId="{492EAB68-1AF9-4C9C-892E-4B8D569F8F70}" destId="{42741439-0D5E-43E7-8EED-BC0F1F816A9C}" srcOrd="3" destOrd="0" presId="urn:microsoft.com/office/officeart/2008/layout/VerticalCurvedList"/>
    <dgm:cxn modelId="{8B8F0AF6-2F3A-4C55-8CD9-B302F3A6CCE2}" type="presParOf" srcId="{492EAB68-1AF9-4C9C-892E-4B8D569F8F70}" destId="{4F7F0589-26EE-48FA-842E-BAD2993A5161}" srcOrd="4" destOrd="0" presId="urn:microsoft.com/office/officeart/2008/layout/VerticalCurvedList"/>
    <dgm:cxn modelId="{807D1CC2-0148-46E2-82B3-7D54AF817DD8}" type="presParOf" srcId="{4F7F0589-26EE-48FA-842E-BAD2993A5161}" destId="{010AB451-05EC-4E12-A076-32AD7161D94D}" srcOrd="0" destOrd="0" presId="urn:microsoft.com/office/officeart/2008/layout/VerticalCurvedList"/>
    <dgm:cxn modelId="{F98997F2-BCF6-4742-B52E-4B5CBB455642}" type="presParOf" srcId="{492EAB68-1AF9-4C9C-892E-4B8D569F8F70}" destId="{9BAD63E9-B57D-4804-8BFD-BD9FEE35D26C}" srcOrd="5" destOrd="0" presId="urn:microsoft.com/office/officeart/2008/layout/VerticalCurvedList"/>
    <dgm:cxn modelId="{FF3F3C19-C7AF-4174-A085-846D161A5838}" type="presParOf" srcId="{492EAB68-1AF9-4C9C-892E-4B8D569F8F70}" destId="{7311CC4C-E2E2-498C-B9AD-4B1A78F62302}" srcOrd="6" destOrd="0" presId="urn:microsoft.com/office/officeart/2008/layout/VerticalCurvedList"/>
    <dgm:cxn modelId="{EE01FCCC-2DF5-4093-90C6-FED109BFAD3E}" type="presParOf" srcId="{7311CC4C-E2E2-498C-B9AD-4B1A78F62302}" destId="{EFF4FB20-05C0-4143-B584-33E162CDEA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F0E6C-9177-418E-8FFE-D26FDE8C8B28}">
      <dsp:nvSpPr>
        <dsp:cNvPr id="0" name=""/>
        <dsp:cNvSpPr/>
      </dsp:nvSpPr>
      <dsp:spPr>
        <a:xfrm>
          <a:off x="0" y="0"/>
          <a:ext cx="2992095" cy="335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토지</a:t>
          </a:r>
        </a:p>
      </dsp:txBody>
      <dsp:txXfrm>
        <a:off x="9820" y="9820"/>
        <a:ext cx="2601972" cy="315638"/>
      </dsp:txXfrm>
    </dsp:sp>
    <dsp:sp modelId="{1E2E63A2-2E4D-4702-9867-0581DA18E8AE}">
      <dsp:nvSpPr>
        <dsp:cNvPr id="0" name=""/>
        <dsp:cNvSpPr/>
      </dsp:nvSpPr>
      <dsp:spPr>
        <a:xfrm>
          <a:off x="250587" y="396238"/>
          <a:ext cx="2992095" cy="335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등기부등본</a:t>
          </a:r>
        </a:p>
      </dsp:txBody>
      <dsp:txXfrm>
        <a:off x="260407" y="406058"/>
        <a:ext cx="2503935" cy="315638"/>
      </dsp:txXfrm>
    </dsp:sp>
    <dsp:sp modelId="{17F48E97-CEB3-4C40-B18C-7250E749F422}">
      <dsp:nvSpPr>
        <dsp:cNvPr id="0" name=""/>
        <dsp:cNvSpPr/>
      </dsp:nvSpPr>
      <dsp:spPr>
        <a:xfrm>
          <a:off x="497435" y="792477"/>
          <a:ext cx="2992095" cy="335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토지이용계획확인인서</a:t>
          </a:r>
        </a:p>
      </dsp:txBody>
      <dsp:txXfrm>
        <a:off x="507255" y="802297"/>
        <a:ext cx="2507676" cy="315638"/>
      </dsp:txXfrm>
    </dsp:sp>
    <dsp:sp modelId="{B62CE43E-2033-4095-BC8C-9C8DFAE15CC3}">
      <dsp:nvSpPr>
        <dsp:cNvPr id="0" name=""/>
        <dsp:cNvSpPr/>
      </dsp:nvSpPr>
      <dsp:spPr>
        <a:xfrm>
          <a:off x="748023" y="1188716"/>
          <a:ext cx="2992095" cy="335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위치확인동의서</a:t>
          </a:r>
        </a:p>
      </dsp:txBody>
      <dsp:txXfrm>
        <a:off x="757843" y="1198536"/>
        <a:ext cx="2503935" cy="315638"/>
      </dsp:txXfrm>
    </dsp:sp>
    <dsp:sp modelId="{42EC6A41-A973-4D24-A512-D88F99C06BD7}">
      <dsp:nvSpPr>
        <dsp:cNvPr id="0" name=""/>
        <dsp:cNvSpPr/>
      </dsp:nvSpPr>
      <dsp:spPr>
        <a:xfrm>
          <a:off x="2774163" y="256793"/>
          <a:ext cx="217931" cy="217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823197" y="256793"/>
        <a:ext cx="119863" cy="163993"/>
      </dsp:txXfrm>
    </dsp:sp>
    <dsp:sp modelId="{BE4DEDDB-AADD-4976-AAFA-CB75E3D117B7}">
      <dsp:nvSpPr>
        <dsp:cNvPr id="0" name=""/>
        <dsp:cNvSpPr/>
      </dsp:nvSpPr>
      <dsp:spPr>
        <a:xfrm>
          <a:off x="3024751" y="653031"/>
          <a:ext cx="217931" cy="217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073785" y="653031"/>
        <a:ext cx="119863" cy="163993"/>
      </dsp:txXfrm>
    </dsp:sp>
    <dsp:sp modelId="{FB02FF78-ABAD-48AF-B56C-0E38BEA86499}">
      <dsp:nvSpPr>
        <dsp:cNvPr id="0" name=""/>
        <dsp:cNvSpPr/>
      </dsp:nvSpPr>
      <dsp:spPr>
        <a:xfrm>
          <a:off x="3271599" y="1049270"/>
          <a:ext cx="217931" cy="217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320633" y="1049270"/>
        <a:ext cx="119863" cy="16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687D-1A3E-4B80-B1E0-F420F293BD9F}">
      <dsp:nvSpPr>
        <dsp:cNvPr id="0" name=""/>
        <dsp:cNvSpPr/>
      </dsp:nvSpPr>
      <dsp:spPr>
        <a:xfrm>
          <a:off x="-2167378" y="-335446"/>
          <a:ext cx="2589765" cy="2589765"/>
        </a:xfrm>
        <a:prstGeom prst="blockArc">
          <a:avLst>
            <a:gd name="adj1" fmla="val 18900000"/>
            <a:gd name="adj2" fmla="val 2700000"/>
            <a:gd name="adj3" fmla="val 83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8EE41-2CCC-4BE8-8701-C7479493DF45}">
      <dsp:nvSpPr>
        <dsp:cNvPr id="0" name=""/>
        <dsp:cNvSpPr/>
      </dsp:nvSpPr>
      <dsp:spPr>
        <a:xfrm>
          <a:off x="271513" y="191887"/>
          <a:ext cx="2555459" cy="383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621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71513" y="191887"/>
        <a:ext cx="2555459" cy="383774"/>
      </dsp:txXfrm>
    </dsp:sp>
    <dsp:sp modelId="{2912450B-C261-4CDC-BE85-50FA6264D855}">
      <dsp:nvSpPr>
        <dsp:cNvPr id="0" name=""/>
        <dsp:cNvSpPr/>
      </dsp:nvSpPr>
      <dsp:spPr>
        <a:xfrm>
          <a:off x="31654" y="143915"/>
          <a:ext cx="479718" cy="479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741439-0D5E-43E7-8EED-BC0F1F816A9C}">
      <dsp:nvSpPr>
        <dsp:cNvPr id="0" name=""/>
        <dsp:cNvSpPr/>
      </dsp:nvSpPr>
      <dsp:spPr>
        <a:xfrm>
          <a:off x="411015" y="767549"/>
          <a:ext cx="2415957" cy="383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621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자동차등록원부등본</a:t>
          </a:r>
        </a:p>
      </dsp:txBody>
      <dsp:txXfrm>
        <a:off x="411015" y="767549"/>
        <a:ext cx="2415957" cy="383774"/>
      </dsp:txXfrm>
    </dsp:sp>
    <dsp:sp modelId="{010AB451-05EC-4E12-A076-32AD7161D94D}">
      <dsp:nvSpPr>
        <dsp:cNvPr id="0" name=""/>
        <dsp:cNvSpPr/>
      </dsp:nvSpPr>
      <dsp:spPr>
        <a:xfrm>
          <a:off x="171156" y="719577"/>
          <a:ext cx="479718" cy="479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AD63E9-B57D-4804-8BFD-BD9FEE35D26C}">
      <dsp:nvSpPr>
        <dsp:cNvPr id="0" name=""/>
        <dsp:cNvSpPr/>
      </dsp:nvSpPr>
      <dsp:spPr>
        <a:xfrm>
          <a:off x="271513" y="1343211"/>
          <a:ext cx="2555459" cy="383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621" tIns="45720" rIns="45720" bIns="4572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등록증 사본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71513" y="1343211"/>
        <a:ext cx="2555459" cy="383774"/>
      </dsp:txXfrm>
    </dsp:sp>
    <dsp:sp modelId="{EFF4FB20-05C0-4143-B584-33E162CDEAD9}">
      <dsp:nvSpPr>
        <dsp:cNvPr id="0" name=""/>
        <dsp:cNvSpPr/>
      </dsp:nvSpPr>
      <dsp:spPr>
        <a:xfrm>
          <a:off x="31654" y="1295239"/>
          <a:ext cx="479718" cy="479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F75E2-522E-4A81-BAC8-4DDBCAC12E40}" type="datetimeFigureOut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9DE3-0380-4A6C-ADAB-1F059C645A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6EB-B0BA-4EF5-B971-1E84B00FCB41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75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73C-5401-4D8C-B443-1715C18FA7BD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6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6CE-AAA8-413E-9E95-F7D7E48EFD2F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1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다리꼴 6">
            <a:extLst>
              <a:ext uri="{FF2B5EF4-FFF2-40B4-BE49-F238E27FC236}">
                <a16:creationId xmlns:a16="http://schemas.microsoft.com/office/drawing/2014/main" id="{4031537C-33A7-4E93-EC13-CF2BFD87053D}"/>
              </a:ext>
            </a:extLst>
          </p:cNvPr>
          <p:cNvSpPr/>
          <p:nvPr userDrawn="1"/>
        </p:nvSpPr>
        <p:spPr>
          <a:xfrm>
            <a:off x="0" y="1021005"/>
            <a:ext cx="9906000" cy="365125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카드 10">
            <a:extLst>
              <a:ext uri="{FF2B5EF4-FFF2-40B4-BE49-F238E27FC236}">
                <a16:creationId xmlns:a16="http://schemas.microsoft.com/office/drawing/2014/main" id="{0F1F32DF-C140-4E7D-870B-A5CA6B8A6012}"/>
              </a:ext>
            </a:extLst>
          </p:cNvPr>
          <p:cNvSpPr/>
          <p:nvPr userDrawn="1"/>
        </p:nvSpPr>
        <p:spPr>
          <a:xfrm>
            <a:off x="591448" y="0"/>
            <a:ext cx="8543925" cy="1386130"/>
          </a:xfrm>
          <a:prstGeom prst="flowChartPunchedCar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4AEF-5781-4CA5-A08D-F647345D7757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29" y="166461"/>
            <a:ext cx="8652744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ED8DC5DA-EB34-90C7-D53D-4E240082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9" y="6250458"/>
            <a:ext cx="1642792" cy="6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0814-4119-4F0D-A5F7-A33E5BE1AFE6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7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6190-D212-4BFF-B184-3B811E06E4A2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17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6A6A-9C1B-4E38-9FDD-027B83E3FD67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9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DE4B-EDB3-43CA-9854-1650706F74A1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33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FC65-AA6F-42EF-AADD-4952F3DF56D6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17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DAEC-32ED-4C63-94B2-05E485A339ED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79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BDC5-1362-4C8B-91A0-B9E58EE0F2BD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DC4935-43E9-4537-8B43-641A5032F9E6}" type="datetime1">
              <a:rPr lang="ko-KR" altLang="en-US" smtClean="0"/>
              <a:t>2024-07-10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D61C92-118D-4F7E-970A-91763C35F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26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지연 3">
            <a:extLst>
              <a:ext uri="{FF2B5EF4-FFF2-40B4-BE49-F238E27FC236}">
                <a16:creationId xmlns:a16="http://schemas.microsoft.com/office/drawing/2014/main" id="{558C988F-2F24-AB2D-2A82-10302EEB5C04}"/>
              </a:ext>
            </a:extLst>
          </p:cNvPr>
          <p:cNvSpPr/>
          <p:nvPr/>
        </p:nvSpPr>
        <p:spPr>
          <a:xfrm>
            <a:off x="0" y="0"/>
            <a:ext cx="4553527" cy="6858000"/>
          </a:xfrm>
          <a:prstGeom prst="flowChartDelay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833BA53-713B-58EA-4DAC-179B97793518}"/>
              </a:ext>
            </a:extLst>
          </p:cNvPr>
          <p:cNvSpPr/>
          <p:nvPr/>
        </p:nvSpPr>
        <p:spPr>
          <a:xfrm>
            <a:off x="709082" y="4103407"/>
            <a:ext cx="7973099" cy="13460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60000" endA="900" endPos="60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Real Estate Appraiser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60000" endA="900" endPos="60000" dist="6000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5A45E498-898A-4093-170E-F3599A5912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07" y="193962"/>
            <a:ext cx="2332038" cy="7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7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71D955-DA0F-1E81-C486-DE4F0BEC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C0C8D2-AD3E-8400-63CB-FC03CAC5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화살표: 위로 굽음 4">
            <a:extLst>
              <a:ext uri="{FF2B5EF4-FFF2-40B4-BE49-F238E27FC236}">
                <a16:creationId xmlns:a16="http://schemas.microsoft.com/office/drawing/2014/main" id="{A9456C85-CE05-9265-88F9-15D3739F73EF}"/>
              </a:ext>
            </a:extLst>
          </p:cNvPr>
          <p:cNvSpPr/>
          <p:nvPr/>
        </p:nvSpPr>
        <p:spPr>
          <a:xfrm>
            <a:off x="2225964" y="2114337"/>
            <a:ext cx="6391563" cy="554182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순서도: 화면 표시 5">
            <a:extLst>
              <a:ext uri="{FF2B5EF4-FFF2-40B4-BE49-F238E27FC236}">
                <a16:creationId xmlns:a16="http://schemas.microsoft.com/office/drawing/2014/main" id="{2127F6B7-AD94-0712-FD5F-AE7B3A798604}"/>
              </a:ext>
            </a:extLst>
          </p:cNvPr>
          <p:cNvSpPr/>
          <p:nvPr/>
        </p:nvSpPr>
        <p:spPr>
          <a:xfrm flipH="1">
            <a:off x="1976581" y="1957319"/>
            <a:ext cx="1403927" cy="711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9C99B-95B6-E47B-EA55-7D7F250AF849}"/>
              </a:ext>
            </a:extLst>
          </p:cNvPr>
          <p:cNvSpPr txBox="1"/>
          <p:nvPr/>
        </p:nvSpPr>
        <p:spPr>
          <a:xfrm>
            <a:off x="3380508" y="2082086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감정평가사의 의미와 수행직무</a:t>
            </a:r>
          </a:p>
        </p:txBody>
      </p:sp>
      <p:sp>
        <p:nvSpPr>
          <p:cNvPr id="17" name="화살표: 위로 굽음 16">
            <a:extLst>
              <a:ext uri="{FF2B5EF4-FFF2-40B4-BE49-F238E27FC236}">
                <a16:creationId xmlns:a16="http://schemas.microsoft.com/office/drawing/2014/main" id="{218B4B01-E8AC-15B2-3A44-D28C38578BE4}"/>
              </a:ext>
            </a:extLst>
          </p:cNvPr>
          <p:cNvSpPr/>
          <p:nvPr/>
        </p:nvSpPr>
        <p:spPr>
          <a:xfrm>
            <a:off x="2225964" y="3193527"/>
            <a:ext cx="6391563" cy="554182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순서도: 화면 표시 17">
            <a:extLst>
              <a:ext uri="{FF2B5EF4-FFF2-40B4-BE49-F238E27FC236}">
                <a16:creationId xmlns:a16="http://schemas.microsoft.com/office/drawing/2014/main" id="{5741A1C5-1F6A-7FD2-579F-972E39132258}"/>
              </a:ext>
            </a:extLst>
          </p:cNvPr>
          <p:cNvSpPr/>
          <p:nvPr/>
        </p:nvSpPr>
        <p:spPr>
          <a:xfrm flipH="1">
            <a:off x="1976581" y="3036509"/>
            <a:ext cx="1403927" cy="711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810D70-CE9F-557A-6CB3-EBAD5A97851A}"/>
              </a:ext>
            </a:extLst>
          </p:cNvPr>
          <p:cNvSpPr txBox="1"/>
          <p:nvPr/>
        </p:nvSpPr>
        <p:spPr>
          <a:xfrm>
            <a:off x="3380508" y="3161276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감정평가사의 시험 개요</a:t>
            </a:r>
          </a:p>
        </p:txBody>
      </p:sp>
      <p:sp>
        <p:nvSpPr>
          <p:cNvPr id="26" name="화살표: 위로 굽음 25">
            <a:extLst>
              <a:ext uri="{FF2B5EF4-FFF2-40B4-BE49-F238E27FC236}">
                <a16:creationId xmlns:a16="http://schemas.microsoft.com/office/drawing/2014/main" id="{1731118A-FF27-5CA3-914A-5B56D2CE29DD}"/>
              </a:ext>
            </a:extLst>
          </p:cNvPr>
          <p:cNvSpPr/>
          <p:nvPr/>
        </p:nvSpPr>
        <p:spPr>
          <a:xfrm>
            <a:off x="2225964" y="4304967"/>
            <a:ext cx="6391563" cy="554182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순서도: 화면 표시 26">
            <a:extLst>
              <a:ext uri="{FF2B5EF4-FFF2-40B4-BE49-F238E27FC236}">
                <a16:creationId xmlns:a16="http://schemas.microsoft.com/office/drawing/2014/main" id="{35025E25-9C36-B9CE-6B71-7E7975ACD235}"/>
              </a:ext>
            </a:extLst>
          </p:cNvPr>
          <p:cNvSpPr/>
          <p:nvPr/>
        </p:nvSpPr>
        <p:spPr>
          <a:xfrm flipH="1">
            <a:off x="1976581" y="4147949"/>
            <a:ext cx="1403927" cy="711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1DFD7F-BE47-283B-6315-E6C5E419D0B8}"/>
              </a:ext>
            </a:extLst>
          </p:cNvPr>
          <p:cNvSpPr txBox="1"/>
          <p:nvPr/>
        </p:nvSpPr>
        <p:spPr>
          <a:xfrm>
            <a:off x="3380508" y="427271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감정평가사 활동 인력 현황</a:t>
            </a:r>
          </a:p>
        </p:txBody>
      </p:sp>
      <p:sp>
        <p:nvSpPr>
          <p:cNvPr id="29" name="화살표: 위로 굽음 28">
            <a:extLst>
              <a:ext uri="{FF2B5EF4-FFF2-40B4-BE49-F238E27FC236}">
                <a16:creationId xmlns:a16="http://schemas.microsoft.com/office/drawing/2014/main" id="{4D02B1B9-5563-E119-EC52-0112D5980637}"/>
              </a:ext>
            </a:extLst>
          </p:cNvPr>
          <p:cNvSpPr/>
          <p:nvPr/>
        </p:nvSpPr>
        <p:spPr>
          <a:xfrm>
            <a:off x="2225964" y="5410369"/>
            <a:ext cx="6391563" cy="554182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순서도: 화면 표시 29">
            <a:extLst>
              <a:ext uri="{FF2B5EF4-FFF2-40B4-BE49-F238E27FC236}">
                <a16:creationId xmlns:a16="http://schemas.microsoft.com/office/drawing/2014/main" id="{73E5A0C7-ECC5-AD1A-A74B-BF24EB9F1385}"/>
              </a:ext>
            </a:extLst>
          </p:cNvPr>
          <p:cNvSpPr/>
          <p:nvPr/>
        </p:nvSpPr>
        <p:spPr>
          <a:xfrm flipH="1">
            <a:off x="1976581" y="5253351"/>
            <a:ext cx="1403927" cy="711200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7080C5-276F-7ABC-2968-D5CCD4E9D7F5}"/>
              </a:ext>
            </a:extLst>
          </p:cNvPr>
          <p:cNvSpPr txBox="1"/>
          <p:nvPr/>
        </p:nvSpPr>
        <p:spPr>
          <a:xfrm>
            <a:off x="3380508" y="537811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감정평가의 개요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3" name="그림 32" descr="그림, 클립아트, 일러스트레이션, 아동 미술이(가) 표시된 사진&#10;&#10;자동 생성된 설명">
            <a:extLst>
              <a:ext uri="{FF2B5EF4-FFF2-40B4-BE49-F238E27FC236}">
                <a16:creationId xmlns:a16="http://schemas.microsoft.com/office/drawing/2014/main" id="{71E69398-48BA-7038-5402-03C6B4236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5" b="71714"/>
          <a:stretch/>
        </p:blipFill>
        <p:spPr>
          <a:xfrm>
            <a:off x="74182" y="2005737"/>
            <a:ext cx="157451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C4B644-71CE-51CC-39F8-21A1B070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감정평가사의 의미와 수행직무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528FB5-7689-E9AB-3325-3FDE77A8C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84" y="1565518"/>
            <a:ext cx="6671107" cy="2498481"/>
          </a:xfr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Real estate appraisal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Real estate appraisal, property valuation or land valuation is the practice of developing an opinion of the value of real property, usually its Market Value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F2779A-02C0-2C0D-30C8-0AE8041C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418BEA3-C4C4-95D0-0585-AF1334C9A511}"/>
              </a:ext>
            </a:extLst>
          </p:cNvPr>
          <p:cNvSpPr txBox="1">
            <a:spLocks/>
          </p:cNvSpPr>
          <p:nvPr/>
        </p:nvSpPr>
        <p:spPr>
          <a:xfrm>
            <a:off x="413184" y="4063999"/>
            <a:ext cx="8647690" cy="21659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감정평가사의 수행직무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정부에서 매년 고시하는 공시지가와 관련된 표준지의 조사평가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금융기관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보험회사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신탁회사의 의뢰와 관련된 토지 및 동산에 대한 평가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기업체 등의 의뢰와 관련된 자산의 재평가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73CA6426-6B93-2D8B-2932-77CE84B799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3037" y="2425034"/>
            <a:ext cx="1643178" cy="12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710A07-5929-537A-E98B-B5E886B0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감정평가사의 시험 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808A99-D6D0-8D5F-232B-F7BE645D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3463C93-B7BC-B407-AAFC-AFAAE5EB9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51457"/>
              </p:ext>
            </p:extLst>
          </p:nvPr>
        </p:nvGraphicFramePr>
        <p:xfrm>
          <a:off x="2189018" y="2179782"/>
          <a:ext cx="6807200" cy="40892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50914">
                  <a:extLst>
                    <a:ext uri="{9D8B030D-6E8A-4147-A177-3AD203B41FA5}">
                      <a16:colId xmlns:a16="http://schemas.microsoft.com/office/drawing/2014/main" val="227306670"/>
                    </a:ext>
                  </a:extLst>
                </a:gridCol>
                <a:gridCol w="5356286">
                  <a:extLst>
                    <a:ext uri="{9D8B030D-6E8A-4147-A177-3AD203B41FA5}">
                      <a16:colId xmlns:a16="http://schemas.microsoft.com/office/drawing/2014/main" val="2930720905"/>
                    </a:ext>
                  </a:extLst>
                </a:gridCol>
              </a:tblGrid>
              <a:tr h="79371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차 시험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민법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총칙 및 물권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17500"/>
                  </a:ext>
                </a:extLst>
              </a:tr>
              <a:tr h="79371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부동산 관계 법규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국토의 계획 및 이용에 관한 법률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국유재산법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건축법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부동산 등기법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943604"/>
                  </a:ext>
                </a:extLst>
              </a:tr>
              <a:tr h="79371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회계학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경제원론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영어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718537"/>
                  </a:ext>
                </a:extLst>
              </a:tr>
              <a:tr h="79371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차 시험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감정평가 이론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감정평가 실무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784795"/>
                  </a:ext>
                </a:extLst>
              </a:tr>
              <a:tr h="79371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감정평가 및 보상법규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부동산 가격공시 및 </a:t>
                      </a:r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감정평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가에 관한 법률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공익사업을 위한 토지 등의 취득 및 보상에 관한 법률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708556"/>
                  </a:ext>
                </a:extLst>
              </a:tr>
            </a:tbl>
          </a:graphicData>
        </a:graphic>
      </p:graphicFrame>
      <p:sp>
        <p:nvSpPr>
          <p:cNvPr id="6" name="사다리꼴 5">
            <a:extLst>
              <a:ext uri="{FF2B5EF4-FFF2-40B4-BE49-F238E27FC236}">
                <a16:creationId xmlns:a16="http://schemas.microsoft.com/office/drawing/2014/main" id="{E483C147-3D36-BC79-044E-59F5EBF55E34}"/>
              </a:ext>
            </a:extLst>
          </p:cNvPr>
          <p:cNvSpPr/>
          <p:nvPr/>
        </p:nvSpPr>
        <p:spPr>
          <a:xfrm>
            <a:off x="2189018" y="1662545"/>
            <a:ext cx="1440873" cy="517237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눈물 방울 6">
            <a:extLst>
              <a:ext uri="{FF2B5EF4-FFF2-40B4-BE49-F238E27FC236}">
                <a16:creationId xmlns:a16="http://schemas.microsoft.com/office/drawing/2014/main" id="{BC6D792F-8BF7-9DF8-D9B2-3BFB060AFE8D}"/>
              </a:ext>
            </a:extLst>
          </p:cNvPr>
          <p:cNvSpPr/>
          <p:nvPr/>
        </p:nvSpPr>
        <p:spPr>
          <a:xfrm>
            <a:off x="2447636" y="1662545"/>
            <a:ext cx="1052946" cy="517237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구분</a:t>
            </a:r>
          </a:p>
        </p:txBody>
      </p:sp>
      <p:sp>
        <p:nvSpPr>
          <p:cNvPr id="8" name="사다리꼴 7">
            <a:extLst>
              <a:ext uri="{FF2B5EF4-FFF2-40B4-BE49-F238E27FC236}">
                <a16:creationId xmlns:a16="http://schemas.microsoft.com/office/drawing/2014/main" id="{10E70C0E-8F1D-CA94-FDB9-7A599ABB6B66}"/>
              </a:ext>
            </a:extLst>
          </p:cNvPr>
          <p:cNvSpPr/>
          <p:nvPr/>
        </p:nvSpPr>
        <p:spPr>
          <a:xfrm>
            <a:off x="3629891" y="1662545"/>
            <a:ext cx="5366327" cy="517237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31263B27-0D52-FD5F-3A0C-51815874436D}"/>
              </a:ext>
            </a:extLst>
          </p:cNvPr>
          <p:cNvSpPr/>
          <p:nvPr/>
        </p:nvSpPr>
        <p:spPr>
          <a:xfrm>
            <a:off x="3888509" y="1662545"/>
            <a:ext cx="4969164" cy="517237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시험 과목</a:t>
            </a:r>
          </a:p>
        </p:txBody>
      </p:sp>
      <p:sp>
        <p:nvSpPr>
          <p:cNvPr id="10" name="순서도: 지연 9">
            <a:extLst>
              <a:ext uri="{FF2B5EF4-FFF2-40B4-BE49-F238E27FC236}">
                <a16:creationId xmlns:a16="http://schemas.microsoft.com/office/drawing/2014/main" id="{5B60BCC6-5B2E-FD8B-4EE8-C1E0916A3A5D}"/>
              </a:ext>
            </a:extLst>
          </p:cNvPr>
          <p:cNvSpPr/>
          <p:nvPr/>
        </p:nvSpPr>
        <p:spPr>
          <a:xfrm flipH="1">
            <a:off x="304800" y="2179782"/>
            <a:ext cx="1884218" cy="2373745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 err="1">
                <a:solidFill>
                  <a:schemeClr val="tx1"/>
                </a:solidFill>
              </a:rPr>
              <a:t>회차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순서도: 지연 11">
            <a:extLst>
              <a:ext uri="{FF2B5EF4-FFF2-40B4-BE49-F238E27FC236}">
                <a16:creationId xmlns:a16="http://schemas.microsoft.com/office/drawing/2014/main" id="{64F35512-A9F7-8B36-C32A-73F03A69AA04}"/>
              </a:ext>
            </a:extLst>
          </p:cNvPr>
          <p:cNvSpPr/>
          <p:nvPr/>
        </p:nvSpPr>
        <p:spPr>
          <a:xfrm flipH="1">
            <a:off x="304800" y="4553527"/>
            <a:ext cx="1884218" cy="1715499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r>
              <a:rPr lang="ko-KR" altLang="en-US" dirty="0" err="1">
                <a:solidFill>
                  <a:schemeClr val="tx1"/>
                </a:solidFill>
              </a:rPr>
              <a:t>회차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5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E8DB48-DCFA-C71F-38A0-C76C7D73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감정평가사 활동 인력 현황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75C99418-9C5C-0DE1-FA80-418E53FB1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19524"/>
              </p:ext>
            </p:extLst>
          </p:nvPr>
        </p:nvGraphicFramePr>
        <p:xfrm>
          <a:off x="729673" y="1662545"/>
          <a:ext cx="8495290" cy="461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453DE-F132-07AE-CE0E-CE2F3DA5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CEEC0116-F59A-6FBF-CE67-8FEE3F6FB41F}"/>
              </a:ext>
            </a:extLst>
          </p:cNvPr>
          <p:cNvSpPr/>
          <p:nvPr/>
        </p:nvSpPr>
        <p:spPr>
          <a:xfrm>
            <a:off x="2373745" y="2466109"/>
            <a:ext cx="1902691" cy="683491"/>
          </a:xfrm>
          <a:prstGeom prst="rightArrow">
            <a:avLst>
              <a:gd name="adj1" fmla="val 50000"/>
              <a:gd name="adj2" fmla="val 608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증가세 지속</a:t>
            </a:r>
          </a:p>
        </p:txBody>
      </p:sp>
    </p:spTree>
    <p:extLst>
      <p:ext uri="{BB962C8B-B14F-4D97-AF65-F5344CB8AC3E}">
        <p14:creationId xmlns:p14="http://schemas.microsoft.com/office/powerpoint/2010/main" val="131295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83B2C-97D8-5143-BE4B-4CF56E60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감정평가의 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3860EB-29B5-E69D-2B9F-F9C89B03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1C92-118D-4F7E-970A-91763C35F9C9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31DA1B28-4BDA-414F-C794-E33D855910BD}"/>
              </a:ext>
            </a:extLst>
          </p:cNvPr>
          <p:cNvGrpSpPr/>
          <p:nvPr/>
        </p:nvGrpSpPr>
        <p:grpSpPr>
          <a:xfrm>
            <a:off x="5056910" y="1560943"/>
            <a:ext cx="4726680" cy="4543025"/>
            <a:chOff x="5056910" y="1560943"/>
            <a:chExt cx="4726680" cy="4543025"/>
          </a:xfrm>
        </p:grpSpPr>
        <p:sp>
          <p:nvSpPr>
            <p:cNvPr id="8" name="사각형: 잘린 대각선 방향 모서리 7">
              <a:extLst>
                <a:ext uri="{FF2B5EF4-FFF2-40B4-BE49-F238E27FC236}">
                  <a16:creationId xmlns:a16="http://schemas.microsoft.com/office/drawing/2014/main" id="{BDC279EB-4B56-C9D4-2035-FAA4284B3014}"/>
                </a:ext>
              </a:extLst>
            </p:cNvPr>
            <p:cNvSpPr/>
            <p:nvPr/>
          </p:nvSpPr>
          <p:spPr>
            <a:xfrm flipH="1">
              <a:off x="5056910" y="1744405"/>
              <a:ext cx="4726680" cy="4359563"/>
            </a:xfrm>
            <a:prstGeom prst="snip2DiagRect">
              <a:avLst>
                <a:gd name="adj1" fmla="val 0"/>
                <a:gd name="adj2" fmla="val 7557"/>
              </a:avLst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사각형: 잘린 한쪽 모서리 9">
              <a:extLst>
                <a:ext uri="{FF2B5EF4-FFF2-40B4-BE49-F238E27FC236}">
                  <a16:creationId xmlns:a16="http://schemas.microsoft.com/office/drawing/2014/main" id="{A0B02259-2FD3-2CDD-CDFF-0B7BBE930570}"/>
                </a:ext>
              </a:extLst>
            </p:cNvPr>
            <p:cNvSpPr/>
            <p:nvPr/>
          </p:nvSpPr>
          <p:spPr>
            <a:xfrm>
              <a:off x="5782573" y="1560943"/>
              <a:ext cx="3352800" cy="461819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감정평가 의뢰 시 필요한 서류</a:t>
              </a:r>
            </a:p>
          </p:txBody>
        </p:sp>
        <p:graphicFrame>
          <p:nvGraphicFramePr>
            <p:cNvPr id="23" name="다이어그램 22">
              <a:extLst>
                <a:ext uri="{FF2B5EF4-FFF2-40B4-BE49-F238E27FC236}">
                  <a16:creationId xmlns:a16="http://schemas.microsoft.com/office/drawing/2014/main" id="{689B4EF5-943F-8A2A-CF97-CAAC355A45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9153020"/>
                </p:ext>
              </p:extLst>
            </p:nvPr>
          </p:nvGraphicFramePr>
          <p:xfrm>
            <a:off x="5782572" y="2147803"/>
            <a:ext cx="3740119" cy="15239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4" name="사다리꼴 23">
              <a:extLst>
                <a:ext uri="{FF2B5EF4-FFF2-40B4-BE49-F238E27FC236}">
                  <a16:creationId xmlns:a16="http://schemas.microsoft.com/office/drawing/2014/main" id="{B7A556A8-3216-4EC6-C41A-DA10B00FEF81}"/>
                </a:ext>
              </a:extLst>
            </p:cNvPr>
            <p:cNvSpPr/>
            <p:nvPr/>
          </p:nvSpPr>
          <p:spPr>
            <a:xfrm flipV="1">
              <a:off x="5343918" y="3868034"/>
              <a:ext cx="1222578" cy="554379"/>
            </a:xfrm>
            <a:prstGeom prst="trapezoid">
              <a:avLst>
                <a:gd name="adj" fmla="val 3223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B357EA-2DB2-F194-C9B2-F473A8ED003E}"/>
                </a:ext>
              </a:extLst>
            </p:cNvPr>
            <p:cNvSpPr txBox="1"/>
            <p:nvPr/>
          </p:nvSpPr>
          <p:spPr>
            <a:xfrm>
              <a:off x="5624387" y="4053081"/>
              <a:ext cx="942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임야</a:t>
              </a:r>
            </a:p>
          </p:txBody>
        </p:sp>
        <p:sp>
          <p:nvSpPr>
            <p:cNvPr id="26" name="순서도: 순차적 액세스 저장소 25">
              <a:extLst>
                <a:ext uri="{FF2B5EF4-FFF2-40B4-BE49-F238E27FC236}">
                  <a16:creationId xmlns:a16="http://schemas.microsoft.com/office/drawing/2014/main" id="{5DAA27F4-C0B6-96EA-C43E-3C3A274BD4D0}"/>
                </a:ext>
              </a:extLst>
            </p:cNvPr>
            <p:cNvSpPr/>
            <p:nvPr/>
          </p:nvSpPr>
          <p:spPr>
            <a:xfrm>
              <a:off x="5351332" y="4676083"/>
              <a:ext cx="1215164" cy="46181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임상도</a:t>
              </a:r>
            </a:p>
          </p:txBody>
        </p:sp>
        <p:sp>
          <p:nvSpPr>
            <p:cNvPr id="27" name="순서도: 순차적 액세스 저장소 26">
              <a:extLst>
                <a:ext uri="{FF2B5EF4-FFF2-40B4-BE49-F238E27FC236}">
                  <a16:creationId xmlns:a16="http://schemas.microsoft.com/office/drawing/2014/main" id="{04755DD2-0442-10CE-F7CE-4EE7045A34E4}"/>
                </a:ext>
              </a:extLst>
            </p:cNvPr>
            <p:cNvSpPr/>
            <p:nvPr/>
          </p:nvSpPr>
          <p:spPr>
            <a:xfrm flipV="1">
              <a:off x="5351332" y="5307110"/>
              <a:ext cx="1215164" cy="46181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C9F839-6146-EFDC-C4A3-CBCC969E4619}"/>
                </a:ext>
              </a:extLst>
            </p:cNvPr>
            <p:cNvSpPr txBox="1"/>
            <p:nvPr/>
          </p:nvSpPr>
          <p:spPr>
            <a:xfrm>
              <a:off x="5549296" y="5353353"/>
              <a:ext cx="1400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위치도</a:t>
              </a:r>
            </a:p>
          </p:txBody>
        </p:sp>
        <p:cxnSp>
          <p:nvCxnSpPr>
            <p:cNvPr id="51" name="연결선: 구부러짐 50">
              <a:extLst>
                <a:ext uri="{FF2B5EF4-FFF2-40B4-BE49-F238E27FC236}">
                  <a16:creationId xmlns:a16="http://schemas.microsoft.com/office/drawing/2014/main" id="{8B6B9ABB-19CE-118B-D138-A7C64A5C2955}"/>
                </a:ext>
              </a:extLst>
            </p:cNvPr>
            <p:cNvCxnSpPr>
              <a:stCxn id="26" idx="1"/>
              <a:endCxn id="27" idx="1"/>
            </p:cNvCxnSpPr>
            <p:nvPr/>
          </p:nvCxnSpPr>
          <p:spPr>
            <a:xfrm rot="10800000" flipV="1">
              <a:off x="5351332" y="4906993"/>
              <a:ext cx="12700" cy="631026"/>
            </a:xfrm>
            <a:prstGeom prst="curvedConnector3">
              <a:avLst>
                <a:gd name="adj1" fmla="val 1800000"/>
              </a:avLst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52" name="다이어그램 51">
              <a:extLst>
                <a:ext uri="{FF2B5EF4-FFF2-40B4-BE49-F238E27FC236}">
                  <a16:creationId xmlns:a16="http://schemas.microsoft.com/office/drawing/2014/main" id="{67FCC8C8-D09D-6824-D446-9143203997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9023696"/>
                </p:ext>
              </p:extLst>
            </p:nvPr>
          </p:nvGraphicFramePr>
          <p:xfrm>
            <a:off x="6800886" y="3882403"/>
            <a:ext cx="2848280" cy="19188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B3B95F88-76A5-93B1-8D1D-33BAD21D7CB4}"/>
              </a:ext>
            </a:extLst>
          </p:cNvPr>
          <p:cNvGrpSpPr/>
          <p:nvPr/>
        </p:nvGrpSpPr>
        <p:grpSpPr>
          <a:xfrm>
            <a:off x="122412" y="1560944"/>
            <a:ext cx="4726680" cy="4543025"/>
            <a:chOff x="122412" y="1560944"/>
            <a:chExt cx="4726680" cy="4543025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083DF56-B05A-AA3D-A866-15348EE6C31F}"/>
                </a:ext>
              </a:extLst>
            </p:cNvPr>
            <p:cNvGrpSpPr/>
            <p:nvPr/>
          </p:nvGrpSpPr>
          <p:grpSpPr>
            <a:xfrm>
              <a:off x="122412" y="1560944"/>
              <a:ext cx="4726680" cy="4543025"/>
              <a:chOff x="122412" y="1560944"/>
              <a:chExt cx="4726680" cy="4543025"/>
            </a:xfrm>
          </p:grpSpPr>
          <p:sp>
            <p:nvSpPr>
              <p:cNvPr id="5" name="사각형: 잘린 대각선 방향 모서리 4">
                <a:extLst>
                  <a:ext uri="{FF2B5EF4-FFF2-40B4-BE49-F238E27FC236}">
                    <a16:creationId xmlns:a16="http://schemas.microsoft.com/office/drawing/2014/main" id="{8533AF1B-ADA5-847A-E117-E04A86194CEE}"/>
                  </a:ext>
                </a:extLst>
              </p:cNvPr>
              <p:cNvSpPr/>
              <p:nvPr/>
            </p:nvSpPr>
            <p:spPr>
              <a:xfrm>
                <a:off x="122412" y="1744406"/>
                <a:ext cx="4726680" cy="4359563"/>
              </a:xfrm>
              <a:prstGeom prst="snip2DiagRect">
                <a:avLst>
                  <a:gd name="adj1" fmla="val 0"/>
                  <a:gd name="adj2" fmla="val 755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9" name="사각형: 잘린 한쪽 모서리 8">
                <a:extLst>
                  <a:ext uri="{FF2B5EF4-FFF2-40B4-BE49-F238E27FC236}">
                    <a16:creationId xmlns:a16="http://schemas.microsoft.com/office/drawing/2014/main" id="{B6911A9A-C70A-D120-D1DE-8FA1A0401F90}"/>
                  </a:ext>
                </a:extLst>
              </p:cNvPr>
              <p:cNvSpPr/>
              <p:nvPr/>
            </p:nvSpPr>
            <p:spPr>
              <a:xfrm>
                <a:off x="809352" y="1560944"/>
                <a:ext cx="3352800" cy="461819"/>
              </a:xfrm>
              <a:prstGeom prst="snip1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감정평가</a:t>
                </a:r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/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담보평가</a:t>
                </a:r>
              </a:p>
            </p:txBody>
          </p:sp>
          <p:sp>
            <p:nvSpPr>
              <p:cNvPr id="11" name="배지 10">
                <a:extLst>
                  <a:ext uri="{FF2B5EF4-FFF2-40B4-BE49-F238E27FC236}">
                    <a16:creationId xmlns:a16="http://schemas.microsoft.com/office/drawing/2014/main" id="{13A1C620-709D-36F2-5903-138DBF4CA4CE}"/>
                  </a:ext>
                </a:extLst>
              </p:cNvPr>
              <p:cNvSpPr/>
              <p:nvPr/>
            </p:nvSpPr>
            <p:spPr>
              <a:xfrm>
                <a:off x="1104916" y="2275145"/>
                <a:ext cx="2811302" cy="461819"/>
              </a:xfrm>
              <a:prstGeom prst="plaque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감정평가법인</a:t>
                </a:r>
              </a:p>
            </p:txBody>
          </p:sp>
          <p:sp>
            <p:nvSpPr>
              <p:cNvPr id="12" name="순서도: 화면 표시 11">
                <a:extLst>
                  <a:ext uri="{FF2B5EF4-FFF2-40B4-BE49-F238E27FC236}">
                    <a16:creationId xmlns:a16="http://schemas.microsoft.com/office/drawing/2014/main" id="{1966854E-D0E1-9513-B773-467914DFA3C8}"/>
                  </a:ext>
                </a:extLst>
              </p:cNvPr>
              <p:cNvSpPr/>
              <p:nvPr/>
            </p:nvSpPr>
            <p:spPr>
              <a:xfrm>
                <a:off x="383309" y="3022656"/>
                <a:ext cx="1246909" cy="561053"/>
              </a:xfrm>
              <a:prstGeom prst="flowChartDispla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공정성</a:t>
                </a:r>
              </a:p>
            </p:txBody>
          </p:sp>
          <p:sp>
            <p:nvSpPr>
              <p:cNvPr id="13" name="순서도: 저장 데이터 12">
                <a:extLst>
                  <a:ext uri="{FF2B5EF4-FFF2-40B4-BE49-F238E27FC236}">
                    <a16:creationId xmlns:a16="http://schemas.microsoft.com/office/drawing/2014/main" id="{E269315A-AF34-03FE-B3A2-9700B1669D0C}"/>
                  </a:ext>
                </a:extLst>
              </p:cNvPr>
              <p:cNvSpPr/>
              <p:nvPr/>
            </p:nvSpPr>
            <p:spPr>
              <a:xfrm flipH="1">
                <a:off x="383309" y="4055630"/>
                <a:ext cx="983673" cy="729672"/>
              </a:xfrm>
              <a:prstGeom prst="flowChartOnlineStorag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전문지식</a:t>
                </a:r>
              </a:p>
            </p:txBody>
          </p:sp>
          <p:sp>
            <p:nvSpPr>
              <p:cNvPr id="15" name="순서도: 화면 표시 14">
                <a:extLst>
                  <a:ext uri="{FF2B5EF4-FFF2-40B4-BE49-F238E27FC236}">
                    <a16:creationId xmlns:a16="http://schemas.microsoft.com/office/drawing/2014/main" id="{EC247C63-C7C0-6FA7-0D64-AB48E7A8FBA2}"/>
                  </a:ext>
                </a:extLst>
              </p:cNvPr>
              <p:cNvSpPr/>
              <p:nvPr/>
            </p:nvSpPr>
            <p:spPr>
              <a:xfrm flipH="1">
                <a:off x="3406010" y="3022656"/>
                <a:ext cx="1246909" cy="561053"/>
              </a:xfrm>
              <a:prstGeom prst="flowChartDisplay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신뢰성</a:t>
                </a:r>
              </a:p>
            </p:txBody>
          </p:sp>
          <p:sp>
            <p:nvSpPr>
              <p:cNvPr id="16" name="설명선: 왼쪽/오른쪽/위쪽/아래쪽 15">
                <a:extLst>
                  <a:ext uri="{FF2B5EF4-FFF2-40B4-BE49-F238E27FC236}">
                    <a16:creationId xmlns:a16="http://schemas.microsoft.com/office/drawing/2014/main" id="{6816147E-B97C-12B7-8806-2B4B903EE906}"/>
                  </a:ext>
                </a:extLst>
              </p:cNvPr>
              <p:cNvSpPr/>
              <p:nvPr/>
            </p:nvSpPr>
            <p:spPr>
              <a:xfrm>
                <a:off x="1524851" y="3868647"/>
                <a:ext cx="1773381" cy="982807"/>
              </a:xfrm>
              <a:prstGeom prst="quadArrowCallout">
                <a:avLst>
                  <a:gd name="adj1" fmla="val 37030"/>
                  <a:gd name="adj2" fmla="val 18515"/>
                  <a:gd name="adj3" fmla="val 18515"/>
                  <a:gd name="adj4" fmla="val 4812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조사능력</a:t>
                </a: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D97BCD33-5857-7AD3-CFEC-82061D3D5023}"/>
                  </a:ext>
                </a:extLst>
              </p:cNvPr>
              <p:cNvSpPr/>
              <p:nvPr/>
            </p:nvSpPr>
            <p:spPr>
              <a:xfrm>
                <a:off x="3722841" y="4055629"/>
                <a:ext cx="983673" cy="806329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판단력</a:t>
                </a:r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EB3DC166-671B-92CD-FCF8-8091E5C528D4}"/>
                  </a:ext>
                </a:extLst>
              </p:cNvPr>
              <p:cNvSpPr/>
              <p:nvPr/>
            </p:nvSpPr>
            <p:spPr>
              <a:xfrm>
                <a:off x="620996" y="4927201"/>
                <a:ext cx="3762648" cy="10557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9" name="더하기 기호 18">
                <a:extLst>
                  <a:ext uri="{FF2B5EF4-FFF2-40B4-BE49-F238E27FC236}">
                    <a16:creationId xmlns:a16="http://schemas.microsoft.com/office/drawing/2014/main" id="{9C2F2952-F6D8-A318-4BC5-8C8446876C98}"/>
                  </a:ext>
                </a:extLst>
              </p:cNvPr>
              <p:cNvSpPr/>
              <p:nvPr/>
            </p:nvSpPr>
            <p:spPr>
              <a:xfrm>
                <a:off x="528633" y="5025603"/>
                <a:ext cx="1665993" cy="907704"/>
              </a:xfrm>
              <a:prstGeom prst="mathPlus">
                <a:avLst>
                  <a:gd name="adj1" fmla="val 4959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직업</a:t>
                </a:r>
              </a:p>
            </p:txBody>
          </p:sp>
          <p:sp>
            <p:nvSpPr>
              <p:cNvPr id="20" name="평행 사변형 19">
                <a:extLst>
                  <a:ext uri="{FF2B5EF4-FFF2-40B4-BE49-F238E27FC236}">
                    <a16:creationId xmlns:a16="http://schemas.microsoft.com/office/drawing/2014/main" id="{C3CB2608-A3EF-604C-F791-B02FD23CC8C6}"/>
                  </a:ext>
                </a:extLst>
              </p:cNvPr>
              <p:cNvSpPr/>
              <p:nvPr/>
            </p:nvSpPr>
            <p:spPr>
              <a:xfrm flipH="1">
                <a:off x="2021404" y="5172309"/>
                <a:ext cx="1094511" cy="614292"/>
              </a:xfrm>
              <a:prstGeom prst="parallelogram">
                <a:avLst>
                  <a:gd name="adj" fmla="val 3853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윤리</a:t>
                </a:r>
              </a:p>
            </p:txBody>
          </p:sp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043142C9-765F-8872-C9CB-D96E5A7CF41A}"/>
                  </a:ext>
                </a:extLst>
              </p:cNvPr>
              <p:cNvSpPr/>
              <p:nvPr/>
            </p:nvSpPr>
            <p:spPr>
              <a:xfrm>
                <a:off x="3202524" y="5172309"/>
                <a:ext cx="1094511" cy="614292"/>
              </a:xfrm>
              <a:prstGeom prst="parallelogram">
                <a:avLst>
                  <a:gd name="adj" fmla="val 3853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소명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의식</a:t>
                </a:r>
              </a:p>
            </p:txBody>
          </p:sp>
        </p:grpSp>
        <p:sp>
          <p:nvSpPr>
            <p:cNvPr id="54" name="별: 꼭짓점 7개 53">
              <a:extLst>
                <a:ext uri="{FF2B5EF4-FFF2-40B4-BE49-F238E27FC236}">
                  <a16:creationId xmlns:a16="http://schemas.microsoft.com/office/drawing/2014/main" id="{5200E9E3-16BE-BBA6-92F0-68F302B47D13}"/>
                </a:ext>
              </a:extLst>
            </p:cNvPr>
            <p:cNvSpPr/>
            <p:nvPr/>
          </p:nvSpPr>
          <p:spPr>
            <a:xfrm rot="20455196">
              <a:off x="1818322" y="3075735"/>
              <a:ext cx="1276828" cy="682452"/>
            </a:xfrm>
            <a:prstGeom prst="star7">
              <a:avLst>
                <a:gd name="adj" fmla="val 36658"/>
                <a:gd name="hf" fmla="val 102572"/>
                <a:gd name="vf" fmla="val 1052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성실성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3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214</Words>
  <Application>Microsoft Office PowerPoint</Application>
  <PresentationFormat>A4 용지(210x297mm)</PresentationFormat>
  <Paragraphs>62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가. 감정평가사의 의미와 수행직무</vt:lpstr>
      <vt:lpstr>나. 감정평가사의 시험 개요</vt:lpstr>
      <vt:lpstr>다. 감정평가사 활동 인력 현황</vt:lpstr>
      <vt:lpstr>라. 감정평가의 개요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22</cp:revision>
  <dcterms:created xsi:type="dcterms:W3CDTF">2024-07-10T12:15:47Z</dcterms:created>
  <dcterms:modified xsi:type="dcterms:W3CDTF">2024-07-10T14:02:14Z</dcterms:modified>
</cp:coreProperties>
</file>