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6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0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altLang="en-US" sz="2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민사 </a:t>
            </a:r>
            <a:r>
              <a:rPr lang="en-US" altLang="ko-KR" sz="2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1,</a:t>
            </a:r>
            <a:r>
              <a:rPr lang="en-US" altLang="ko-KR" sz="2400" b="1" baseline="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2</a:t>
            </a:r>
            <a:r>
              <a:rPr lang="ko-KR" altLang="en-US" sz="2400" b="1" baseline="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심 조정</a:t>
            </a:r>
            <a:r>
              <a:rPr lang="en-US" altLang="ko-KR" sz="2400" b="1" baseline="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/</a:t>
            </a:r>
            <a:r>
              <a:rPr lang="ko-KR" altLang="en-US" sz="2400" b="1" baseline="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화해 처리 건수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단독</c:v>
                </c:pt>
                <c:pt idx="1">
                  <c:v>합의</c:v>
                </c:pt>
                <c:pt idx="2">
                  <c:v>소액</c:v>
                </c:pt>
                <c:pt idx="3">
                  <c:v>항소</c:v>
                </c:pt>
                <c:pt idx="4">
                  <c:v>합계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21370</c:v>
                </c:pt>
                <c:pt idx="1">
                  <c:v>4826</c:v>
                </c:pt>
                <c:pt idx="2">
                  <c:v>27472</c:v>
                </c:pt>
                <c:pt idx="3">
                  <c:v>4611</c:v>
                </c:pt>
                <c:pt idx="4">
                  <c:v>58279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9-4682-8F78-EC1EF8A4E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633663"/>
        <c:axId val="374631167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2022년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F9-4682-8F78-EC1EF8A4EC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단독</c:v>
                </c:pt>
                <c:pt idx="1">
                  <c:v>합의</c:v>
                </c:pt>
                <c:pt idx="2">
                  <c:v>소액</c:v>
                </c:pt>
                <c:pt idx="3">
                  <c:v>항소</c:v>
                </c:pt>
                <c:pt idx="4">
                  <c:v>합계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39214</c:v>
                </c:pt>
                <c:pt idx="1">
                  <c:v>8739</c:v>
                </c:pt>
                <c:pt idx="2">
                  <c:v>36974</c:v>
                </c:pt>
                <c:pt idx="3">
                  <c:v>13168</c:v>
                </c:pt>
                <c:pt idx="4">
                  <c:v>98095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F9-4682-8F78-EC1EF8A4E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639071"/>
        <c:axId val="374636991"/>
      </c:lineChart>
      <c:catAx>
        <c:axId val="37463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374631167"/>
        <c:crosses val="autoZero"/>
        <c:auto val="1"/>
        <c:lblAlgn val="ctr"/>
        <c:lblOffset val="100"/>
        <c:noMultiLvlLbl val="0"/>
      </c:catAx>
      <c:valAx>
        <c:axId val="374631167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374633663"/>
        <c:crosses val="autoZero"/>
        <c:crossBetween val="between"/>
      </c:valAx>
      <c:valAx>
        <c:axId val="374636991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374639071"/>
        <c:crosses val="max"/>
        <c:crossBetween val="between"/>
        <c:majorUnit val="30000"/>
      </c:valAx>
      <c:catAx>
        <c:axId val="3746390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63699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1EF8D-031D-4DE8-A262-4A64D870CEBF}" type="doc">
      <dgm:prSet loTypeId="urn:microsoft.com/office/officeart/2005/8/layout/hProcess3" loCatId="process" qsTypeId="urn:microsoft.com/office/officeart/2005/8/quickstyle/simple5" qsCatId="simple" csTypeId="urn:microsoft.com/office/officeart/2005/8/colors/accent1_2" csCatId="accent1" phldr="1"/>
      <dgm:spPr/>
    </dgm:pt>
    <dgm:pt modelId="{1E474D29-5234-4165-B7D2-5B9605EF33DE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협상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1FF95A6-5292-4A47-95F3-C68849AFD072}" type="parTrans" cxnId="{5C1D3D45-A2EF-4E50-A3C0-F903F85AC6A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60970D4-C20F-4049-9FAC-235B68F35BED}" type="sibTrans" cxnId="{5C1D3D45-A2EF-4E50-A3C0-F903F85AC6A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CBCEFEB-498C-41CD-AD9B-DF033B4DF66F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중재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9CC29A7-2D99-4D4B-A34E-EF19276E1C3E}" type="parTrans" cxnId="{802AE92E-B137-4525-8C4C-7130BE06647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39D8E59-3821-430D-B1F1-295EBAAEBF76}" type="sibTrans" cxnId="{802AE92E-B137-4525-8C4C-7130BE06647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8C1D3C0-12C0-4B8F-9D3D-3ADD9D0A2A9C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이해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F0B251B-441C-4823-AFFB-DE83806754CA}" type="parTrans" cxnId="{6469B936-1886-4E6E-ADC9-F5B858DB3FA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BEC3C4B-7E26-4373-9542-98274BD543FB}" type="sibTrans" cxnId="{6469B936-1886-4E6E-ADC9-F5B858DB3FA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B0334EE-BB51-43BB-BC98-522FA668CBDA}">
      <dgm:prSet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설득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FE281EF-B7B7-4794-A05D-B0EBFDA99B88}" type="parTrans" cxnId="{DD7D6101-4D4D-4034-96BF-97C84E59AB6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C04165D-01BB-40A4-BAB3-B06C4844DD18}" type="sibTrans" cxnId="{DD7D6101-4D4D-4034-96BF-97C84E59AB6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DA133A3-BA84-4C3F-A91E-FD767964AC4D}" type="pres">
      <dgm:prSet presAssocID="{5BD1EF8D-031D-4DE8-A262-4A64D870CEBF}" presName="Name0" presStyleCnt="0">
        <dgm:presLayoutVars>
          <dgm:dir/>
          <dgm:animLvl val="lvl"/>
          <dgm:resizeHandles val="exact"/>
        </dgm:presLayoutVars>
      </dgm:prSet>
      <dgm:spPr/>
    </dgm:pt>
    <dgm:pt modelId="{4339808B-026F-41D9-B7BD-932B0BF478DB}" type="pres">
      <dgm:prSet presAssocID="{5BD1EF8D-031D-4DE8-A262-4A64D870CEBF}" presName="dummy" presStyleCnt="0"/>
      <dgm:spPr/>
    </dgm:pt>
    <dgm:pt modelId="{31F1E64C-75AE-40A8-988B-A23A7E638A1A}" type="pres">
      <dgm:prSet presAssocID="{5BD1EF8D-031D-4DE8-A262-4A64D870CEBF}" presName="linH" presStyleCnt="0"/>
      <dgm:spPr/>
    </dgm:pt>
    <dgm:pt modelId="{064C5CFE-34AF-4ED5-92C8-3243E835112E}" type="pres">
      <dgm:prSet presAssocID="{5BD1EF8D-031D-4DE8-A262-4A64D870CEBF}" presName="padding1" presStyleCnt="0"/>
      <dgm:spPr/>
    </dgm:pt>
    <dgm:pt modelId="{6041A81B-464E-4BFB-A7D1-EE624B4416C5}" type="pres">
      <dgm:prSet presAssocID="{1E474D29-5234-4165-B7D2-5B9605EF33DE}" presName="linV" presStyleCnt="0"/>
      <dgm:spPr/>
    </dgm:pt>
    <dgm:pt modelId="{7519305F-06EE-43EA-A8E5-424C286FF74B}" type="pres">
      <dgm:prSet presAssocID="{1E474D29-5234-4165-B7D2-5B9605EF33DE}" presName="spVertical1" presStyleCnt="0"/>
      <dgm:spPr/>
    </dgm:pt>
    <dgm:pt modelId="{2626B0B8-0439-4911-BEDB-CD3C18D29A4A}" type="pres">
      <dgm:prSet presAssocID="{1E474D29-5234-4165-B7D2-5B9605EF33DE}" presName="par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40BDA8-ED63-467F-AA73-E5F826A339B1}" type="pres">
      <dgm:prSet presAssocID="{1E474D29-5234-4165-B7D2-5B9605EF33DE}" presName="spVertical2" presStyleCnt="0"/>
      <dgm:spPr/>
    </dgm:pt>
    <dgm:pt modelId="{A2DB7B30-331D-4FAE-9453-1768039A3DDF}" type="pres">
      <dgm:prSet presAssocID="{1E474D29-5234-4165-B7D2-5B9605EF33DE}" presName="spVertical3" presStyleCnt="0"/>
      <dgm:spPr/>
    </dgm:pt>
    <dgm:pt modelId="{4B00464F-0525-4EA7-8A38-389B376661B1}" type="pres">
      <dgm:prSet presAssocID="{560970D4-C20F-4049-9FAC-235B68F35BED}" presName="space" presStyleCnt="0"/>
      <dgm:spPr/>
    </dgm:pt>
    <dgm:pt modelId="{D86F70BF-AF2B-4BF4-A8B1-3E31B07C5E8B}" type="pres">
      <dgm:prSet presAssocID="{FB0334EE-BB51-43BB-BC98-522FA668CBDA}" presName="linV" presStyleCnt="0"/>
      <dgm:spPr/>
    </dgm:pt>
    <dgm:pt modelId="{4E492111-86F3-4BC6-86B0-A6B88765C16C}" type="pres">
      <dgm:prSet presAssocID="{FB0334EE-BB51-43BB-BC98-522FA668CBDA}" presName="spVertical1" presStyleCnt="0"/>
      <dgm:spPr/>
    </dgm:pt>
    <dgm:pt modelId="{AF77BCD8-2796-421B-BC93-54994E094E3D}" type="pres">
      <dgm:prSet presAssocID="{FB0334EE-BB51-43BB-BC98-522FA668CBDA}" presName="par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0FC57F-FB23-4196-8877-DAA31C94E843}" type="pres">
      <dgm:prSet presAssocID="{FB0334EE-BB51-43BB-BC98-522FA668CBDA}" presName="spVertical2" presStyleCnt="0"/>
      <dgm:spPr/>
    </dgm:pt>
    <dgm:pt modelId="{7FD3FC1D-27AC-4D11-94F0-7881EC7A9608}" type="pres">
      <dgm:prSet presAssocID="{FB0334EE-BB51-43BB-BC98-522FA668CBDA}" presName="spVertical3" presStyleCnt="0"/>
      <dgm:spPr/>
    </dgm:pt>
    <dgm:pt modelId="{A4612B33-02B1-48E9-BFCC-A773A05E5BCE}" type="pres">
      <dgm:prSet presAssocID="{5C04165D-01BB-40A4-BAB3-B06C4844DD18}" presName="space" presStyleCnt="0"/>
      <dgm:spPr/>
    </dgm:pt>
    <dgm:pt modelId="{4FFA4130-AF63-4F1A-9EFD-3974FE135E22}" type="pres">
      <dgm:prSet presAssocID="{8CBCEFEB-498C-41CD-AD9B-DF033B4DF66F}" presName="linV" presStyleCnt="0"/>
      <dgm:spPr/>
    </dgm:pt>
    <dgm:pt modelId="{BAC4789E-DC08-4595-858B-9C4EF33D0FA3}" type="pres">
      <dgm:prSet presAssocID="{8CBCEFEB-498C-41CD-AD9B-DF033B4DF66F}" presName="spVertical1" presStyleCnt="0"/>
      <dgm:spPr/>
    </dgm:pt>
    <dgm:pt modelId="{2BA8998B-DA9F-4729-ACBE-9EA6398B5529}" type="pres">
      <dgm:prSet presAssocID="{8CBCEFEB-498C-41CD-AD9B-DF033B4DF66F}" presName="par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377544-0082-4980-885D-3988CC1A824E}" type="pres">
      <dgm:prSet presAssocID="{8CBCEFEB-498C-41CD-AD9B-DF033B4DF66F}" presName="spVertical2" presStyleCnt="0"/>
      <dgm:spPr/>
    </dgm:pt>
    <dgm:pt modelId="{EDED3289-5706-4A91-A11D-A881D358E7C7}" type="pres">
      <dgm:prSet presAssocID="{8CBCEFEB-498C-41CD-AD9B-DF033B4DF66F}" presName="spVertical3" presStyleCnt="0"/>
      <dgm:spPr/>
    </dgm:pt>
    <dgm:pt modelId="{1A365C5F-5B19-48B1-B224-C28118C42C62}" type="pres">
      <dgm:prSet presAssocID="{039D8E59-3821-430D-B1F1-295EBAAEBF76}" presName="space" presStyleCnt="0"/>
      <dgm:spPr/>
    </dgm:pt>
    <dgm:pt modelId="{0E685759-44BF-41E2-9795-151143749E8C}" type="pres">
      <dgm:prSet presAssocID="{A8C1D3C0-12C0-4B8F-9D3D-3ADD9D0A2A9C}" presName="linV" presStyleCnt="0"/>
      <dgm:spPr/>
    </dgm:pt>
    <dgm:pt modelId="{28972695-82D1-4E96-9849-70085C306274}" type="pres">
      <dgm:prSet presAssocID="{A8C1D3C0-12C0-4B8F-9D3D-3ADD9D0A2A9C}" presName="spVertical1" presStyleCnt="0"/>
      <dgm:spPr/>
    </dgm:pt>
    <dgm:pt modelId="{B16F52B5-BBFC-47E3-8777-BBEC7E3B9B05}" type="pres">
      <dgm:prSet presAssocID="{A8C1D3C0-12C0-4B8F-9D3D-3ADD9D0A2A9C}" presName="parTx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67926D-9B84-4BEB-BB2E-01ED39980677}" type="pres">
      <dgm:prSet presAssocID="{A8C1D3C0-12C0-4B8F-9D3D-3ADD9D0A2A9C}" presName="spVertical2" presStyleCnt="0"/>
      <dgm:spPr/>
    </dgm:pt>
    <dgm:pt modelId="{4629D223-2633-4B0D-97BC-85457940E839}" type="pres">
      <dgm:prSet presAssocID="{A8C1D3C0-12C0-4B8F-9D3D-3ADD9D0A2A9C}" presName="spVertical3" presStyleCnt="0"/>
      <dgm:spPr/>
    </dgm:pt>
    <dgm:pt modelId="{4BB5CA1A-5CFA-4054-AEA0-7C1F94637842}" type="pres">
      <dgm:prSet presAssocID="{5BD1EF8D-031D-4DE8-A262-4A64D870CEBF}" presName="padding2" presStyleCnt="0"/>
      <dgm:spPr/>
    </dgm:pt>
    <dgm:pt modelId="{F9386BE9-64C3-420B-9036-80CC8034F56C}" type="pres">
      <dgm:prSet presAssocID="{5BD1EF8D-031D-4DE8-A262-4A64D870CEBF}" presName="negArrow" presStyleCnt="0"/>
      <dgm:spPr/>
    </dgm:pt>
    <dgm:pt modelId="{FBD6AD4C-6681-4EA5-9194-DD5CED2F8AD3}" type="pres">
      <dgm:prSet presAssocID="{5BD1EF8D-031D-4DE8-A262-4A64D870CEBF}" presName="backgroundArrow" presStyleLbl="node1" presStyleIdx="0" presStyleCnt="1"/>
      <dgm:spPr/>
    </dgm:pt>
  </dgm:ptLst>
  <dgm:cxnLst>
    <dgm:cxn modelId="{4934B7E3-1A99-4ED2-925F-C4F1BA74E173}" type="presOf" srcId="{A8C1D3C0-12C0-4B8F-9D3D-3ADD9D0A2A9C}" destId="{B16F52B5-BBFC-47E3-8777-BBEC7E3B9B05}" srcOrd="0" destOrd="0" presId="urn:microsoft.com/office/officeart/2005/8/layout/hProcess3"/>
    <dgm:cxn modelId="{DD7D6101-4D4D-4034-96BF-97C84E59AB6B}" srcId="{5BD1EF8D-031D-4DE8-A262-4A64D870CEBF}" destId="{FB0334EE-BB51-43BB-BC98-522FA668CBDA}" srcOrd="1" destOrd="0" parTransId="{5FE281EF-B7B7-4794-A05D-B0EBFDA99B88}" sibTransId="{5C04165D-01BB-40A4-BAB3-B06C4844DD18}"/>
    <dgm:cxn modelId="{BF0F4694-2525-4A67-BFC0-528DC0FF7B10}" type="presOf" srcId="{1E474D29-5234-4165-B7D2-5B9605EF33DE}" destId="{2626B0B8-0439-4911-BEDB-CD3C18D29A4A}" srcOrd="0" destOrd="0" presId="urn:microsoft.com/office/officeart/2005/8/layout/hProcess3"/>
    <dgm:cxn modelId="{7E846D37-CB76-4BC8-9488-07CF8DAA1F68}" type="presOf" srcId="{FB0334EE-BB51-43BB-BC98-522FA668CBDA}" destId="{AF77BCD8-2796-421B-BC93-54994E094E3D}" srcOrd="0" destOrd="0" presId="urn:microsoft.com/office/officeart/2005/8/layout/hProcess3"/>
    <dgm:cxn modelId="{802AE92E-B137-4525-8C4C-7130BE06647C}" srcId="{5BD1EF8D-031D-4DE8-A262-4A64D870CEBF}" destId="{8CBCEFEB-498C-41CD-AD9B-DF033B4DF66F}" srcOrd="2" destOrd="0" parTransId="{A9CC29A7-2D99-4D4B-A34E-EF19276E1C3E}" sibTransId="{039D8E59-3821-430D-B1F1-295EBAAEBF76}"/>
    <dgm:cxn modelId="{5C1D3D45-A2EF-4E50-A3C0-F903F85AC6A7}" srcId="{5BD1EF8D-031D-4DE8-A262-4A64D870CEBF}" destId="{1E474D29-5234-4165-B7D2-5B9605EF33DE}" srcOrd="0" destOrd="0" parTransId="{D1FF95A6-5292-4A47-95F3-C68849AFD072}" sibTransId="{560970D4-C20F-4049-9FAC-235B68F35BED}"/>
    <dgm:cxn modelId="{86BC1B02-6D8C-46D0-8360-A04318B803F1}" type="presOf" srcId="{8CBCEFEB-498C-41CD-AD9B-DF033B4DF66F}" destId="{2BA8998B-DA9F-4729-ACBE-9EA6398B5529}" srcOrd="0" destOrd="0" presId="urn:microsoft.com/office/officeart/2005/8/layout/hProcess3"/>
    <dgm:cxn modelId="{82DA4650-B97B-465A-A19B-B74B2EEEC03E}" type="presOf" srcId="{5BD1EF8D-031D-4DE8-A262-4A64D870CEBF}" destId="{DDA133A3-BA84-4C3F-A91E-FD767964AC4D}" srcOrd="0" destOrd="0" presId="urn:microsoft.com/office/officeart/2005/8/layout/hProcess3"/>
    <dgm:cxn modelId="{6469B936-1886-4E6E-ADC9-F5B858DB3FAC}" srcId="{5BD1EF8D-031D-4DE8-A262-4A64D870CEBF}" destId="{A8C1D3C0-12C0-4B8F-9D3D-3ADD9D0A2A9C}" srcOrd="3" destOrd="0" parTransId="{BF0B251B-441C-4823-AFFB-DE83806754CA}" sibTransId="{1BEC3C4B-7E26-4373-9542-98274BD543FB}"/>
    <dgm:cxn modelId="{2842D180-50A8-4189-8E91-2AAA07EC1438}" type="presParOf" srcId="{DDA133A3-BA84-4C3F-A91E-FD767964AC4D}" destId="{4339808B-026F-41D9-B7BD-932B0BF478DB}" srcOrd="0" destOrd="0" presId="urn:microsoft.com/office/officeart/2005/8/layout/hProcess3"/>
    <dgm:cxn modelId="{8862FA22-07D3-4750-8BE5-DB3FAE29BBDC}" type="presParOf" srcId="{DDA133A3-BA84-4C3F-A91E-FD767964AC4D}" destId="{31F1E64C-75AE-40A8-988B-A23A7E638A1A}" srcOrd="1" destOrd="0" presId="urn:microsoft.com/office/officeart/2005/8/layout/hProcess3"/>
    <dgm:cxn modelId="{C57EF461-A785-4DD1-9302-82F1F1E4CB94}" type="presParOf" srcId="{31F1E64C-75AE-40A8-988B-A23A7E638A1A}" destId="{064C5CFE-34AF-4ED5-92C8-3243E835112E}" srcOrd="0" destOrd="0" presId="urn:microsoft.com/office/officeart/2005/8/layout/hProcess3"/>
    <dgm:cxn modelId="{5C3C874D-E8CF-494A-BA16-0CD44CBDBA03}" type="presParOf" srcId="{31F1E64C-75AE-40A8-988B-A23A7E638A1A}" destId="{6041A81B-464E-4BFB-A7D1-EE624B4416C5}" srcOrd="1" destOrd="0" presId="urn:microsoft.com/office/officeart/2005/8/layout/hProcess3"/>
    <dgm:cxn modelId="{B21BB02B-60B5-45F7-A133-3BF128C8B4C2}" type="presParOf" srcId="{6041A81B-464E-4BFB-A7D1-EE624B4416C5}" destId="{7519305F-06EE-43EA-A8E5-424C286FF74B}" srcOrd="0" destOrd="0" presId="urn:microsoft.com/office/officeart/2005/8/layout/hProcess3"/>
    <dgm:cxn modelId="{18333EA4-E73B-4E40-A86F-977A62E4CECA}" type="presParOf" srcId="{6041A81B-464E-4BFB-A7D1-EE624B4416C5}" destId="{2626B0B8-0439-4911-BEDB-CD3C18D29A4A}" srcOrd="1" destOrd="0" presId="urn:microsoft.com/office/officeart/2005/8/layout/hProcess3"/>
    <dgm:cxn modelId="{97BB4AF5-358B-4B81-9A9C-BE22A5D5E4C9}" type="presParOf" srcId="{6041A81B-464E-4BFB-A7D1-EE624B4416C5}" destId="{0940BDA8-ED63-467F-AA73-E5F826A339B1}" srcOrd="2" destOrd="0" presId="urn:microsoft.com/office/officeart/2005/8/layout/hProcess3"/>
    <dgm:cxn modelId="{723748E1-4EF0-4D26-A5B6-9CF9EBECC4DE}" type="presParOf" srcId="{6041A81B-464E-4BFB-A7D1-EE624B4416C5}" destId="{A2DB7B30-331D-4FAE-9453-1768039A3DDF}" srcOrd="3" destOrd="0" presId="urn:microsoft.com/office/officeart/2005/8/layout/hProcess3"/>
    <dgm:cxn modelId="{13E369BC-E346-4F08-9D88-1C7A38DD29A8}" type="presParOf" srcId="{31F1E64C-75AE-40A8-988B-A23A7E638A1A}" destId="{4B00464F-0525-4EA7-8A38-389B376661B1}" srcOrd="2" destOrd="0" presId="urn:microsoft.com/office/officeart/2005/8/layout/hProcess3"/>
    <dgm:cxn modelId="{C1E036E9-7458-46AD-86B5-6049EE6525B4}" type="presParOf" srcId="{31F1E64C-75AE-40A8-988B-A23A7E638A1A}" destId="{D86F70BF-AF2B-4BF4-A8B1-3E31B07C5E8B}" srcOrd="3" destOrd="0" presId="urn:microsoft.com/office/officeart/2005/8/layout/hProcess3"/>
    <dgm:cxn modelId="{F670608D-E8B3-4F09-9CB8-4AE3D5EF0F19}" type="presParOf" srcId="{D86F70BF-AF2B-4BF4-A8B1-3E31B07C5E8B}" destId="{4E492111-86F3-4BC6-86B0-A6B88765C16C}" srcOrd="0" destOrd="0" presId="urn:microsoft.com/office/officeart/2005/8/layout/hProcess3"/>
    <dgm:cxn modelId="{08103C9C-BFE4-4F0B-8907-824A929BC3BB}" type="presParOf" srcId="{D86F70BF-AF2B-4BF4-A8B1-3E31B07C5E8B}" destId="{AF77BCD8-2796-421B-BC93-54994E094E3D}" srcOrd="1" destOrd="0" presId="urn:microsoft.com/office/officeart/2005/8/layout/hProcess3"/>
    <dgm:cxn modelId="{7FAEA93E-F5B5-48B9-BAF8-1A4234D79B5B}" type="presParOf" srcId="{D86F70BF-AF2B-4BF4-A8B1-3E31B07C5E8B}" destId="{970FC57F-FB23-4196-8877-DAA31C94E843}" srcOrd="2" destOrd="0" presId="urn:microsoft.com/office/officeart/2005/8/layout/hProcess3"/>
    <dgm:cxn modelId="{715DE39F-473A-43C7-872B-B9CC094B3B65}" type="presParOf" srcId="{D86F70BF-AF2B-4BF4-A8B1-3E31B07C5E8B}" destId="{7FD3FC1D-27AC-4D11-94F0-7881EC7A9608}" srcOrd="3" destOrd="0" presId="urn:microsoft.com/office/officeart/2005/8/layout/hProcess3"/>
    <dgm:cxn modelId="{C6E37368-F8B6-4DA4-9BD7-AE71DB0A1103}" type="presParOf" srcId="{31F1E64C-75AE-40A8-988B-A23A7E638A1A}" destId="{A4612B33-02B1-48E9-BFCC-A773A05E5BCE}" srcOrd="4" destOrd="0" presId="urn:microsoft.com/office/officeart/2005/8/layout/hProcess3"/>
    <dgm:cxn modelId="{CC930790-A99C-4B11-B43D-D7C2FFCA809C}" type="presParOf" srcId="{31F1E64C-75AE-40A8-988B-A23A7E638A1A}" destId="{4FFA4130-AF63-4F1A-9EFD-3974FE135E22}" srcOrd="5" destOrd="0" presId="urn:microsoft.com/office/officeart/2005/8/layout/hProcess3"/>
    <dgm:cxn modelId="{128E0229-33A5-4F24-B174-180EDD5FACD2}" type="presParOf" srcId="{4FFA4130-AF63-4F1A-9EFD-3974FE135E22}" destId="{BAC4789E-DC08-4595-858B-9C4EF33D0FA3}" srcOrd="0" destOrd="0" presId="urn:microsoft.com/office/officeart/2005/8/layout/hProcess3"/>
    <dgm:cxn modelId="{86FFDBAF-2E58-429E-A21C-DAF32CC55098}" type="presParOf" srcId="{4FFA4130-AF63-4F1A-9EFD-3974FE135E22}" destId="{2BA8998B-DA9F-4729-ACBE-9EA6398B5529}" srcOrd="1" destOrd="0" presId="urn:microsoft.com/office/officeart/2005/8/layout/hProcess3"/>
    <dgm:cxn modelId="{86089B1A-8DB8-40DC-BEAC-92FCA74CFB8E}" type="presParOf" srcId="{4FFA4130-AF63-4F1A-9EFD-3974FE135E22}" destId="{3F377544-0082-4980-885D-3988CC1A824E}" srcOrd="2" destOrd="0" presId="urn:microsoft.com/office/officeart/2005/8/layout/hProcess3"/>
    <dgm:cxn modelId="{E9195D34-1CEB-4007-9E7F-41ABA78EEDE7}" type="presParOf" srcId="{4FFA4130-AF63-4F1A-9EFD-3974FE135E22}" destId="{EDED3289-5706-4A91-A11D-A881D358E7C7}" srcOrd="3" destOrd="0" presId="urn:microsoft.com/office/officeart/2005/8/layout/hProcess3"/>
    <dgm:cxn modelId="{74D08FAB-B5C1-4DC1-8446-A9067C7850FB}" type="presParOf" srcId="{31F1E64C-75AE-40A8-988B-A23A7E638A1A}" destId="{1A365C5F-5B19-48B1-B224-C28118C42C62}" srcOrd="6" destOrd="0" presId="urn:microsoft.com/office/officeart/2005/8/layout/hProcess3"/>
    <dgm:cxn modelId="{3A6E955C-1EBD-4C07-9F2D-C9939030736B}" type="presParOf" srcId="{31F1E64C-75AE-40A8-988B-A23A7E638A1A}" destId="{0E685759-44BF-41E2-9795-151143749E8C}" srcOrd="7" destOrd="0" presId="urn:microsoft.com/office/officeart/2005/8/layout/hProcess3"/>
    <dgm:cxn modelId="{5CE8D406-FE78-43B0-BFC4-0C509B61A5B9}" type="presParOf" srcId="{0E685759-44BF-41E2-9795-151143749E8C}" destId="{28972695-82D1-4E96-9849-70085C306274}" srcOrd="0" destOrd="0" presId="urn:microsoft.com/office/officeart/2005/8/layout/hProcess3"/>
    <dgm:cxn modelId="{83371985-AE0C-4036-A388-700DD6129C89}" type="presParOf" srcId="{0E685759-44BF-41E2-9795-151143749E8C}" destId="{B16F52B5-BBFC-47E3-8777-BBEC7E3B9B05}" srcOrd="1" destOrd="0" presId="urn:microsoft.com/office/officeart/2005/8/layout/hProcess3"/>
    <dgm:cxn modelId="{5ABB4EC7-A964-49AC-A3E3-79C8E7D17FEF}" type="presParOf" srcId="{0E685759-44BF-41E2-9795-151143749E8C}" destId="{8B67926D-9B84-4BEB-BB2E-01ED39980677}" srcOrd="2" destOrd="0" presId="urn:microsoft.com/office/officeart/2005/8/layout/hProcess3"/>
    <dgm:cxn modelId="{453163BD-4FBB-46CE-9420-93504DF27875}" type="presParOf" srcId="{0E685759-44BF-41E2-9795-151143749E8C}" destId="{4629D223-2633-4B0D-97BC-85457940E839}" srcOrd="3" destOrd="0" presId="urn:microsoft.com/office/officeart/2005/8/layout/hProcess3"/>
    <dgm:cxn modelId="{24A3BF8E-BC65-4315-9940-2859C647689F}" type="presParOf" srcId="{31F1E64C-75AE-40A8-988B-A23A7E638A1A}" destId="{4BB5CA1A-5CFA-4054-AEA0-7C1F94637842}" srcOrd="8" destOrd="0" presId="urn:microsoft.com/office/officeart/2005/8/layout/hProcess3"/>
    <dgm:cxn modelId="{48210852-6A37-468F-B065-BC7FB47FCD1E}" type="presParOf" srcId="{31F1E64C-75AE-40A8-988B-A23A7E638A1A}" destId="{F9386BE9-64C3-420B-9036-80CC8034F56C}" srcOrd="9" destOrd="0" presId="urn:microsoft.com/office/officeart/2005/8/layout/hProcess3"/>
    <dgm:cxn modelId="{3D77B564-1956-4647-BCBD-30F1C931AF6B}" type="presParOf" srcId="{31F1E64C-75AE-40A8-988B-A23A7E638A1A}" destId="{FBD6AD4C-6681-4EA5-9194-DD5CED2F8AD3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3618A-BF8E-481F-8692-823035566590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030C028D-A8EC-4559-B649-36EBCDEFB748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수락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1DB62CC-F3DA-4035-8B68-03C3001FEB00}" type="parTrans" cxnId="{E15AA40A-B095-4FE8-A3DE-30E91D4E6B4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C46BA00-AD94-4AF0-AA31-E7A9976C899E}" type="sibTrans" cxnId="{E15AA40A-B095-4FE8-A3DE-30E91D4E6B4C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2E9C767-0149-4FD4-8FB5-F092A8F54EC8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조정</a:t>
          </a:r>
          <a: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성립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4483865-9476-4B6D-A191-37C38AD29B6F}" type="parTrans" cxnId="{88842723-6F82-4E39-8533-9BF77F61AB84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7F3C506-2409-40B4-AAB4-E200A32FC53A}" type="sibTrans" cxnId="{88842723-6F82-4E39-8533-9BF77F61AB84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36369F6-E0D0-4D65-9DF1-4E85004BD5A7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latin typeface="굴림" panose="020B0600000101010101" pitchFamily="50" charset="-127"/>
              <a:ea typeface="굴림" panose="020B0600000101010101" pitchFamily="50" charset="-127"/>
            </a:rPr>
            <a:t>조정서</a:t>
          </a:r>
          <a: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발급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1DF268F-2313-4186-B903-11388C0BFE19}" type="parTrans" cxnId="{F75DACF2-FD2F-47CF-B831-B40D24DFBE21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2551341-4C31-42EA-8795-6A61CB4CF30D}" type="sibTrans" cxnId="{F75DACF2-FD2F-47CF-B831-B40D24DFBE21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AAC202C-CA1F-4F81-87C6-C11699916804}" type="pres">
      <dgm:prSet presAssocID="{32F3618A-BF8E-481F-8692-823035566590}" presName="Name0" presStyleCnt="0">
        <dgm:presLayoutVars>
          <dgm:dir/>
          <dgm:resizeHandles val="exact"/>
        </dgm:presLayoutVars>
      </dgm:prSet>
      <dgm:spPr/>
    </dgm:pt>
    <dgm:pt modelId="{DE7675D2-B833-4044-86B5-51499B7DBBCC}" type="pres">
      <dgm:prSet presAssocID="{030C028D-A8EC-4559-B649-36EBCDEFB7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91A597-0BD2-4D01-90F6-CC1F790C1332}" type="pres">
      <dgm:prSet presAssocID="{1C46BA00-AD94-4AF0-AA31-E7A9976C899E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C783AF2-C8BF-42F9-8B83-887356192C96}" type="pres">
      <dgm:prSet presAssocID="{1C46BA00-AD94-4AF0-AA31-E7A9976C899E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D0AFE46-5DEF-4518-BE2B-7CD0FF71DDA1}" type="pres">
      <dgm:prSet presAssocID="{92E9C767-0149-4FD4-8FB5-F092A8F54E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0D81A5-4CCA-4948-AAF7-751387B1FC5C}" type="pres">
      <dgm:prSet presAssocID="{77F3C506-2409-40B4-AAB4-E200A32FC53A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F83D575-6437-46F4-9ADE-2A5115FC3622}" type="pres">
      <dgm:prSet presAssocID="{77F3C506-2409-40B4-AAB4-E200A32FC53A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BB06AD0-71B4-4E3A-9B6F-EB1C1830F717}" type="pres">
      <dgm:prSet presAssocID="{036369F6-E0D0-4D65-9DF1-4E85004BD5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64476B9-9EDC-4CDF-AC09-D9579BF45E78}" type="presOf" srcId="{77F3C506-2409-40B4-AAB4-E200A32FC53A}" destId="{EF83D575-6437-46F4-9ADE-2A5115FC3622}" srcOrd="1" destOrd="0" presId="urn:microsoft.com/office/officeart/2005/8/layout/process1"/>
    <dgm:cxn modelId="{88842723-6F82-4E39-8533-9BF77F61AB84}" srcId="{32F3618A-BF8E-481F-8692-823035566590}" destId="{92E9C767-0149-4FD4-8FB5-F092A8F54EC8}" srcOrd="1" destOrd="0" parTransId="{04483865-9476-4B6D-A191-37C38AD29B6F}" sibTransId="{77F3C506-2409-40B4-AAB4-E200A32FC53A}"/>
    <dgm:cxn modelId="{3377A0C9-0290-4976-8190-E33B031CCD9D}" type="presOf" srcId="{92E9C767-0149-4FD4-8FB5-F092A8F54EC8}" destId="{2D0AFE46-5DEF-4518-BE2B-7CD0FF71DDA1}" srcOrd="0" destOrd="0" presId="urn:microsoft.com/office/officeart/2005/8/layout/process1"/>
    <dgm:cxn modelId="{A8B84ECF-4FB8-4FBD-8D21-352E1F1CC189}" type="presOf" srcId="{1C46BA00-AD94-4AF0-AA31-E7A9976C899E}" destId="{8C783AF2-C8BF-42F9-8B83-887356192C96}" srcOrd="1" destOrd="0" presId="urn:microsoft.com/office/officeart/2005/8/layout/process1"/>
    <dgm:cxn modelId="{F75DACF2-FD2F-47CF-B831-B40D24DFBE21}" srcId="{32F3618A-BF8E-481F-8692-823035566590}" destId="{036369F6-E0D0-4D65-9DF1-4E85004BD5A7}" srcOrd="2" destOrd="0" parTransId="{81DF268F-2313-4186-B903-11388C0BFE19}" sibTransId="{32551341-4C31-42EA-8795-6A61CB4CF30D}"/>
    <dgm:cxn modelId="{6CDE5E2E-6F07-4DE1-9DA4-98381E719A8C}" type="presOf" srcId="{030C028D-A8EC-4559-B649-36EBCDEFB748}" destId="{DE7675D2-B833-4044-86B5-51499B7DBBCC}" srcOrd="0" destOrd="0" presId="urn:microsoft.com/office/officeart/2005/8/layout/process1"/>
    <dgm:cxn modelId="{92C43C06-6BB1-4D20-A288-D94F9ADF167B}" type="presOf" srcId="{77F3C506-2409-40B4-AAB4-E200A32FC53A}" destId="{ED0D81A5-4CCA-4948-AAF7-751387B1FC5C}" srcOrd="0" destOrd="0" presId="urn:microsoft.com/office/officeart/2005/8/layout/process1"/>
    <dgm:cxn modelId="{827AC157-32AE-4553-AC31-31C9B84BA68E}" type="presOf" srcId="{036369F6-E0D0-4D65-9DF1-4E85004BD5A7}" destId="{9BB06AD0-71B4-4E3A-9B6F-EB1C1830F717}" srcOrd="0" destOrd="0" presId="urn:microsoft.com/office/officeart/2005/8/layout/process1"/>
    <dgm:cxn modelId="{1E4DF87B-104A-4BB3-B1FC-F28C4A051BCD}" type="presOf" srcId="{1C46BA00-AD94-4AF0-AA31-E7A9976C899E}" destId="{5591A597-0BD2-4D01-90F6-CC1F790C1332}" srcOrd="0" destOrd="0" presId="urn:microsoft.com/office/officeart/2005/8/layout/process1"/>
    <dgm:cxn modelId="{F9EBD936-0DDB-4682-B906-6264390A8B5A}" type="presOf" srcId="{32F3618A-BF8E-481F-8692-823035566590}" destId="{FAAC202C-CA1F-4F81-87C6-C11699916804}" srcOrd="0" destOrd="0" presId="urn:microsoft.com/office/officeart/2005/8/layout/process1"/>
    <dgm:cxn modelId="{E15AA40A-B095-4FE8-A3DE-30E91D4E6B4C}" srcId="{32F3618A-BF8E-481F-8692-823035566590}" destId="{030C028D-A8EC-4559-B649-36EBCDEFB748}" srcOrd="0" destOrd="0" parTransId="{A1DB62CC-F3DA-4035-8B68-03C3001FEB00}" sibTransId="{1C46BA00-AD94-4AF0-AA31-E7A9976C899E}"/>
    <dgm:cxn modelId="{B4F99519-8F94-4ECD-B3F1-6CF3103EE237}" type="presParOf" srcId="{FAAC202C-CA1F-4F81-87C6-C11699916804}" destId="{DE7675D2-B833-4044-86B5-51499B7DBBCC}" srcOrd="0" destOrd="0" presId="urn:microsoft.com/office/officeart/2005/8/layout/process1"/>
    <dgm:cxn modelId="{EDFC08E7-08AA-4693-B9F0-382BDB5EE0E3}" type="presParOf" srcId="{FAAC202C-CA1F-4F81-87C6-C11699916804}" destId="{5591A597-0BD2-4D01-90F6-CC1F790C1332}" srcOrd="1" destOrd="0" presId="urn:microsoft.com/office/officeart/2005/8/layout/process1"/>
    <dgm:cxn modelId="{3E44F055-A09B-4888-9F56-269411E06239}" type="presParOf" srcId="{5591A597-0BD2-4D01-90F6-CC1F790C1332}" destId="{8C783AF2-C8BF-42F9-8B83-887356192C96}" srcOrd="0" destOrd="0" presId="urn:microsoft.com/office/officeart/2005/8/layout/process1"/>
    <dgm:cxn modelId="{08349479-952A-4766-8445-B89D87D1DDDB}" type="presParOf" srcId="{FAAC202C-CA1F-4F81-87C6-C11699916804}" destId="{2D0AFE46-5DEF-4518-BE2B-7CD0FF71DDA1}" srcOrd="2" destOrd="0" presId="urn:microsoft.com/office/officeart/2005/8/layout/process1"/>
    <dgm:cxn modelId="{A4B9E55D-7E73-4A3D-863E-6091572E7FFD}" type="presParOf" srcId="{FAAC202C-CA1F-4F81-87C6-C11699916804}" destId="{ED0D81A5-4CCA-4948-AAF7-751387B1FC5C}" srcOrd="3" destOrd="0" presId="urn:microsoft.com/office/officeart/2005/8/layout/process1"/>
    <dgm:cxn modelId="{FB12E197-6A86-4FF7-89E4-D7F092F3B67F}" type="presParOf" srcId="{ED0D81A5-4CCA-4948-AAF7-751387B1FC5C}" destId="{EF83D575-6437-46F4-9ADE-2A5115FC3622}" srcOrd="0" destOrd="0" presId="urn:microsoft.com/office/officeart/2005/8/layout/process1"/>
    <dgm:cxn modelId="{5C1BD24E-4F6A-4100-A9FA-66BF1E506C35}" type="presParOf" srcId="{FAAC202C-CA1F-4F81-87C6-C11699916804}" destId="{9BB06AD0-71B4-4E3A-9B6F-EB1C1830F71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6AD4C-6681-4EA5-9194-DD5CED2F8AD3}">
      <dsp:nvSpPr>
        <dsp:cNvPr id="0" name=""/>
        <dsp:cNvSpPr/>
      </dsp:nvSpPr>
      <dsp:spPr>
        <a:xfrm>
          <a:off x="0" y="20576"/>
          <a:ext cx="4103567" cy="1296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6F52B5-BBFC-47E3-8777-BBEC7E3B9B05}">
      <dsp:nvSpPr>
        <dsp:cNvPr id="0" name=""/>
        <dsp:cNvSpPr/>
      </dsp:nvSpPr>
      <dsp:spPr>
        <a:xfrm>
          <a:off x="3021900" y="344576"/>
          <a:ext cx="747378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이해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021900" y="344576"/>
        <a:ext cx="747378" cy="648000"/>
      </dsp:txXfrm>
    </dsp:sp>
    <dsp:sp modelId="{2BA8998B-DA9F-4729-ACBE-9EA6398B5529}">
      <dsp:nvSpPr>
        <dsp:cNvPr id="0" name=""/>
        <dsp:cNvSpPr/>
      </dsp:nvSpPr>
      <dsp:spPr>
        <a:xfrm>
          <a:off x="2125046" y="344576"/>
          <a:ext cx="747378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중재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125046" y="344576"/>
        <a:ext cx="747378" cy="648000"/>
      </dsp:txXfrm>
    </dsp:sp>
    <dsp:sp modelId="{AF77BCD8-2796-421B-BC93-54994E094E3D}">
      <dsp:nvSpPr>
        <dsp:cNvPr id="0" name=""/>
        <dsp:cNvSpPr/>
      </dsp:nvSpPr>
      <dsp:spPr>
        <a:xfrm>
          <a:off x="1228192" y="344576"/>
          <a:ext cx="747378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설득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228192" y="344576"/>
        <a:ext cx="747378" cy="648000"/>
      </dsp:txXfrm>
    </dsp:sp>
    <dsp:sp modelId="{2626B0B8-0439-4911-BEDB-CD3C18D29A4A}">
      <dsp:nvSpPr>
        <dsp:cNvPr id="0" name=""/>
        <dsp:cNvSpPr/>
      </dsp:nvSpPr>
      <dsp:spPr>
        <a:xfrm>
          <a:off x="331339" y="344576"/>
          <a:ext cx="747378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협상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31339" y="344576"/>
        <a:ext cx="747378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675D2-B833-4044-86B5-51499B7DBBCC}">
      <dsp:nvSpPr>
        <dsp:cNvPr id="0" name=""/>
        <dsp:cNvSpPr/>
      </dsp:nvSpPr>
      <dsp:spPr>
        <a:xfrm>
          <a:off x="3168" y="33838"/>
          <a:ext cx="946917" cy="727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수락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4489" y="55159"/>
        <a:ext cx="904275" cy="685301"/>
      </dsp:txXfrm>
    </dsp:sp>
    <dsp:sp modelId="{5591A597-0BD2-4D01-90F6-CC1F790C1332}">
      <dsp:nvSpPr>
        <dsp:cNvPr id="0" name=""/>
        <dsp:cNvSpPr/>
      </dsp:nvSpPr>
      <dsp:spPr>
        <a:xfrm>
          <a:off x="1044777" y="280392"/>
          <a:ext cx="200746" cy="234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044777" y="327359"/>
        <a:ext cx="140522" cy="140901"/>
      </dsp:txXfrm>
    </dsp:sp>
    <dsp:sp modelId="{2D0AFE46-5DEF-4518-BE2B-7CD0FF71DDA1}">
      <dsp:nvSpPr>
        <dsp:cNvPr id="0" name=""/>
        <dsp:cNvSpPr/>
      </dsp:nvSpPr>
      <dsp:spPr>
        <a:xfrm>
          <a:off x="1328853" y="33838"/>
          <a:ext cx="946917" cy="727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조정</a:t>
          </a:r>
          <a:r>
            <a:rPr lang="en-US" altLang="ko-KR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성립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350174" y="55159"/>
        <a:ext cx="904275" cy="685301"/>
      </dsp:txXfrm>
    </dsp:sp>
    <dsp:sp modelId="{ED0D81A5-4CCA-4948-AAF7-751387B1FC5C}">
      <dsp:nvSpPr>
        <dsp:cNvPr id="0" name=""/>
        <dsp:cNvSpPr/>
      </dsp:nvSpPr>
      <dsp:spPr>
        <a:xfrm>
          <a:off x="2370462" y="280392"/>
          <a:ext cx="200746" cy="234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370462" y="327359"/>
        <a:ext cx="140522" cy="140901"/>
      </dsp:txXfrm>
    </dsp:sp>
    <dsp:sp modelId="{9BB06AD0-71B4-4E3A-9B6F-EB1C1830F717}">
      <dsp:nvSpPr>
        <dsp:cNvPr id="0" name=""/>
        <dsp:cNvSpPr/>
      </dsp:nvSpPr>
      <dsp:spPr>
        <a:xfrm>
          <a:off x="2654538" y="33838"/>
          <a:ext cx="946917" cy="727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latin typeface="굴림" panose="020B0600000101010101" pitchFamily="50" charset="-127"/>
              <a:ea typeface="굴림" panose="020B0600000101010101" pitchFamily="50" charset="-127"/>
            </a:rPr>
            <a:t>조정서</a:t>
          </a:r>
          <a:r>
            <a:rPr lang="en-US" altLang="ko-KR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발급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675859" y="55159"/>
        <a:ext cx="904275" cy="685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0B3DC-1C33-4AA5-98FB-0283AB3949AB}" type="datetimeFigureOut">
              <a:rPr lang="ko-KR" altLang="en-US" smtClean="0"/>
              <a:t>2022-11-14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377F-9FB1-4132-9012-8B1F662EF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43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4449-64BD-4119-8A3C-6ADABCE70A12}" type="datetime1">
              <a:rPr lang="ko-KR" altLang="en-US" smtClean="0"/>
              <a:t>2022-11-14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05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8429-3F26-406B-8032-18DD20EA0C66}" type="datetime1">
              <a:rPr lang="ko-KR" altLang="en-US" smtClean="0"/>
              <a:t>2022-11-14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86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0117-A8D6-4BDB-BC94-57D1EDF22052}" type="datetime1">
              <a:rPr lang="ko-KR" altLang="en-US" smtClean="0"/>
              <a:t>2022-11-14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81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D3C6-EBA6-48BB-BBCA-1DE532E1FAA4}" type="datetime1">
              <a:rPr lang="ko-KR" altLang="en-US" smtClean="0"/>
              <a:t>2022-11-14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3" y="6288776"/>
            <a:ext cx="1352746" cy="500276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0" y="493160"/>
            <a:ext cx="9906000" cy="502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10" name="순서도: 화면 표시 9"/>
          <p:cNvSpPr/>
          <p:nvPr userDrawn="1"/>
        </p:nvSpPr>
        <p:spPr>
          <a:xfrm flipH="1">
            <a:off x="1119880" y="-1"/>
            <a:ext cx="8455631" cy="995391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99538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0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425-185B-4F73-B168-EB812A816E44}" type="datetime1">
              <a:rPr lang="ko-KR" altLang="en-US" smtClean="0"/>
              <a:t>2022-11-14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4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866E-8F7F-4009-A0C7-C1C6E824236B}" type="datetime1">
              <a:rPr lang="ko-KR" altLang="en-US" smtClean="0"/>
              <a:t>2022-11-14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70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8E91-34AF-4F61-B44C-6C1DB5A39040}" type="datetime1">
              <a:rPr lang="ko-KR" altLang="en-US" smtClean="0"/>
              <a:t>2022-11-14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47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2D3-062F-4278-BA35-4CCED6A5DC87}" type="datetime1">
              <a:rPr lang="ko-KR" altLang="en-US" smtClean="0"/>
              <a:t>2022-11-14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23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52C8-66A1-4385-9B1F-CF7F8DD84FFE}" type="datetime1">
              <a:rPr lang="ko-KR" altLang="en-US" smtClean="0"/>
              <a:t>2022-11-14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98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D04-14A1-40E6-B7DB-BBB8239FF368}" type="datetime1">
              <a:rPr lang="ko-KR" altLang="en-US" smtClean="0"/>
              <a:t>2022-11-14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69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080-3393-4637-BAE9-EEE1544357C6}" type="datetime1">
              <a:rPr lang="ko-KR" altLang="en-US" smtClean="0"/>
              <a:t>2022-11-14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9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BA27-560E-4C7D-9956-17173775FCF2}" type="datetime1">
              <a:rPr lang="ko-KR" altLang="en-US" smtClean="0"/>
              <a:t>2022-11-14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578B4-54E4-41CF-96BB-9BAF3AB5C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7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양쪽 모서리가 둥근 사각형 4"/>
          <p:cNvSpPr/>
          <p:nvPr/>
        </p:nvSpPr>
        <p:spPr>
          <a:xfrm flipV="1">
            <a:off x="0" y="0"/>
            <a:ext cx="9906000" cy="3023755"/>
          </a:xfrm>
          <a:prstGeom prst="round2Same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66511" y="3385078"/>
            <a:ext cx="7372978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reflection blurRad="6350" stA="50000" endA="300" endPos="50000" dist="6000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Mediation &amp; Reconciliation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reflection blurRad="6350" stA="50000" endA="300" endPos="50000" dist="6000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5" y="5867644"/>
            <a:ext cx="2031183" cy="7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 도형 2"/>
          <p:cNvSpPr/>
          <p:nvPr/>
        </p:nvSpPr>
        <p:spPr>
          <a:xfrm flipH="1">
            <a:off x="1367403" y="2028772"/>
            <a:ext cx="5552942" cy="274922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칠각형 5"/>
          <p:cNvSpPr/>
          <p:nvPr/>
        </p:nvSpPr>
        <p:spPr>
          <a:xfrm>
            <a:off x="997526" y="1350437"/>
            <a:ext cx="1130508" cy="955127"/>
          </a:xfrm>
          <a:prstGeom prst="hep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8034" y="1692220"/>
            <a:ext cx="182614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조정과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화해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칠각형 8"/>
          <p:cNvSpPr/>
          <p:nvPr/>
        </p:nvSpPr>
        <p:spPr>
          <a:xfrm>
            <a:off x="997526" y="2576746"/>
            <a:ext cx="1130508" cy="955127"/>
          </a:xfrm>
          <a:prstGeom prst="hep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칠각형 14"/>
          <p:cNvSpPr/>
          <p:nvPr/>
        </p:nvSpPr>
        <p:spPr>
          <a:xfrm>
            <a:off x="997526" y="3803055"/>
            <a:ext cx="1130508" cy="955127"/>
          </a:xfrm>
          <a:prstGeom prst="hep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칠각형 16"/>
          <p:cNvSpPr/>
          <p:nvPr/>
        </p:nvSpPr>
        <p:spPr>
          <a:xfrm>
            <a:off x="997526" y="5029364"/>
            <a:ext cx="1130508" cy="955127"/>
          </a:xfrm>
          <a:prstGeom prst="hep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8034" y="2929889"/>
            <a:ext cx="285206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조정과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화해의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개요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8034" y="4150518"/>
            <a:ext cx="369844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민사 조정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/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화해 처리 건수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8034" y="5376827"/>
            <a:ext cx="22365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분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쟁 조정 절차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2" r="56859"/>
          <a:stretch/>
        </p:blipFill>
        <p:spPr>
          <a:xfrm>
            <a:off x="7689273" y="4399156"/>
            <a:ext cx="1535690" cy="1585335"/>
          </a:xfrm>
          <a:prstGeom prst="rect">
            <a:avLst/>
          </a:prstGeom>
        </p:spPr>
      </p:pic>
      <p:sp>
        <p:nvSpPr>
          <p:cNvPr id="22" name="L 도형 21"/>
          <p:cNvSpPr/>
          <p:nvPr/>
        </p:nvSpPr>
        <p:spPr>
          <a:xfrm flipH="1">
            <a:off x="1367403" y="3263488"/>
            <a:ext cx="5552942" cy="274922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L 도형 22"/>
          <p:cNvSpPr/>
          <p:nvPr/>
        </p:nvSpPr>
        <p:spPr>
          <a:xfrm flipH="1">
            <a:off x="1367403" y="4485507"/>
            <a:ext cx="5552942" cy="274922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L 도형 23"/>
          <p:cNvSpPr/>
          <p:nvPr/>
        </p:nvSpPr>
        <p:spPr>
          <a:xfrm flipH="1">
            <a:off x="1367403" y="5712391"/>
            <a:ext cx="5552942" cy="274922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96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A. </a:t>
            </a:r>
            <a:r>
              <a:rPr lang="ko-KR" altLang="en-US" dirty="0" smtClean="0"/>
              <a:t>조정과 화해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6574" y="1130974"/>
            <a:ext cx="6914717" cy="25905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Reconciliation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The reconciliation of two beliefs, facts or demands that seem to be opposed is the process of finding a way in which they can both be true or both be successful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96574" y="3948546"/>
            <a:ext cx="9315017" cy="217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조정과</a:t>
            </a: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화해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조정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법원을 비롯한 제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자가 화해에 이르도록 분쟁당사자들을 설득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화해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분쟁 당사자가 서로 양보하여 당사자 사이의 분쟁을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중지할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것을 약정함으로써 성립하는 계약</a:t>
            </a:r>
          </a:p>
        </p:txBody>
      </p:sp>
      <p:pic>
        <p:nvPicPr>
          <p:cNvPr id="8" name="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74664" y="1924362"/>
            <a:ext cx="1854000" cy="14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B. </a:t>
            </a:r>
            <a:r>
              <a:rPr lang="ko-KR" altLang="en-US" dirty="0" smtClean="0"/>
              <a:t>조정과 화해의 개요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762463"/>
              </p:ext>
            </p:extLst>
          </p:nvPr>
        </p:nvGraphicFramePr>
        <p:xfrm>
          <a:off x="1612109" y="2013373"/>
          <a:ext cx="7606062" cy="40903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00118">
                  <a:extLst>
                    <a:ext uri="{9D8B030D-6E8A-4147-A177-3AD203B41FA5}">
                      <a16:colId xmlns:a16="http://schemas.microsoft.com/office/drawing/2014/main" val="3871605782"/>
                    </a:ext>
                  </a:extLst>
                </a:gridCol>
                <a:gridCol w="2535382">
                  <a:extLst>
                    <a:ext uri="{9D8B030D-6E8A-4147-A177-3AD203B41FA5}">
                      <a16:colId xmlns:a16="http://schemas.microsoft.com/office/drawing/2014/main" val="2078635235"/>
                    </a:ext>
                  </a:extLst>
                </a:gridCol>
                <a:gridCol w="2370562">
                  <a:extLst>
                    <a:ext uri="{9D8B030D-6E8A-4147-A177-3AD203B41FA5}">
                      <a16:colId xmlns:a16="http://schemas.microsoft.com/office/drawing/2014/main" val="4009975157"/>
                    </a:ext>
                  </a:extLst>
                </a:gridCol>
              </a:tblGrid>
              <a:tr h="8180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사건 접수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서로에 대한 이해 증진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중재 합의 권고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468611"/>
                  </a:ext>
                </a:extLst>
              </a:tr>
              <a:tr h="8180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조사위원회 구성 및 파견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자발적 합의에 도달하도록 노력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합리적인 중재 판정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280521"/>
                  </a:ext>
                </a:extLst>
              </a:tr>
              <a:tr h="8180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일정 수립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최종 결론 도출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-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405154"/>
                  </a:ext>
                </a:extLst>
              </a:tr>
              <a:tr h="8180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분쟁 상황 이해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합의 문서 작성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129320"/>
                  </a:ext>
                </a:extLst>
              </a:tr>
              <a:tr h="8180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해결 방안 모색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사후 관리를 통한 이행 여부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648595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한쪽 모서리가 잘린 사각형 6"/>
          <p:cNvSpPr/>
          <p:nvPr/>
        </p:nvSpPr>
        <p:spPr>
          <a:xfrm>
            <a:off x="1612109" y="1331162"/>
            <a:ext cx="2689727" cy="67428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1612110" y="1331162"/>
            <a:ext cx="2565035" cy="67428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상담</a:t>
            </a:r>
            <a:r>
              <a: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/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교섭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4301835" y="1331162"/>
            <a:ext cx="2535383" cy="67428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4301836" y="1331162"/>
            <a:ext cx="2421082" cy="67428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조정</a:t>
            </a:r>
            <a:r>
              <a: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/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화해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한쪽 모서리가 잘린 사각형 12"/>
          <p:cNvSpPr/>
          <p:nvPr/>
        </p:nvSpPr>
        <p:spPr>
          <a:xfrm>
            <a:off x="6837218" y="1331162"/>
            <a:ext cx="2387745" cy="67428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평행 사변형 13"/>
          <p:cNvSpPr/>
          <p:nvPr/>
        </p:nvSpPr>
        <p:spPr>
          <a:xfrm>
            <a:off x="6837219" y="1331162"/>
            <a:ext cx="2265217" cy="67428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중재 판정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5" name="대각선 방향의 모서리가 잘린 사각형 14"/>
          <p:cNvSpPr/>
          <p:nvPr/>
        </p:nvSpPr>
        <p:spPr>
          <a:xfrm flipH="1">
            <a:off x="654627" y="2013373"/>
            <a:ext cx="957482" cy="163137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개인분쟁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대각선 방향의 모서리가 잘린 사각형 16"/>
          <p:cNvSpPr/>
          <p:nvPr/>
        </p:nvSpPr>
        <p:spPr>
          <a:xfrm flipH="1">
            <a:off x="654627" y="3644746"/>
            <a:ext cx="957482" cy="245896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단체분쟁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27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C. </a:t>
            </a:r>
            <a:r>
              <a:rPr lang="ko-KR" altLang="en-US" dirty="0" smtClean="0"/>
              <a:t>민사 조정</a:t>
            </a:r>
            <a:r>
              <a:rPr lang="en-US" altLang="ko-KR" dirty="0" smtClean="0"/>
              <a:t>/</a:t>
            </a:r>
            <a:r>
              <a:rPr lang="ko-KR" altLang="en-US" dirty="0" smtClean="0"/>
              <a:t>화해 처리 건수</a:t>
            </a:r>
            <a:endParaRPr lang="ko-KR" altLang="en-US" dirty="0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294253"/>
              </p:ext>
            </p:extLst>
          </p:nvPr>
        </p:nvGraphicFramePr>
        <p:xfrm>
          <a:off x="681038" y="1381991"/>
          <a:ext cx="8543925" cy="479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3" name="한쪽 모서리가 둥근 사각형 12"/>
          <p:cNvSpPr/>
          <p:nvPr/>
        </p:nvSpPr>
        <p:spPr>
          <a:xfrm>
            <a:off x="2161309" y="2379518"/>
            <a:ext cx="1891146" cy="509155"/>
          </a:xfrm>
          <a:prstGeom prst="round1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대법원 자료</a:t>
            </a:r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78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D. </a:t>
            </a:r>
            <a:r>
              <a:rPr lang="ko-KR" altLang="en-US" dirty="0" smtClean="0"/>
              <a:t>분쟁 조정 절차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78B4-54E4-41CF-96BB-9BAF3AB5CA4A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56" name="그룹 55"/>
          <p:cNvGrpSpPr/>
          <p:nvPr/>
        </p:nvGrpSpPr>
        <p:grpSpPr>
          <a:xfrm>
            <a:off x="228807" y="1313397"/>
            <a:ext cx="4572000" cy="4752528"/>
            <a:chOff x="228807" y="1313397"/>
            <a:chExt cx="4572000" cy="4752528"/>
          </a:xfrm>
        </p:grpSpPr>
        <p:sp>
          <p:nvSpPr>
            <p:cNvPr id="27" name="대각선 방향의 모서리가 잘린 사각형 26"/>
            <p:cNvSpPr/>
            <p:nvPr/>
          </p:nvSpPr>
          <p:spPr>
            <a:xfrm>
              <a:off x="228808" y="1457413"/>
              <a:ext cx="4571999" cy="4608512"/>
            </a:xfrm>
            <a:prstGeom prst="snip2DiagRect">
              <a:avLst>
                <a:gd name="adj1" fmla="val 0"/>
                <a:gd name="adj2" fmla="val 43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5" name="대각선 방향의 모서리가 둥근 사각형 54"/>
            <p:cNvSpPr/>
            <p:nvPr/>
          </p:nvSpPr>
          <p:spPr>
            <a:xfrm>
              <a:off x="228807" y="2922114"/>
              <a:ext cx="4572000" cy="874279"/>
            </a:xfrm>
            <a:prstGeom prst="round2DiagRect">
              <a:avLst>
                <a:gd name="adj1" fmla="val 5000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5" name="가로로 말린 두루마리 모양 24"/>
            <p:cNvSpPr/>
            <p:nvPr/>
          </p:nvSpPr>
          <p:spPr>
            <a:xfrm>
              <a:off x="1002640" y="5341150"/>
              <a:ext cx="3024336" cy="57606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중재법에 의한 중재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순서도: 수동 입력 23"/>
            <p:cNvSpPr/>
            <p:nvPr/>
          </p:nvSpPr>
          <p:spPr>
            <a:xfrm flipH="1">
              <a:off x="3165747" y="3938292"/>
              <a:ext cx="1195833" cy="790480"/>
            </a:xfrm>
            <a:prstGeom prst="flowChartManualIn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무역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분쟁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2" name="정육면체 21"/>
            <p:cNvSpPr/>
            <p:nvPr/>
          </p:nvSpPr>
          <p:spPr>
            <a:xfrm>
              <a:off x="1974748" y="4145546"/>
              <a:ext cx="1195833" cy="7907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금융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분쟁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1" name="한쪽 모서리가 잘린 사각형 20"/>
            <p:cNvSpPr/>
            <p:nvPr/>
          </p:nvSpPr>
          <p:spPr>
            <a:xfrm flipH="1">
              <a:off x="783748" y="4353020"/>
              <a:ext cx="1191000" cy="790480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전자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거래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배지 19"/>
            <p:cNvSpPr/>
            <p:nvPr/>
          </p:nvSpPr>
          <p:spPr>
            <a:xfrm>
              <a:off x="1974748" y="3070827"/>
              <a:ext cx="1080120" cy="578944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효력</a:t>
              </a:r>
              <a:endPara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9" name="오각형 18"/>
            <p:cNvSpPr/>
            <p:nvPr/>
          </p:nvSpPr>
          <p:spPr>
            <a:xfrm flipH="1">
              <a:off x="510352" y="3145715"/>
              <a:ext cx="1348683" cy="42916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조정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오각형 17"/>
            <p:cNvSpPr/>
            <p:nvPr/>
          </p:nvSpPr>
          <p:spPr>
            <a:xfrm>
              <a:off x="3170581" y="3145715"/>
              <a:ext cx="1348683" cy="42916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구속력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" name="육각형 7"/>
            <p:cNvSpPr/>
            <p:nvPr/>
          </p:nvSpPr>
          <p:spPr>
            <a:xfrm>
              <a:off x="1138676" y="2177493"/>
              <a:ext cx="2752166" cy="504056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개인 정보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한쪽 모서리는 잘리고 다른 쪽 모서리는 둥근 사각형 6"/>
            <p:cNvSpPr/>
            <p:nvPr/>
          </p:nvSpPr>
          <p:spPr>
            <a:xfrm>
              <a:off x="1138676" y="1313397"/>
              <a:ext cx="2752167" cy="523471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특별법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cxnSp>
          <p:nvCxnSpPr>
            <p:cNvPr id="10" name="직선 화살표 연결선 9"/>
            <p:cNvCxnSpPr>
              <a:stCxn id="7" idx="1"/>
            </p:cNvCxnSpPr>
            <p:nvPr/>
          </p:nvCxnSpPr>
          <p:spPr>
            <a:xfrm flipH="1">
              <a:off x="2514600" y="1836868"/>
              <a:ext cx="160" cy="34062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/>
          <p:cNvGrpSpPr/>
          <p:nvPr/>
        </p:nvGrpSpPr>
        <p:grpSpPr>
          <a:xfrm>
            <a:off x="5077786" y="1285817"/>
            <a:ext cx="4571999" cy="4780108"/>
            <a:chOff x="5077786" y="1285817"/>
            <a:chExt cx="4571999" cy="4780108"/>
          </a:xfrm>
        </p:grpSpPr>
        <p:sp>
          <p:nvSpPr>
            <p:cNvPr id="52" name="대각선 방향의 모서리가 잘린 사각형 51"/>
            <p:cNvSpPr/>
            <p:nvPr/>
          </p:nvSpPr>
          <p:spPr>
            <a:xfrm flipH="1">
              <a:off x="5077786" y="1457413"/>
              <a:ext cx="4571999" cy="4608512"/>
            </a:xfrm>
            <a:prstGeom prst="snip2DiagRect">
              <a:avLst>
                <a:gd name="adj1" fmla="val 0"/>
                <a:gd name="adj2" fmla="val 43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50" name="다이어그램 49"/>
            <p:cNvGraphicFramePr/>
            <p:nvPr>
              <p:extLst>
                <p:ext uri="{D42A27DB-BD31-4B8C-83A1-F6EECF244321}">
                  <p14:modId xmlns:p14="http://schemas.microsoft.com/office/powerpoint/2010/main" val="3135632699"/>
                </p:ext>
              </p:extLst>
            </p:nvPr>
          </p:nvGraphicFramePr>
          <p:xfrm>
            <a:off x="5385048" y="4728772"/>
            <a:ext cx="4103567" cy="13371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48" name="다이어그램 47"/>
            <p:cNvGraphicFramePr/>
            <p:nvPr>
              <p:extLst>
                <p:ext uri="{D42A27DB-BD31-4B8C-83A1-F6EECF244321}">
                  <p14:modId xmlns:p14="http://schemas.microsoft.com/office/powerpoint/2010/main" val="777033115"/>
                </p:ext>
              </p:extLst>
            </p:nvPr>
          </p:nvGraphicFramePr>
          <p:xfrm>
            <a:off x="5529064" y="3830144"/>
            <a:ext cx="3604624" cy="7956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44" name="순서도: 문서 43"/>
            <p:cNvSpPr/>
            <p:nvPr/>
          </p:nvSpPr>
          <p:spPr>
            <a:xfrm flipV="1">
              <a:off x="7903281" y="2681548"/>
              <a:ext cx="1586223" cy="865061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3" name="순서도: 저장 데이터 42"/>
            <p:cNvSpPr/>
            <p:nvPr/>
          </p:nvSpPr>
          <p:spPr>
            <a:xfrm rot="20945580">
              <a:off x="5136414" y="3070827"/>
              <a:ext cx="2709546" cy="504056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위원회 회부 전</a:t>
              </a:r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1" name="양쪽 모서리가 둥근 사각형 40"/>
            <p:cNvSpPr/>
            <p:nvPr/>
          </p:nvSpPr>
          <p:spPr>
            <a:xfrm>
              <a:off x="6835339" y="2007181"/>
              <a:ext cx="2517526" cy="528319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합의권고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 활용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2" name="왼쪽/오른쪽/위쪽/아래쪽 설명선 31"/>
            <p:cNvSpPr/>
            <p:nvPr/>
          </p:nvSpPr>
          <p:spPr>
            <a:xfrm>
              <a:off x="5241032" y="1745445"/>
              <a:ext cx="1368152" cy="1325382"/>
            </a:xfrm>
            <a:prstGeom prst="quadArrowCallout">
              <a:avLst>
                <a:gd name="adj1" fmla="val 48006"/>
                <a:gd name="adj2" fmla="val 24003"/>
                <a:gd name="adj3" fmla="val 15379"/>
                <a:gd name="adj4" fmla="val 48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분쟁접수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9" name="대각선 방향의 모서리가 둥근 사각형 28"/>
            <p:cNvSpPr/>
            <p:nvPr/>
          </p:nvSpPr>
          <p:spPr>
            <a:xfrm>
              <a:off x="6235244" y="1285817"/>
              <a:ext cx="2582317" cy="459628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분쟁 조정 절차</a:t>
              </a:r>
              <a:endPara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2394" y="290027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사실조사</a:t>
              </a:r>
              <a:endPara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검토</a:t>
              </a: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7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205</Words>
  <Application>Microsoft Office PowerPoint</Application>
  <PresentationFormat>A4 용지(210x297mm)</PresentationFormat>
  <Paragraphs>70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A. 조정과 화해</vt:lpstr>
      <vt:lpstr>B. 조정과 화해의 개요</vt:lpstr>
      <vt:lpstr>C. 민사 조정/화해 처리 건수</vt:lpstr>
      <vt:lpstr>D. 분쟁 조정 절차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김종일</dc:creator>
  <cp:lastModifiedBy>김종일</cp:lastModifiedBy>
  <cp:revision>62</cp:revision>
  <dcterms:created xsi:type="dcterms:W3CDTF">2020-04-07T08:56:50Z</dcterms:created>
  <dcterms:modified xsi:type="dcterms:W3CDTF">2022-11-14T07:41:20Z</dcterms:modified>
</cp:coreProperties>
</file>