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2FEDAF-4465-474D-80F6-B6A496324C66}" v="366" dt="2026-06-20T12:10:39.9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5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6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2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혜진 김" userId="014589419ab830e8" providerId="LiveId" clId="{45E8A6B2-18F4-4B5B-8B3D-E581C07C5A1B}"/>
    <pc:docChg chg="undo redo custSel addSld delSld modSld modMainMaster">
      <pc:chgData name="혜진 김" userId="014589419ab830e8" providerId="LiveId" clId="{45E8A6B2-18F4-4B5B-8B3D-E581C07C5A1B}" dt="2026-06-20T12:11:24.935" v="2609" actId="1076"/>
      <pc:docMkLst>
        <pc:docMk/>
      </pc:docMkLst>
      <pc:sldChg chg="addSp delSp modSp mod">
        <pc:chgData name="혜진 김" userId="014589419ab830e8" providerId="LiveId" clId="{45E8A6B2-18F4-4B5B-8B3D-E581C07C5A1B}" dt="2026-06-17T15:12:51.323" v="1650" actId="14861"/>
        <pc:sldMkLst>
          <pc:docMk/>
          <pc:sldMk cId="1552471476" sldId="256"/>
        </pc:sldMkLst>
        <pc:spChg chg="add mod">
          <ac:chgData name="혜진 김" userId="014589419ab830e8" providerId="LiveId" clId="{45E8A6B2-18F4-4B5B-8B3D-E581C07C5A1B}" dt="2026-06-17T15:11:39.777" v="1648" actId="14861"/>
          <ac:spMkLst>
            <pc:docMk/>
            <pc:sldMk cId="1552471476" sldId="256"/>
            <ac:spMk id="4" creationId="{0E826491-1BD3-ED8A-9412-092896EC1B30}"/>
          </ac:spMkLst>
        </pc:spChg>
        <pc:spChg chg="add mod">
          <ac:chgData name="혜진 김" userId="014589419ab830e8" providerId="LiveId" clId="{45E8A6B2-18F4-4B5B-8B3D-E581C07C5A1B}" dt="2026-06-17T15:12:51.323" v="1650" actId="14861"/>
          <ac:spMkLst>
            <pc:docMk/>
            <pc:sldMk cId="1552471476" sldId="256"/>
            <ac:spMk id="5" creationId="{F0204617-3A55-B0F8-86BD-D61650F8074E}"/>
          </ac:spMkLst>
        </pc:spChg>
        <pc:picChg chg="add mod">
          <ac:chgData name="혜진 김" userId="014589419ab830e8" providerId="LiveId" clId="{45E8A6B2-18F4-4B5B-8B3D-E581C07C5A1B}" dt="2026-06-17T15:02:01.242" v="1626" actId="14100"/>
          <ac:picMkLst>
            <pc:docMk/>
            <pc:sldMk cId="1552471476" sldId="256"/>
            <ac:picMk id="8" creationId="{5934EB82-95D9-54F8-FA76-99DDA31E4AF2}"/>
          </ac:picMkLst>
        </pc:picChg>
      </pc:sldChg>
      <pc:sldChg chg="addSp delSp modSp new mod">
        <pc:chgData name="혜진 김" userId="014589419ab830e8" providerId="LiveId" clId="{45E8A6B2-18F4-4B5B-8B3D-E581C07C5A1B}" dt="2026-06-17T15:06:11.865" v="1633" actId="478"/>
        <pc:sldMkLst>
          <pc:docMk/>
          <pc:sldMk cId="822361496" sldId="257"/>
        </pc:sldMkLst>
        <pc:spChg chg="mod">
          <ac:chgData name="혜진 김" userId="014589419ab830e8" providerId="LiveId" clId="{45E8A6B2-18F4-4B5B-8B3D-E581C07C5A1B}" dt="2026-06-15T16:42:14.488" v="108"/>
          <ac:spMkLst>
            <pc:docMk/>
            <pc:sldMk cId="822361496" sldId="257"/>
            <ac:spMk id="2" creationId="{0DAC21D3-1848-F95F-CA1E-EAAFDA2EAADF}"/>
          </ac:spMkLst>
        </pc:spChg>
        <pc:spChg chg="add mod">
          <ac:chgData name="혜진 김" userId="014589419ab830e8" providerId="LiveId" clId="{45E8A6B2-18F4-4B5B-8B3D-E581C07C5A1B}" dt="2026-06-15T16:51:08.418" v="328" actId="1076"/>
          <ac:spMkLst>
            <pc:docMk/>
            <pc:sldMk cId="822361496" sldId="257"/>
            <ac:spMk id="5" creationId="{C0068781-043C-F79A-B776-D6EA3478156B}"/>
          </ac:spMkLst>
        </pc:spChg>
        <pc:spChg chg="add mod">
          <ac:chgData name="혜진 김" userId="014589419ab830e8" providerId="LiveId" clId="{45E8A6B2-18F4-4B5B-8B3D-E581C07C5A1B}" dt="2026-06-17T15:04:49.495" v="1627" actId="14100"/>
          <ac:spMkLst>
            <pc:docMk/>
            <pc:sldMk cId="822361496" sldId="257"/>
            <ac:spMk id="6" creationId="{A6BEA45B-3846-9B2F-D1DC-AC0739A7346D}"/>
          </ac:spMkLst>
        </pc:spChg>
        <pc:spChg chg="add mod">
          <ac:chgData name="혜진 김" userId="014589419ab830e8" providerId="LiveId" clId="{45E8A6B2-18F4-4B5B-8B3D-E581C07C5A1B}" dt="2026-06-15T16:46:21.358" v="172" actId="1076"/>
          <ac:spMkLst>
            <pc:docMk/>
            <pc:sldMk cId="822361496" sldId="257"/>
            <ac:spMk id="7" creationId="{0472F498-815E-E271-DDC7-08CFC58E487D}"/>
          </ac:spMkLst>
        </pc:spChg>
        <pc:spChg chg="add mod">
          <ac:chgData name="혜진 김" userId="014589419ab830e8" providerId="LiveId" clId="{45E8A6B2-18F4-4B5B-8B3D-E581C07C5A1B}" dt="2026-06-15T16:51:08.418" v="328" actId="1076"/>
          <ac:spMkLst>
            <pc:docMk/>
            <pc:sldMk cId="822361496" sldId="257"/>
            <ac:spMk id="8" creationId="{E41CFC2F-C2A0-2CAB-1290-D03D7BBA3630}"/>
          </ac:spMkLst>
        </pc:spChg>
        <pc:spChg chg="add mod">
          <ac:chgData name="혜진 김" userId="014589419ab830e8" providerId="LiveId" clId="{45E8A6B2-18F4-4B5B-8B3D-E581C07C5A1B}" dt="2026-06-17T15:04:54.048" v="1628" actId="14100"/>
          <ac:spMkLst>
            <pc:docMk/>
            <pc:sldMk cId="822361496" sldId="257"/>
            <ac:spMk id="9" creationId="{4881802E-4E97-A972-F3D1-8D57DCC0436D}"/>
          </ac:spMkLst>
        </pc:spChg>
        <pc:spChg chg="add mod">
          <ac:chgData name="혜진 김" userId="014589419ab830e8" providerId="LiveId" clId="{45E8A6B2-18F4-4B5B-8B3D-E581C07C5A1B}" dt="2026-06-15T16:47:09.792" v="197"/>
          <ac:spMkLst>
            <pc:docMk/>
            <pc:sldMk cId="822361496" sldId="257"/>
            <ac:spMk id="10" creationId="{EB931D69-4C31-4B29-5627-351D0EFCB767}"/>
          </ac:spMkLst>
        </pc:spChg>
        <pc:spChg chg="add mod">
          <ac:chgData name="혜진 김" userId="014589419ab830e8" providerId="LiveId" clId="{45E8A6B2-18F4-4B5B-8B3D-E581C07C5A1B}" dt="2026-06-15T16:51:08.418" v="328" actId="1076"/>
          <ac:spMkLst>
            <pc:docMk/>
            <pc:sldMk cId="822361496" sldId="257"/>
            <ac:spMk id="11" creationId="{AFC711EB-3BC1-363D-08C7-D0AD1C5C17F8}"/>
          </ac:spMkLst>
        </pc:spChg>
        <pc:spChg chg="add del mod">
          <ac:chgData name="혜진 김" userId="014589419ab830e8" providerId="LiveId" clId="{45E8A6B2-18F4-4B5B-8B3D-E581C07C5A1B}" dt="2026-06-17T15:04:57.242" v="1629" actId="14100"/>
          <ac:spMkLst>
            <pc:docMk/>
            <pc:sldMk cId="822361496" sldId="257"/>
            <ac:spMk id="12" creationId="{EA49C3DE-AB8D-61C1-7B20-C8A73B9D92EB}"/>
          </ac:spMkLst>
        </pc:spChg>
        <pc:spChg chg="add mod">
          <ac:chgData name="혜진 김" userId="014589419ab830e8" providerId="LiveId" clId="{45E8A6B2-18F4-4B5B-8B3D-E581C07C5A1B}" dt="2026-06-15T16:49:16.754" v="315" actId="1076"/>
          <ac:spMkLst>
            <pc:docMk/>
            <pc:sldMk cId="822361496" sldId="257"/>
            <ac:spMk id="13" creationId="{29573BAC-0565-0549-32D5-0A94964889D2}"/>
          </ac:spMkLst>
        </pc:spChg>
        <pc:spChg chg="add mod">
          <ac:chgData name="혜진 김" userId="014589419ab830e8" providerId="LiveId" clId="{45E8A6B2-18F4-4B5B-8B3D-E581C07C5A1B}" dt="2026-06-15T16:51:08.418" v="328" actId="1076"/>
          <ac:spMkLst>
            <pc:docMk/>
            <pc:sldMk cId="822361496" sldId="257"/>
            <ac:spMk id="14" creationId="{6BFA2A81-12DC-3765-EBF4-572383BBC471}"/>
          </ac:spMkLst>
        </pc:spChg>
        <pc:spChg chg="add mod">
          <ac:chgData name="혜진 김" userId="014589419ab830e8" providerId="LiveId" clId="{45E8A6B2-18F4-4B5B-8B3D-E581C07C5A1B}" dt="2026-06-17T15:05:00.092" v="1630" actId="14100"/>
          <ac:spMkLst>
            <pc:docMk/>
            <pc:sldMk cId="822361496" sldId="257"/>
            <ac:spMk id="15" creationId="{1E900F68-F7A9-B0C8-611F-5F707A07E0D5}"/>
          </ac:spMkLst>
        </pc:spChg>
        <pc:spChg chg="add mod">
          <ac:chgData name="혜진 김" userId="014589419ab830e8" providerId="LiveId" clId="{45E8A6B2-18F4-4B5B-8B3D-E581C07C5A1B}" dt="2026-06-15T16:49:10.579" v="313" actId="20577"/>
          <ac:spMkLst>
            <pc:docMk/>
            <pc:sldMk cId="822361496" sldId="257"/>
            <ac:spMk id="16" creationId="{38E74FD1-253D-8639-9294-B01DFA14A32D}"/>
          </ac:spMkLst>
        </pc:spChg>
        <pc:picChg chg="add mod modCrop">
          <ac:chgData name="혜진 김" userId="014589419ab830e8" providerId="LiveId" clId="{45E8A6B2-18F4-4B5B-8B3D-E581C07C5A1B}" dt="2026-06-15T16:50:47.710" v="327" actId="1076"/>
          <ac:picMkLst>
            <pc:docMk/>
            <pc:sldMk cId="822361496" sldId="257"/>
            <ac:picMk id="18" creationId="{F125AC25-5AC1-22A8-F12E-5F4DE43F6C0A}"/>
          </ac:picMkLst>
        </pc:picChg>
      </pc:sldChg>
      <pc:sldChg chg="addSp modSp new mod modAnim">
        <pc:chgData name="혜진 김" userId="014589419ab830e8" providerId="LiveId" clId="{45E8A6B2-18F4-4B5B-8B3D-E581C07C5A1B}" dt="2026-06-15T17:01:11.301" v="754" actId="1076"/>
        <pc:sldMkLst>
          <pc:docMk/>
          <pc:sldMk cId="3167020891" sldId="258"/>
        </pc:sldMkLst>
        <pc:spChg chg="mod">
          <ac:chgData name="혜진 김" userId="014589419ab830e8" providerId="LiveId" clId="{45E8A6B2-18F4-4B5B-8B3D-E581C07C5A1B}" dt="2026-06-15T16:51:57.290" v="380" actId="20577"/>
          <ac:spMkLst>
            <pc:docMk/>
            <pc:sldMk cId="3167020891" sldId="258"/>
            <ac:spMk id="2" creationId="{FC260225-EC05-5F9C-EA12-B0AEC96E07BE}"/>
          </ac:spMkLst>
        </pc:spChg>
        <pc:spChg chg="mod">
          <ac:chgData name="혜진 김" userId="014589419ab830e8" providerId="LiveId" clId="{45E8A6B2-18F4-4B5B-8B3D-E581C07C5A1B}" dt="2026-06-15T16:57:13.978" v="581" actId="14100"/>
          <ac:spMkLst>
            <pc:docMk/>
            <pc:sldMk cId="3167020891" sldId="258"/>
            <ac:spMk id="3" creationId="{AD2B56BA-5A34-2D75-C79F-B590AC88C039}"/>
          </ac:spMkLst>
        </pc:spChg>
        <pc:spChg chg="add mod">
          <ac:chgData name="혜진 김" userId="014589419ab830e8" providerId="LiveId" clId="{45E8A6B2-18F4-4B5B-8B3D-E581C07C5A1B}" dt="2026-06-15T17:00:03.971" v="746" actId="1076"/>
          <ac:spMkLst>
            <pc:docMk/>
            <pc:sldMk cId="3167020891" sldId="258"/>
            <ac:spMk id="5" creationId="{6BFEDA26-7AE5-1AB9-46AB-E52C500513D4}"/>
          </ac:spMkLst>
        </pc:spChg>
        <pc:picChg chg="add mod">
          <ac:chgData name="혜진 김" userId="014589419ab830e8" providerId="LiveId" clId="{45E8A6B2-18F4-4B5B-8B3D-E581C07C5A1B}" dt="2026-06-15T17:01:11.301" v="754" actId="1076"/>
          <ac:picMkLst>
            <pc:docMk/>
            <pc:sldMk cId="3167020891" sldId="258"/>
            <ac:picMk id="6" creationId="{6942ECCB-EB87-4C35-E7B8-B081845B88A8}"/>
          </ac:picMkLst>
        </pc:picChg>
      </pc:sldChg>
      <pc:sldChg chg="addSp delSp modSp new mod">
        <pc:chgData name="혜진 김" userId="014589419ab830e8" providerId="LiveId" clId="{45E8A6B2-18F4-4B5B-8B3D-E581C07C5A1B}" dt="2026-06-17T15:08:10.629" v="1644" actId="20577"/>
        <pc:sldMkLst>
          <pc:docMk/>
          <pc:sldMk cId="3076972574" sldId="259"/>
        </pc:sldMkLst>
        <pc:spChg chg="mod">
          <ac:chgData name="혜진 김" userId="014589419ab830e8" providerId="LiveId" clId="{45E8A6B2-18F4-4B5B-8B3D-E581C07C5A1B}" dt="2026-06-17T15:07:20.159" v="1636" actId="20577"/>
          <ac:spMkLst>
            <pc:docMk/>
            <pc:sldMk cId="3076972574" sldId="259"/>
            <ac:spMk id="2" creationId="{0CFF463A-59DE-AC10-A60A-CC7BA23B6FE3}"/>
          </ac:spMkLst>
        </pc:spChg>
        <pc:spChg chg="add mod">
          <ac:chgData name="혜진 김" userId="014589419ab830e8" providerId="LiveId" clId="{45E8A6B2-18F4-4B5B-8B3D-E581C07C5A1B}" dt="2026-06-17T14:45:05.661" v="1621" actId="1076"/>
          <ac:spMkLst>
            <pc:docMk/>
            <pc:sldMk cId="3076972574" sldId="259"/>
            <ac:spMk id="7" creationId="{777D068D-FAF4-B779-430D-B370E437E087}"/>
          </ac:spMkLst>
        </pc:spChg>
        <pc:spChg chg="add mod">
          <ac:chgData name="혜진 김" userId="014589419ab830e8" providerId="LiveId" clId="{45E8A6B2-18F4-4B5B-8B3D-E581C07C5A1B}" dt="2026-06-17T14:45:05.661" v="1621" actId="1076"/>
          <ac:spMkLst>
            <pc:docMk/>
            <pc:sldMk cId="3076972574" sldId="259"/>
            <ac:spMk id="8" creationId="{CD6CF059-F331-8932-971C-FDE48BEBAABD}"/>
          </ac:spMkLst>
        </pc:spChg>
        <pc:spChg chg="add mod">
          <ac:chgData name="혜진 김" userId="014589419ab830e8" providerId="LiveId" clId="{45E8A6B2-18F4-4B5B-8B3D-E581C07C5A1B}" dt="2026-06-17T14:45:05.661" v="1621" actId="1076"/>
          <ac:spMkLst>
            <pc:docMk/>
            <pc:sldMk cId="3076972574" sldId="259"/>
            <ac:spMk id="10" creationId="{DCE8DA0F-3E4D-EA2B-4537-2FFDE98BCD4B}"/>
          </ac:spMkLst>
        </pc:spChg>
        <pc:spChg chg="add mod">
          <ac:chgData name="혜진 김" userId="014589419ab830e8" providerId="LiveId" clId="{45E8A6B2-18F4-4B5B-8B3D-E581C07C5A1B}" dt="2026-06-17T14:45:05.661" v="1621" actId="1076"/>
          <ac:spMkLst>
            <pc:docMk/>
            <pc:sldMk cId="3076972574" sldId="259"/>
            <ac:spMk id="11" creationId="{7D225BAA-5661-C222-64A8-CB5DB277A20F}"/>
          </ac:spMkLst>
        </pc:spChg>
        <pc:spChg chg="add mod">
          <ac:chgData name="혜진 김" userId="014589419ab830e8" providerId="LiveId" clId="{45E8A6B2-18F4-4B5B-8B3D-E581C07C5A1B}" dt="2026-06-17T14:45:05.661" v="1621" actId="1076"/>
          <ac:spMkLst>
            <pc:docMk/>
            <pc:sldMk cId="3076972574" sldId="259"/>
            <ac:spMk id="12" creationId="{0C2FC081-1C89-D138-C634-8C414BA08951}"/>
          </ac:spMkLst>
        </pc:spChg>
        <pc:spChg chg="add mod">
          <ac:chgData name="혜진 김" userId="014589419ab830e8" providerId="LiveId" clId="{45E8A6B2-18F4-4B5B-8B3D-E581C07C5A1B}" dt="2026-06-17T15:08:10.629" v="1644" actId="20577"/>
          <ac:spMkLst>
            <pc:docMk/>
            <pc:sldMk cId="3076972574" sldId="259"/>
            <ac:spMk id="13" creationId="{287C837A-DDC1-60DB-3791-7919CAF2A60E}"/>
          </ac:spMkLst>
        </pc:spChg>
        <pc:graphicFrameChg chg="add mod ord modGraphic">
          <ac:chgData name="혜진 김" userId="014589419ab830e8" providerId="LiveId" clId="{45E8A6B2-18F4-4B5B-8B3D-E581C07C5A1B}" dt="2026-06-17T14:45:05.661" v="1621" actId="1076"/>
          <ac:graphicFrameMkLst>
            <pc:docMk/>
            <pc:sldMk cId="3076972574" sldId="259"/>
            <ac:graphicFrameMk id="5" creationId="{804498D6-076C-8DD4-B22C-AAC395F29938}"/>
          </ac:graphicFrameMkLst>
        </pc:graphicFrameChg>
      </pc:sldChg>
      <pc:sldChg chg="addSp delSp modSp new mod">
        <pc:chgData name="혜진 김" userId="014589419ab830e8" providerId="LiveId" clId="{45E8A6B2-18F4-4B5B-8B3D-E581C07C5A1B}" dt="2026-06-17T16:30:01.880" v="1818" actId="1076"/>
        <pc:sldMkLst>
          <pc:docMk/>
          <pc:sldMk cId="3097921617" sldId="260"/>
        </pc:sldMkLst>
        <pc:spChg chg="mod">
          <ac:chgData name="혜진 김" userId="014589419ab830e8" providerId="LiveId" clId="{45E8A6B2-18F4-4B5B-8B3D-E581C07C5A1B}" dt="2026-06-17T15:51:42.523" v="1693"/>
          <ac:spMkLst>
            <pc:docMk/>
            <pc:sldMk cId="3097921617" sldId="260"/>
            <ac:spMk id="2" creationId="{A9C132F2-622B-23F9-BE5F-8F5590158FA9}"/>
          </ac:spMkLst>
        </pc:spChg>
        <pc:spChg chg="add mod">
          <ac:chgData name="혜진 김" userId="014589419ab830e8" providerId="LiveId" clId="{45E8A6B2-18F4-4B5B-8B3D-E581C07C5A1B}" dt="2026-06-17T16:30:01.880" v="1818" actId="1076"/>
          <ac:spMkLst>
            <pc:docMk/>
            <pc:sldMk cId="3097921617" sldId="260"/>
            <ac:spMk id="9" creationId="{6D54B32A-DB87-0CE8-3344-140BE1BB9B77}"/>
          </ac:spMkLst>
        </pc:spChg>
        <pc:graphicFrameChg chg="add mod">
          <ac:chgData name="혜진 김" userId="014589419ab830e8" providerId="LiveId" clId="{45E8A6B2-18F4-4B5B-8B3D-E581C07C5A1B}" dt="2026-06-17T16:27:07.316" v="1792" actId="14100"/>
          <ac:graphicFrameMkLst>
            <pc:docMk/>
            <pc:sldMk cId="3097921617" sldId="260"/>
            <ac:graphicFrameMk id="8" creationId="{56968314-D53E-3449-A412-33EB10553182}"/>
          </ac:graphicFrameMkLst>
        </pc:graphicFrameChg>
      </pc:sldChg>
      <pc:sldChg chg="addSp delSp modSp new mod modAnim">
        <pc:chgData name="혜진 김" userId="014589419ab830e8" providerId="LiveId" clId="{45E8A6B2-18F4-4B5B-8B3D-E581C07C5A1B}" dt="2026-06-20T12:11:24.935" v="2609" actId="1076"/>
        <pc:sldMkLst>
          <pc:docMk/>
          <pc:sldMk cId="2201199880" sldId="261"/>
        </pc:sldMkLst>
        <pc:spChg chg="add mod">
          <ac:chgData name="혜진 김" userId="014589419ab830e8" providerId="LiveId" clId="{45E8A6B2-18F4-4B5B-8B3D-E581C07C5A1B}" dt="2026-06-20T11:57:39.871" v="2538" actId="207"/>
          <ac:spMkLst>
            <pc:docMk/>
            <pc:sldMk cId="2201199880" sldId="261"/>
            <ac:spMk id="2" creationId="{690BFFE4-B2F7-3E6C-4ADD-DA60462ABDEC}"/>
          </ac:spMkLst>
        </pc:spChg>
        <pc:spChg chg="del">
          <ac:chgData name="혜진 김" userId="014589419ab830e8" providerId="LiveId" clId="{45E8A6B2-18F4-4B5B-8B3D-E581C07C5A1B}" dt="2026-06-20T07:30:51.630" v="1854" actId="478"/>
          <ac:spMkLst>
            <pc:docMk/>
            <pc:sldMk cId="2201199880" sldId="261"/>
            <ac:spMk id="2" creationId="{81740B78-ACE1-FB97-B07F-0E293563857F}"/>
          </ac:spMkLst>
        </pc:spChg>
        <pc:spChg chg="mod">
          <ac:chgData name="혜진 김" userId="014589419ab830e8" providerId="LiveId" clId="{45E8A6B2-18F4-4B5B-8B3D-E581C07C5A1B}" dt="2026-06-20T08:01:52.077" v="2175" actId="1076"/>
          <ac:spMkLst>
            <pc:docMk/>
            <pc:sldMk cId="2201199880" sldId="261"/>
            <ac:spMk id="4" creationId="{3F42BAB4-C7DA-C1E8-592E-D0BFDDF1787E}"/>
          </ac:spMkLst>
        </pc:spChg>
        <pc:spChg chg="add mod">
          <ac:chgData name="혜진 김" userId="014589419ab830e8" providerId="LiveId" clId="{45E8A6B2-18F4-4B5B-8B3D-E581C07C5A1B}" dt="2026-06-20T12:06:31.888" v="2597" actId="164"/>
          <ac:spMkLst>
            <pc:docMk/>
            <pc:sldMk cId="2201199880" sldId="261"/>
            <ac:spMk id="5" creationId="{CC35FF03-22A7-CB89-1DD0-4923D22CE7D1}"/>
          </ac:spMkLst>
        </pc:spChg>
        <pc:spChg chg="add mod">
          <ac:chgData name="혜진 김" userId="014589419ab830e8" providerId="LiveId" clId="{45E8A6B2-18F4-4B5B-8B3D-E581C07C5A1B}" dt="2026-06-20T11:58:17.169" v="2539" actId="14100"/>
          <ac:spMkLst>
            <pc:docMk/>
            <pc:sldMk cId="2201199880" sldId="261"/>
            <ac:spMk id="6" creationId="{BBD1C63D-0AFF-F18C-D211-472C0479B3D1}"/>
          </ac:spMkLst>
        </pc:spChg>
        <pc:spChg chg="add mod">
          <ac:chgData name="혜진 김" userId="014589419ab830e8" providerId="LiveId" clId="{45E8A6B2-18F4-4B5B-8B3D-E581C07C5A1B}" dt="2026-06-20T12:06:31.888" v="2597" actId="164"/>
          <ac:spMkLst>
            <pc:docMk/>
            <pc:sldMk cId="2201199880" sldId="261"/>
            <ac:spMk id="7" creationId="{A9A2D748-845D-4ED9-C24C-AA17753A7865}"/>
          </ac:spMkLst>
        </pc:spChg>
        <pc:spChg chg="add mod">
          <ac:chgData name="혜진 김" userId="014589419ab830e8" providerId="LiveId" clId="{45E8A6B2-18F4-4B5B-8B3D-E581C07C5A1B}" dt="2026-06-20T12:06:31.888" v="2597" actId="164"/>
          <ac:spMkLst>
            <pc:docMk/>
            <pc:sldMk cId="2201199880" sldId="261"/>
            <ac:spMk id="8" creationId="{58C81C03-8695-CB4E-0C72-450B7F7B39F3}"/>
          </ac:spMkLst>
        </pc:spChg>
        <pc:spChg chg="add mod">
          <ac:chgData name="혜진 김" userId="014589419ab830e8" providerId="LiveId" clId="{45E8A6B2-18F4-4B5B-8B3D-E581C07C5A1B}" dt="2026-06-20T12:06:31.888" v="2597" actId="164"/>
          <ac:spMkLst>
            <pc:docMk/>
            <pc:sldMk cId="2201199880" sldId="261"/>
            <ac:spMk id="9" creationId="{B18A59D4-8B41-68AF-4D22-951CACAD3E51}"/>
          </ac:spMkLst>
        </pc:spChg>
        <pc:spChg chg="add mod">
          <ac:chgData name="혜진 김" userId="014589419ab830e8" providerId="LiveId" clId="{45E8A6B2-18F4-4B5B-8B3D-E581C07C5A1B}" dt="2026-06-20T12:06:31.888" v="2597" actId="164"/>
          <ac:spMkLst>
            <pc:docMk/>
            <pc:sldMk cId="2201199880" sldId="261"/>
            <ac:spMk id="10" creationId="{C828341B-169C-EA3C-4CB9-71BD8BCAED66}"/>
          </ac:spMkLst>
        </pc:spChg>
        <pc:spChg chg="add mod">
          <ac:chgData name="혜진 김" userId="014589419ab830e8" providerId="LiveId" clId="{45E8A6B2-18F4-4B5B-8B3D-E581C07C5A1B}" dt="2026-06-20T12:06:31.888" v="2597" actId="164"/>
          <ac:spMkLst>
            <pc:docMk/>
            <pc:sldMk cId="2201199880" sldId="261"/>
            <ac:spMk id="11" creationId="{BA4B7BFB-655C-80DB-58DE-D7C65D493254}"/>
          </ac:spMkLst>
        </pc:spChg>
        <pc:spChg chg="add mod">
          <ac:chgData name="혜진 김" userId="014589419ab830e8" providerId="LiveId" clId="{45E8A6B2-18F4-4B5B-8B3D-E581C07C5A1B}" dt="2026-06-20T12:06:31.888" v="2597" actId="164"/>
          <ac:spMkLst>
            <pc:docMk/>
            <pc:sldMk cId="2201199880" sldId="261"/>
            <ac:spMk id="12" creationId="{9B10B39E-A500-6EFC-961E-52E17FC12E12}"/>
          </ac:spMkLst>
        </pc:spChg>
        <pc:spChg chg="add del mod">
          <ac:chgData name="혜진 김" userId="014589419ab830e8" providerId="LiveId" clId="{45E8A6B2-18F4-4B5B-8B3D-E581C07C5A1B}" dt="2026-06-20T07:52:40.708" v="2041" actId="478"/>
          <ac:spMkLst>
            <pc:docMk/>
            <pc:sldMk cId="2201199880" sldId="261"/>
            <ac:spMk id="13" creationId="{5BF9F563-D8BE-276A-DCEA-2A93C66EC673}"/>
          </ac:spMkLst>
        </pc:spChg>
        <pc:spChg chg="add mod">
          <ac:chgData name="혜진 김" userId="014589419ab830e8" providerId="LiveId" clId="{45E8A6B2-18F4-4B5B-8B3D-E581C07C5A1B}" dt="2026-06-20T12:06:31.888" v="2597" actId="164"/>
          <ac:spMkLst>
            <pc:docMk/>
            <pc:sldMk cId="2201199880" sldId="261"/>
            <ac:spMk id="14" creationId="{99DEF5A7-D043-4D6B-ABE7-24E750AD26BD}"/>
          </ac:spMkLst>
        </pc:spChg>
        <pc:spChg chg="add mod">
          <ac:chgData name="혜진 김" userId="014589419ab830e8" providerId="LiveId" clId="{45E8A6B2-18F4-4B5B-8B3D-E581C07C5A1B}" dt="2026-06-20T11:57:12.732" v="2525" actId="207"/>
          <ac:spMkLst>
            <pc:docMk/>
            <pc:sldMk cId="2201199880" sldId="261"/>
            <ac:spMk id="17" creationId="{1101412A-6328-ACD1-D853-0159EF57F3A0}"/>
          </ac:spMkLst>
        </pc:spChg>
        <pc:spChg chg="add mod">
          <ac:chgData name="혜진 김" userId="014589419ab830e8" providerId="LiveId" clId="{45E8A6B2-18F4-4B5B-8B3D-E581C07C5A1B}" dt="2026-06-20T12:06:49.054" v="2598" actId="164"/>
          <ac:spMkLst>
            <pc:docMk/>
            <pc:sldMk cId="2201199880" sldId="261"/>
            <ac:spMk id="18" creationId="{A619A4F7-1395-BFED-D65A-22B31A40F876}"/>
          </ac:spMkLst>
        </pc:spChg>
        <pc:spChg chg="add mod">
          <ac:chgData name="혜진 김" userId="014589419ab830e8" providerId="LiveId" clId="{45E8A6B2-18F4-4B5B-8B3D-E581C07C5A1B}" dt="2026-06-20T12:06:49.054" v="2598" actId="164"/>
          <ac:spMkLst>
            <pc:docMk/>
            <pc:sldMk cId="2201199880" sldId="261"/>
            <ac:spMk id="22" creationId="{9FC69B75-A82C-2855-6604-4A5BA628FF1F}"/>
          </ac:spMkLst>
        </pc:spChg>
        <pc:spChg chg="add mod">
          <ac:chgData name="혜진 김" userId="014589419ab830e8" providerId="LiveId" clId="{45E8A6B2-18F4-4B5B-8B3D-E581C07C5A1B}" dt="2026-06-20T12:06:49.054" v="2598" actId="164"/>
          <ac:spMkLst>
            <pc:docMk/>
            <pc:sldMk cId="2201199880" sldId="261"/>
            <ac:spMk id="23" creationId="{DC179A40-0DB0-5864-4348-C82FFAD9373C}"/>
          </ac:spMkLst>
        </pc:spChg>
        <pc:spChg chg="add mod">
          <ac:chgData name="혜진 김" userId="014589419ab830e8" providerId="LiveId" clId="{45E8A6B2-18F4-4B5B-8B3D-E581C07C5A1B}" dt="2026-06-20T12:06:49.054" v="2598" actId="164"/>
          <ac:spMkLst>
            <pc:docMk/>
            <pc:sldMk cId="2201199880" sldId="261"/>
            <ac:spMk id="24" creationId="{69F62B0A-1CC3-67E0-B2F9-D5DB92B3269C}"/>
          </ac:spMkLst>
        </pc:spChg>
        <pc:spChg chg="add mod">
          <ac:chgData name="혜진 김" userId="014589419ab830e8" providerId="LiveId" clId="{45E8A6B2-18F4-4B5B-8B3D-E581C07C5A1B}" dt="2026-06-20T12:06:49.054" v="2598" actId="164"/>
          <ac:spMkLst>
            <pc:docMk/>
            <pc:sldMk cId="2201199880" sldId="261"/>
            <ac:spMk id="26" creationId="{1A536102-EB8B-B179-0EE8-6E3EBD0E94C2}"/>
          </ac:spMkLst>
        </pc:spChg>
        <pc:spChg chg="add mod">
          <ac:chgData name="혜진 김" userId="014589419ab830e8" providerId="LiveId" clId="{45E8A6B2-18F4-4B5B-8B3D-E581C07C5A1B}" dt="2026-06-20T12:06:49.054" v="2598" actId="164"/>
          <ac:spMkLst>
            <pc:docMk/>
            <pc:sldMk cId="2201199880" sldId="261"/>
            <ac:spMk id="27" creationId="{37105CD3-E068-F8E3-73F1-FDE87EA42AC3}"/>
          </ac:spMkLst>
        </pc:spChg>
        <pc:spChg chg="add mod">
          <ac:chgData name="혜진 김" userId="014589419ab830e8" providerId="LiveId" clId="{45E8A6B2-18F4-4B5B-8B3D-E581C07C5A1B}" dt="2026-06-20T12:06:49.054" v="2598" actId="164"/>
          <ac:spMkLst>
            <pc:docMk/>
            <pc:sldMk cId="2201199880" sldId="261"/>
            <ac:spMk id="28" creationId="{D70FF855-72A9-0AA7-6340-65A785785ED0}"/>
          </ac:spMkLst>
        </pc:spChg>
        <pc:spChg chg="add mod">
          <ac:chgData name="혜진 김" userId="014589419ab830e8" providerId="LiveId" clId="{45E8A6B2-18F4-4B5B-8B3D-E581C07C5A1B}" dt="2026-06-20T12:06:49.054" v="2598" actId="164"/>
          <ac:spMkLst>
            <pc:docMk/>
            <pc:sldMk cId="2201199880" sldId="261"/>
            <ac:spMk id="29" creationId="{CF5D8D0B-3E79-8A0A-A60B-A93BAE41ABF9}"/>
          </ac:spMkLst>
        </pc:spChg>
        <pc:spChg chg="add mod">
          <ac:chgData name="혜진 김" userId="014589419ab830e8" providerId="LiveId" clId="{45E8A6B2-18F4-4B5B-8B3D-E581C07C5A1B}" dt="2026-06-20T12:06:49.054" v="2598" actId="164"/>
          <ac:spMkLst>
            <pc:docMk/>
            <pc:sldMk cId="2201199880" sldId="261"/>
            <ac:spMk id="30" creationId="{3251E160-5C21-030B-BE10-BE9D971132E5}"/>
          </ac:spMkLst>
        </pc:spChg>
        <pc:spChg chg="add mod">
          <ac:chgData name="혜진 김" userId="014589419ab830e8" providerId="LiveId" clId="{45E8A6B2-18F4-4B5B-8B3D-E581C07C5A1B}" dt="2026-06-20T12:06:49.054" v="2598" actId="164"/>
          <ac:spMkLst>
            <pc:docMk/>
            <pc:sldMk cId="2201199880" sldId="261"/>
            <ac:spMk id="31" creationId="{60CE218A-DDD7-FA16-9203-37736E76739A}"/>
          </ac:spMkLst>
        </pc:spChg>
        <pc:grpChg chg="add mod">
          <ac:chgData name="혜진 김" userId="014589419ab830e8" providerId="LiveId" clId="{45E8A6B2-18F4-4B5B-8B3D-E581C07C5A1B}" dt="2026-06-20T12:09:57.453" v="2604" actId="164"/>
          <ac:grpSpMkLst>
            <pc:docMk/>
            <pc:sldMk cId="2201199880" sldId="261"/>
            <ac:grpSpMk id="32" creationId="{9CB97437-6E84-D742-0E1A-87D490098D9E}"/>
          </ac:grpSpMkLst>
        </pc:grpChg>
        <pc:grpChg chg="mod">
          <ac:chgData name="혜진 김" userId="014589419ab830e8" providerId="LiveId" clId="{45E8A6B2-18F4-4B5B-8B3D-E581C07C5A1B}" dt="2026-06-20T12:11:24.935" v="2609" actId="1076"/>
          <ac:grpSpMkLst>
            <pc:docMk/>
            <pc:sldMk cId="2201199880" sldId="261"/>
            <ac:grpSpMk id="33" creationId="{B03123A1-5696-D5E5-991D-DC8CF3B97082}"/>
          </ac:grpSpMkLst>
        </pc:grpChg>
        <pc:grpChg chg="add mod">
          <ac:chgData name="혜진 김" userId="014589419ab830e8" providerId="LiveId" clId="{45E8A6B2-18F4-4B5B-8B3D-E581C07C5A1B}" dt="2026-06-20T12:09:57.453" v="2604" actId="164"/>
          <ac:grpSpMkLst>
            <pc:docMk/>
            <pc:sldMk cId="2201199880" sldId="261"/>
            <ac:grpSpMk id="34" creationId="{90F5C19B-B1FD-74F2-10A8-BD1F3B7F8BC4}"/>
          </ac:grpSpMkLst>
        </pc:grpChg>
        <pc:graphicFrameChg chg="add mod modGraphic">
          <ac:chgData name="혜진 김" userId="014589419ab830e8" providerId="LiveId" clId="{45E8A6B2-18F4-4B5B-8B3D-E581C07C5A1B}" dt="2026-06-20T12:06:31.888" v="2597" actId="164"/>
          <ac:graphicFrameMkLst>
            <pc:docMk/>
            <pc:sldMk cId="2201199880" sldId="261"/>
            <ac:graphicFrameMk id="15" creationId="{051083AF-88EA-844F-5F37-07C54B8FE9E2}"/>
          </ac:graphicFrameMkLst>
        </pc:graphicFrameChg>
        <pc:graphicFrameChg chg="add mod modGraphic">
          <ac:chgData name="혜진 김" userId="014589419ab830e8" providerId="LiveId" clId="{45E8A6B2-18F4-4B5B-8B3D-E581C07C5A1B}" dt="2026-06-20T12:09:57.453" v="2604" actId="164"/>
          <ac:graphicFrameMkLst>
            <pc:docMk/>
            <pc:sldMk cId="2201199880" sldId="261"/>
            <ac:graphicFrameMk id="16" creationId="{78FBF37F-7AAB-09DA-98E8-C0AAC0F9C4B0}"/>
          </ac:graphicFrameMkLst>
        </pc:graphicFrameChg>
        <pc:cxnChg chg="add del mod">
          <ac:chgData name="혜진 김" userId="014589419ab830e8" providerId="LiveId" clId="{45E8A6B2-18F4-4B5B-8B3D-E581C07C5A1B}" dt="2026-06-20T08:23:13.325" v="2261" actId="478"/>
          <ac:cxnSpMkLst>
            <pc:docMk/>
            <pc:sldMk cId="2201199880" sldId="261"/>
            <ac:cxnSpMk id="20" creationId="{1FEDD3B7-D9D5-8735-A071-90CFAB330139}"/>
          </ac:cxnSpMkLst>
        </pc:cxnChg>
        <pc:cxnChg chg="add del mod">
          <ac:chgData name="혜진 김" userId="014589419ab830e8" providerId="LiveId" clId="{45E8A6B2-18F4-4B5B-8B3D-E581C07C5A1B}" dt="2026-06-20T08:23:42.172" v="2263" actId="11529"/>
          <ac:cxnSpMkLst>
            <pc:docMk/>
            <pc:sldMk cId="2201199880" sldId="261"/>
            <ac:cxnSpMk id="23" creationId="{C2E6B862-A530-132C-DE1E-26C88A787A72}"/>
          </ac:cxnSpMkLst>
        </pc:cxnChg>
        <pc:cxnChg chg="add mod">
          <ac:chgData name="혜진 김" userId="014589419ab830e8" providerId="LiveId" clId="{45E8A6B2-18F4-4B5B-8B3D-E581C07C5A1B}" dt="2026-06-20T11:55:47.902" v="2523" actId="1076"/>
          <ac:cxnSpMkLst>
            <pc:docMk/>
            <pc:sldMk cId="2201199880" sldId="261"/>
            <ac:cxnSpMk id="25" creationId="{0BCB28B7-D8A7-DC20-94B6-1EEA2583944E}"/>
          </ac:cxnSpMkLst>
        </pc:cxnChg>
        <pc:cxnChg chg="add del mod">
          <ac:chgData name="혜진 김" userId="014589419ab830e8" providerId="LiveId" clId="{45E8A6B2-18F4-4B5B-8B3D-E581C07C5A1B}" dt="2026-06-20T08:26:42.820" v="2277" actId="478"/>
          <ac:cxnSpMkLst>
            <pc:docMk/>
            <pc:sldMk cId="2201199880" sldId="261"/>
            <ac:cxnSpMk id="34" creationId="{FA9161E0-6969-B3DB-E907-B307FD9BE086}"/>
          </ac:cxnSpMkLst>
        </pc:cxnChg>
        <pc:cxnChg chg="add mod">
          <ac:chgData name="혜진 김" userId="014589419ab830e8" providerId="LiveId" clId="{45E8A6B2-18F4-4B5B-8B3D-E581C07C5A1B}" dt="2026-06-20T11:55:47.902" v="2523" actId="1076"/>
          <ac:cxnSpMkLst>
            <pc:docMk/>
            <pc:sldMk cId="2201199880" sldId="261"/>
            <ac:cxnSpMk id="36" creationId="{783F8195-1213-2F14-46FE-503DD6C33F7C}"/>
          </ac:cxnSpMkLst>
        </pc:cxnChg>
      </pc:sldChg>
      <pc:sldMasterChg chg="modSldLayout">
        <pc:chgData name="혜진 김" userId="014589419ab830e8" providerId="LiveId" clId="{45E8A6B2-18F4-4B5B-8B3D-E581C07C5A1B}" dt="2026-06-17T14:55:32.313" v="1625" actId="1076"/>
        <pc:sldMasterMkLst>
          <pc:docMk/>
          <pc:sldMasterMk cId="3810252029" sldId="2147483660"/>
        </pc:sldMasterMkLst>
        <pc:sldLayoutChg chg="addSp modSp mod">
          <pc:chgData name="혜진 김" userId="014589419ab830e8" providerId="LiveId" clId="{45E8A6B2-18F4-4B5B-8B3D-E581C07C5A1B}" dt="2026-06-17T14:55:32.313" v="1625" actId="1076"/>
          <pc:sldLayoutMkLst>
            <pc:docMk/>
            <pc:sldMasterMk cId="3810252029" sldId="2147483660"/>
            <pc:sldLayoutMk cId="544907892" sldId="2147483662"/>
          </pc:sldLayoutMkLst>
          <pc:spChg chg="mod ord">
            <ac:chgData name="혜진 김" userId="014589419ab830e8" providerId="LiveId" clId="{45E8A6B2-18F4-4B5B-8B3D-E581C07C5A1B}" dt="2026-06-15T16:41:21.717" v="101" actId="1076"/>
            <ac:spMkLst>
              <pc:docMk/>
              <pc:sldMasterMk cId="3810252029" sldId="2147483660"/>
              <pc:sldLayoutMk cId="544907892" sldId="2147483662"/>
              <ac:spMk id="2" creationId="{00000000-0000-0000-0000-000000000000}"/>
            </ac:spMkLst>
          </pc:spChg>
          <pc:spChg chg="add mod">
            <ac:chgData name="혜진 김" userId="014589419ab830e8" providerId="LiveId" clId="{45E8A6B2-18F4-4B5B-8B3D-E581C07C5A1B}" dt="2026-06-15T16:39:49.060" v="90" actId="1076"/>
            <ac:spMkLst>
              <pc:docMk/>
              <pc:sldMasterMk cId="3810252029" sldId="2147483660"/>
              <pc:sldLayoutMk cId="544907892" sldId="2147483662"/>
              <ac:spMk id="9" creationId="{F082FF40-3F09-38F0-FB9F-BD800A8D80DB}"/>
            </ac:spMkLst>
          </pc:spChg>
          <pc:spChg chg="add mod">
            <ac:chgData name="혜진 김" userId="014589419ab830e8" providerId="LiveId" clId="{45E8A6B2-18F4-4B5B-8B3D-E581C07C5A1B}" dt="2026-06-15T16:41:35.501" v="102" actId="1076"/>
            <ac:spMkLst>
              <pc:docMk/>
              <pc:sldMasterMk cId="3810252029" sldId="2147483660"/>
              <pc:sldLayoutMk cId="544907892" sldId="2147483662"/>
              <ac:spMk id="10" creationId="{309AC5C4-0247-CD83-C0B1-0D0EF49E1B7C}"/>
            </ac:spMkLst>
          </pc:spChg>
          <pc:picChg chg="add mod">
            <ac:chgData name="혜진 김" userId="014589419ab830e8" providerId="LiveId" clId="{45E8A6B2-18F4-4B5B-8B3D-E581C07C5A1B}" dt="2026-06-17T14:55:32.313" v="1625" actId="1076"/>
            <ac:picMkLst>
              <pc:docMk/>
              <pc:sldMasterMk cId="3810252029" sldId="2147483660"/>
              <pc:sldLayoutMk cId="544907892" sldId="2147483662"/>
              <ac:picMk id="8" creationId="{4DDE633B-690D-4F20-1F78-761C6AF9ED61}"/>
            </ac:picMkLst>
          </pc:pic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궁서" panose="02030600000101010101" pitchFamily="18" charset="-127"/>
                <a:ea typeface="궁서" panose="02030600000101010101" pitchFamily="18" charset="-127"/>
                <a:cs typeface="+mn-cs"/>
              </a:defRPr>
            </a:pP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논리적 사고력에 순서도가 미치는 효과</a:t>
            </a:r>
            <a:endParaRPr 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</c:rich>
      </c:tx>
      <c:overlay val="0"/>
      <c:spPr>
        <a:solidFill>
          <a:schemeClr val="bg1"/>
        </a:solidFill>
        <a:ln>
          <a:solidFill>
            <a:schemeClr val="tx1"/>
          </a:solidFill>
        </a:ln>
        <a:effectLst>
          <a:outerShdw blurRad="50800" dist="38100" algn="l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궁서" panose="02030600000101010101" pitchFamily="18" charset="-127"/>
              <a:ea typeface="궁서" panose="02030600000101010101" pitchFamily="18" charset="-127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의사코드사용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계열화논리</c:v>
                </c:pt>
                <c:pt idx="1">
                  <c:v>비례논리</c:v>
                </c:pt>
                <c:pt idx="2">
                  <c:v>확률논리</c:v>
                </c:pt>
                <c:pt idx="3">
                  <c:v>조합논리</c:v>
                </c:pt>
                <c:pt idx="4">
                  <c:v>명제논리</c:v>
                </c:pt>
              </c:strCache>
            </c:strRef>
          </c:cat>
          <c:val>
            <c:numRef>
              <c:f>Sheet1!$B$2:$B$6</c:f>
              <c:numCache>
                <c:formatCode>#,##0_ </c:formatCode>
                <c:ptCount val="5"/>
                <c:pt idx="0">
                  <c:v>2150</c:v>
                </c:pt>
                <c:pt idx="1">
                  <c:v>1409</c:v>
                </c:pt>
                <c:pt idx="2">
                  <c:v>1852</c:v>
                </c:pt>
                <c:pt idx="3">
                  <c:v>1204</c:v>
                </c:pt>
                <c:pt idx="4">
                  <c:v>1138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FF-4AFF-9809-14626BD88A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2368032"/>
        <c:axId val="312368512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순서도사용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FF-4AFF-9809-14626BD88A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돋움" panose="020B0600000101010101" pitchFamily="50" charset="-127"/>
                    <a:ea typeface="돋움" panose="020B0600000101010101" pitchFamily="50" charset="-127"/>
                    <a:cs typeface="+mn-cs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계열화논리</c:v>
                </c:pt>
                <c:pt idx="1">
                  <c:v>비례논리</c:v>
                </c:pt>
                <c:pt idx="2">
                  <c:v>확률논리</c:v>
                </c:pt>
                <c:pt idx="3">
                  <c:v>조합논리</c:v>
                </c:pt>
                <c:pt idx="4">
                  <c:v>명제논리</c:v>
                </c:pt>
              </c:strCache>
            </c:strRef>
          </c:cat>
          <c:val>
            <c:numRef>
              <c:f>Sheet1!$C$2:$C$6</c:f>
              <c:numCache>
                <c:formatCode>#,##0_ </c:formatCode>
                <c:ptCount val="5"/>
                <c:pt idx="0">
                  <c:v>2250</c:v>
                </c:pt>
                <c:pt idx="1">
                  <c:v>1836</c:v>
                </c:pt>
                <c:pt idx="2">
                  <c:v>2064</c:v>
                </c:pt>
                <c:pt idx="3">
                  <c:v>1357</c:v>
                </c:pt>
                <c:pt idx="4">
                  <c:v>1225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CFF-4AFF-9809-14626BD88A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9570176"/>
        <c:axId val="417037424"/>
      </c:lineChart>
      <c:catAx>
        <c:axId val="312368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  <c:crossAx val="312368512"/>
        <c:crosses val="autoZero"/>
        <c:auto val="1"/>
        <c:lblAlgn val="ctr"/>
        <c:lblOffset val="100"/>
        <c:noMultiLvlLbl val="0"/>
      </c:catAx>
      <c:valAx>
        <c:axId val="312368512"/>
        <c:scaling>
          <c:orientation val="minMax"/>
        </c:scaling>
        <c:delete val="0"/>
        <c:axPos val="l"/>
        <c:numFmt formatCode="#,##0_ 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  <c:crossAx val="312368032"/>
        <c:crosses val="autoZero"/>
        <c:crossBetween val="between"/>
      </c:valAx>
      <c:valAx>
        <c:axId val="417037424"/>
        <c:scaling>
          <c:orientation val="minMax"/>
          <c:max val="3000"/>
        </c:scaling>
        <c:delete val="0"/>
        <c:axPos val="r"/>
        <c:numFmt formatCode="#,##0_ 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  <c:crossAx val="549570176"/>
        <c:crosses val="max"/>
        <c:crossBetween val="between"/>
        <c:majorUnit val="1000"/>
      </c:valAx>
      <c:catAx>
        <c:axId val="5495701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17037424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</c:dTable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rgbClr val="FFFF00"/>
    </a:solidFill>
    <a:ln>
      <a:solidFill>
        <a:schemeClr val="tx1"/>
      </a:solidFill>
    </a:ln>
    <a:effectLst/>
  </c:spPr>
  <c:txPr>
    <a:bodyPr/>
    <a:lstStyle/>
    <a:p>
      <a:pPr>
        <a:defRPr sz="1600">
          <a:latin typeface="돋움" panose="020B0600000101010101" pitchFamily="50" charset="-127"/>
          <a:ea typeface="돋움" panose="020B0600000101010101" pitchFamily="50" charset="-127"/>
        </a:defRPr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84DE90-72C8-43D4-9729-D3BBC6E64983}" type="doc">
      <dgm:prSet loTypeId="urn:microsoft.com/office/officeart/2005/8/layout/hProcess9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19D6F5FC-F1AD-4A97-8435-2B4692279BA4}">
      <dgm:prSet phldrT="[텍스트]" phldr="0" custT="1"/>
      <dgm:spPr/>
      <dgm:t>
        <a:bodyPr/>
        <a:lstStyle/>
        <a:p>
          <a:pPr latinLnBrk="1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알고리즘</a:t>
          </a:r>
          <a:br>
            <a:rPr lang="en-US" altLang="ko-KR" sz="1800" dirty="0">
              <a:latin typeface="굴림" panose="020B0600000101010101" pitchFamily="50" charset="-127"/>
              <a:ea typeface="굴림" panose="020B0600000101010101" pitchFamily="50" charset="-127"/>
            </a:rPr>
          </a:br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작성</a:t>
          </a:r>
        </a:p>
      </dgm:t>
    </dgm:pt>
    <dgm:pt modelId="{B763C1DA-0AA9-44BB-811A-4F006CA75F46}" type="parTrans" cxnId="{CF88D106-59DC-47AF-B07A-84CB3E7C166F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F6E28935-9046-4FE2-9177-A40A7697C534}" type="sibTrans" cxnId="{CF88D106-59DC-47AF-B07A-84CB3E7C166F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4FA83D42-7F1D-4F1C-8EC8-10B54F7A8689}">
      <dgm:prSet phldrT="[텍스트]" custT="1"/>
      <dgm:spPr/>
      <dgm:t>
        <a:bodyPr/>
        <a:lstStyle/>
        <a:p>
          <a:pPr latinLnBrk="1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프로그램</a:t>
          </a:r>
          <a:br>
            <a:rPr lang="en-US" altLang="ko-KR" sz="1800" dirty="0">
              <a:latin typeface="굴림" panose="020B0600000101010101" pitchFamily="50" charset="-127"/>
              <a:ea typeface="굴림" panose="020B0600000101010101" pitchFamily="50" charset="-127"/>
            </a:rPr>
          </a:br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작성</a:t>
          </a:r>
        </a:p>
      </dgm:t>
    </dgm:pt>
    <dgm:pt modelId="{C0E51C08-A72E-4B67-920E-73D2A7F5499B}" type="parTrans" cxnId="{55285549-81BD-4593-840C-DE103ECC52D4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6402CA2B-8082-4C8C-9CCD-E0BD70DC9538}" type="sibTrans" cxnId="{55285549-81BD-4593-840C-DE103ECC52D4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9F82853D-504C-4434-B9BD-175B96A6C3BF}">
      <dgm:prSet phldrT="[텍스트]" custT="1"/>
      <dgm:spPr/>
      <dgm:t>
        <a:bodyPr/>
        <a:lstStyle/>
        <a:p>
          <a:pPr latinLnBrk="1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프로그램</a:t>
          </a:r>
          <a:br>
            <a:rPr lang="en-US" altLang="ko-KR" sz="1800" dirty="0">
              <a:latin typeface="굴림" panose="020B0600000101010101" pitchFamily="50" charset="-127"/>
              <a:ea typeface="굴림" panose="020B0600000101010101" pitchFamily="50" charset="-127"/>
            </a:rPr>
          </a:br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실행</a:t>
          </a:r>
        </a:p>
      </dgm:t>
    </dgm:pt>
    <dgm:pt modelId="{414C990E-5C5C-451F-887E-183356081E50}" type="parTrans" cxnId="{3535A406-1146-4410-AA1B-1E922912F76C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EE53A239-73FB-44E2-9AF3-E25C1CF86F1D}" type="sibTrans" cxnId="{3535A406-1146-4410-AA1B-1E922912F76C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5C70ADB7-EA39-4589-B83B-594492FE8515}" type="pres">
      <dgm:prSet presAssocID="{C184DE90-72C8-43D4-9729-D3BBC6E64983}" presName="CompostProcess" presStyleCnt="0">
        <dgm:presLayoutVars>
          <dgm:dir/>
          <dgm:resizeHandles val="exact"/>
        </dgm:presLayoutVars>
      </dgm:prSet>
      <dgm:spPr/>
    </dgm:pt>
    <dgm:pt modelId="{73AAAF26-C82E-4232-BCF4-4A674411C4D6}" type="pres">
      <dgm:prSet presAssocID="{C184DE90-72C8-43D4-9729-D3BBC6E64983}" presName="arrow" presStyleLbl="bgShp" presStyleIdx="0" presStyleCnt="1"/>
      <dgm:spPr/>
    </dgm:pt>
    <dgm:pt modelId="{BDA001E1-2046-45D1-8AE1-9124897CB231}" type="pres">
      <dgm:prSet presAssocID="{C184DE90-72C8-43D4-9729-D3BBC6E64983}" presName="linearProcess" presStyleCnt="0"/>
      <dgm:spPr/>
    </dgm:pt>
    <dgm:pt modelId="{5EE7ADB0-0EEA-46BA-A579-5A3A8FFE0656}" type="pres">
      <dgm:prSet presAssocID="{19D6F5FC-F1AD-4A97-8435-2B4692279BA4}" presName="textNode" presStyleLbl="node1" presStyleIdx="0" presStyleCnt="3">
        <dgm:presLayoutVars>
          <dgm:bulletEnabled val="1"/>
        </dgm:presLayoutVars>
      </dgm:prSet>
      <dgm:spPr/>
    </dgm:pt>
    <dgm:pt modelId="{B951D9D0-9AA1-47F8-8837-0C7D49C49F5C}" type="pres">
      <dgm:prSet presAssocID="{F6E28935-9046-4FE2-9177-A40A7697C534}" presName="sibTrans" presStyleCnt="0"/>
      <dgm:spPr/>
    </dgm:pt>
    <dgm:pt modelId="{A0A31417-039B-4348-8EF1-C33B091B8152}" type="pres">
      <dgm:prSet presAssocID="{4FA83D42-7F1D-4F1C-8EC8-10B54F7A8689}" presName="textNode" presStyleLbl="node1" presStyleIdx="1" presStyleCnt="3">
        <dgm:presLayoutVars>
          <dgm:bulletEnabled val="1"/>
        </dgm:presLayoutVars>
      </dgm:prSet>
      <dgm:spPr/>
    </dgm:pt>
    <dgm:pt modelId="{323299B8-96F5-4566-9DAA-52ED12AD7851}" type="pres">
      <dgm:prSet presAssocID="{6402CA2B-8082-4C8C-9CCD-E0BD70DC9538}" presName="sibTrans" presStyleCnt="0"/>
      <dgm:spPr/>
    </dgm:pt>
    <dgm:pt modelId="{2529B27D-70D3-4FD1-9907-ECF1842D4889}" type="pres">
      <dgm:prSet presAssocID="{9F82853D-504C-4434-B9BD-175B96A6C3BF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3535A406-1146-4410-AA1B-1E922912F76C}" srcId="{C184DE90-72C8-43D4-9729-D3BBC6E64983}" destId="{9F82853D-504C-4434-B9BD-175B96A6C3BF}" srcOrd="2" destOrd="0" parTransId="{414C990E-5C5C-451F-887E-183356081E50}" sibTransId="{EE53A239-73FB-44E2-9AF3-E25C1CF86F1D}"/>
    <dgm:cxn modelId="{CF88D106-59DC-47AF-B07A-84CB3E7C166F}" srcId="{C184DE90-72C8-43D4-9729-D3BBC6E64983}" destId="{19D6F5FC-F1AD-4A97-8435-2B4692279BA4}" srcOrd="0" destOrd="0" parTransId="{B763C1DA-0AA9-44BB-811A-4F006CA75F46}" sibTransId="{F6E28935-9046-4FE2-9177-A40A7697C534}"/>
    <dgm:cxn modelId="{0F4CC408-6DFC-41E3-B3A7-A80D5AF6B113}" type="presOf" srcId="{19D6F5FC-F1AD-4A97-8435-2B4692279BA4}" destId="{5EE7ADB0-0EEA-46BA-A579-5A3A8FFE0656}" srcOrd="0" destOrd="0" presId="urn:microsoft.com/office/officeart/2005/8/layout/hProcess9"/>
    <dgm:cxn modelId="{55285549-81BD-4593-840C-DE103ECC52D4}" srcId="{C184DE90-72C8-43D4-9729-D3BBC6E64983}" destId="{4FA83D42-7F1D-4F1C-8EC8-10B54F7A8689}" srcOrd="1" destOrd="0" parTransId="{C0E51C08-A72E-4B67-920E-73D2A7F5499B}" sibTransId="{6402CA2B-8082-4C8C-9CCD-E0BD70DC9538}"/>
    <dgm:cxn modelId="{9647E86A-1FF9-42E8-9674-8CC59E5673EC}" type="presOf" srcId="{4FA83D42-7F1D-4F1C-8EC8-10B54F7A8689}" destId="{A0A31417-039B-4348-8EF1-C33B091B8152}" srcOrd="0" destOrd="0" presId="urn:microsoft.com/office/officeart/2005/8/layout/hProcess9"/>
    <dgm:cxn modelId="{13DC2AAE-9425-4D53-9935-034FD3A5323A}" type="presOf" srcId="{C184DE90-72C8-43D4-9729-D3BBC6E64983}" destId="{5C70ADB7-EA39-4589-B83B-594492FE8515}" srcOrd="0" destOrd="0" presId="urn:microsoft.com/office/officeart/2005/8/layout/hProcess9"/>
    <dgm:cxn modelId="{4BB726FE-E144-404B-A6C1-779A65A0A692}" type="presOf" srcId="{9F82853D-504C-4434-B9BD-175B96A6C3BF}" destId="{2529B27D-70D3-4FD1-9907-ECF1842D4889}" srcOrd="0" destOrd="0" presId="urn:microsoft.com/office/officeart/2005/8/layout/hProcess9"/>
    <dgm:cxn modelId="{65A91506-3B48-4BD3-9E4B-C59BD4B6DA1F}" type="presParOf" srcId="{5C70ADB7-EA39-4589-B83B-594492FE8515}" destId="{73AAAF26-C82E-4232-BCF4-4A674411C4D6}" srcOrd="0" destOrd="0" presId="urn:microsoft.com/office/officeart/2005/8/layout/hProcess9"/>
    <dgm:cxn modelId="{A7D07FB6-0641-4724-84E8-A97BA4B98D14}" type="presParOf" srcId="{5C70ADB7-EA39-4589-B83B-594492FE8515}" destId="{BDA001E1-2046-45D1-8AE1-9124897CB231}" srcOrd="1" destOrd="0" presId="urn:microsoft.com/office/officeart/2005/8/layout/hProcess9"/>
    <dgm:cxn modelId="{AAE35C8B-E71C-4E1C-BF7D-B0B93EAABE44}" type="presParOf" srcId="{BDA001E1-2046-45D1-8AE1-9124897CB231}" destId="{5EE7ADB0-0EEA-46BA-A579-5A3A8FFE0656}" srcOrd="0" destOrd="0" presId="urn:microsoft.com/office/officeart/2005/8/layout/hProcess9"/>
    <dgm:cxn modelId="{B8AD33B2-E116-4B75-8CA7-1DBA0F01F79A}" type="presParOf" srcId="{BDA001E1-2046-45D1-8AE1-9124897CB231}" destId="{B951D9D0-9AA1-47F8-8837-0C7D49C49F5C}" srcOrd="1" destOrd="0" presId="urn:microsoft.com/office/officeart/2005/8/layout/hProcess9"/>
    <dgm:cxn modelId="{AFEB50BB-8A0B-4178-AC50-605C9DF0462D}" type="presParOf" srcId="{BDA001E1-2046-45D1-8AE1-9124897CB231}" destId="{A0A31417-039B-4348-8EF1-C33B091B8152}" srcOrd="2" destOrd="0" presId="urn:microsoft.com/office/officeart/2005/8/layout/hProcess9"/>
    <dgm:cxn modelId="{2F3D5F5C-7A72-4218-BE9E-C91023B38F08}" type="presParOf" srcId="{BDA001E1-2046-45D1-8AE1-9124897CB231}" destId="{323299B8-96F5-4566-9DAA-52ED12AD7851}" srcOrd="3" destOrd="0" presId="urn:microsoft.com/office/officeart/2005/8/layout/hProcess9"/>
    <dgm:cxn modelId="{47D3EA44-3955-4C92-AC32-AC67894CA033}" type="presParOf" srcId="{BDA001E1-2046-45D1-8AE1-9124897CB231}" destId="{2529B27D-70D3-4FD1-9907-ECF1842D488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135325-8378-442D-8667-CBFF040F6EA9}" type="doc">
      <dgm:prSet loTypeId="urn:microsoft.com/office/officeart/2005/8/layout/pyramid2" loCatId="pyramid" qsTypeId="urn:microsoft.com/office/officeart/2005/8/quickstyle/3d3" qsCatId="3D" csTypeId="urn:microsoft.com/office/officeart/2005/8/colors/accent1_2" csCatId="accent1" phldr="1"/>
      <dgm:spPr/>
    </dgm:pt>
    <dgm:pt modelId="{44FDBEF2-70BA-4C41-A0A6-0A2DBA738BDA}">
      <dgm:prSet phldrT="[텍스트]" custT="1"/>
      <dgm:spPr/>
      <dgm:t>
        <a:bodyPr/>
        <a:lstStyle/>
        <a:p>
          <a:pPr latinLnBrk="1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수정</a:t>
          </a:r>
        </a:p>
      </dgm:t>
    </dgm:pt>
    <dgm:pt modelId="{2D0A1134-E6AC-451D-A01F-9825103E828E}" type="parTrans" cxnId="{07D2DA7F-BF19-43A9-BC96-802C93CB73F2}">
      <dgm:prSet/>
      <dgm:spPr/>
      <dgm:t>
        <a:bodyPr/>
        <a:lstStyle/>
        <a:p>
          <a:pPr latinLnBrk="1"/>
          <a:endParaRPr lang="ko-KR" altLang="en-US"/>
        </a:p>
      </dgm:t>
    </dgm:pt>
    <dgm:pt modelId="{794F4215-1FB1-41AE-B9E0-0F25B839B77D}" type="sibTrans" cxnId="{07D2DA7F-BF19-43A9-BC96-802C93CB73F2}">
      <dgm:prSet/>
      <dgm:spPr/>
      <dgm:t>
        <a:bodyPr/>
        <a:lstStyle/>
        <a:p>
          <a:pPr latinLnBrk="1"/>
          <a:endParaRPr lang="ko-KR" altLang="en-US"/>
        </a:p>
      </dgm:t>
    </dgm:pt>
    <dgm:pt modelId="{25548137-7047-40C5-88D1-41D9B68E98BD}" type="pres">
      <dgm:prSet presAssocID="{66135325-8378-442D-8667-CBFF040F6EA9}" presName="compositeShape" presStyleCnt="0">
        <dgm:presLayoutVars>
          <dgm:dir/>
          <dgm:resizeHandles/>
        </dgm:presLayoutVars>
      </dgm:prSet>
      <dgm:spPr/>
    </dgm:pt>
    <dgm:pt modelId="{AA60EFE8-F17B-4354-8C97-DF78119476D5}" type="pres">
      <dgm:prSet presAssocID="{66135325-8378-442D-8667-CBFF040F6EA9}" presName="pyramid" presStyleLbl="node1" presStyleIdx="0" presStyleCnt="1" custScaleX="194806" custLinFactNeighborX="-26998"/>
      <dgm:spPr/>
    </dgm:pt>
    <dgm:pt modelId="{1A363BE1-6204-4E87-B026-9E1C29768445}" type="pres">
      <dgm:prSet presAssocID="{66135325-8378-442D-8667-CBFF040F6EA9}" presName="theList" presStyleCnt="0"/>
      <dgm:spPr/>
    </dgm:pt>
    <dgm:pt modelId="{C4EA36D9-EA4D-46CF-9BA0-A26C1E605B04}" type="pres">
      <dgm:prSet presAssocID="{44FDBEF2-70BA-4C41-A0A6-0A2DBA738BDA}" presName="aNode" presStyleLbl="fgAcc1" presStyleIdx="0" presStyleCnt="1" custScaleX="126814" custLinFactNeighborX="-71631" custLinFactNeighborY="22076">
        <dgm:presLayoutVars>
          <dgm:bulletEnabled val="1"/>
        </dgm:presLayoutVars>
      </dgm:prSet>
      <dgm:spPr/>
    </dgm:pt>
    <dgm:pt modelId="{BE2223A4-753A-4445-894B-F9F32BD1C63D}" type="pres">
      <dgm:prSet presAssocID="{44FDBEF2-70BA-4C41-A0A6-0A2DBA738BDA}" presName="aSpace" presStyleCnt="0"/>
      <dgm:spPr/>
    </dgm:pt>
  </dgm:ptLst>
  <dgm:cxnLst>
    <dgm:cxn modelId="{B09AB256-E43E-45DE-B2C9-28627081A681}" type="presOf" srcId="{44FDBEF2-70BA-4C41-A0A6-0A2DBA738BDA}" destId="{C4EA36D9-EA4D-46CF-9BA0-A26C1E605B04}" srcOrd="0" destOrd="0" presId="urn:microsoft.com/office/officeart/2005/8/layout/pyramid2"/>
    <dgm:cxn modelId="{07D2DA7F-BF19-43A9-BC96-802C93CB73F2}" srcId="{66135325-8378-442D-8667-CBFF040F6EA9}" destId="{44FDBEF2-70BA-4C41-A0A6-0A2DBA738BDA}" srcOrd="0" destOrd="0" parTransId="{2D0A1134-E6AC-451D-A01F-9825103E828E}" sibTransId="{794F4215-1FB1-41AE-B9E0-0F25B839B77D}"/>
    <dgm:cxn modelId="{852EB098-2191-435A-BAA7-2A3F0E7322DD}" type="presOf" srcId="{66135325-8378-442D-8667-CBFF040F6EA9}" destId="{25548137-7047-40C5-88D1-41D9B68E98BD}" srcOrd="0" destOrd="0" presId="urn:microsoft.com/office/officeart/2005/8/layout/pyramid2"/>
    <dgm:cxn modelId="{FD092B32-2BF1-48A3-93BA-E8BE5451DEC4}" type="presParOf" srcId="{25548137-7047-40C5-88D1-41D9B68E98BD}" destId="{AA60EFE8-F17B-4354-8C97-DF78119476D5}" srcOrd="0" destOrd="0" presId="urn:microsoft.com/office/officeart/2005/8/layout/pyramid2"/>
    <dgm:cxn modelId="{051BAE17-27E5-4A4E-AB5C-5A750BB85AB6}" type="presParOf" srcId="{25548137-7047-40C5-88D1-41D9B68E98BD}" destId="{1A363BE1-6204-4E87-B026-9E1C29768445}" srcOrd="1" destOrd="0" presId="urn:microsoft.com/office/officeart/2005/8/layout/pyramid2"/>
    <dgm:cxn modelId="{8ECD3E7A-EAB5-407F-B8BD-C637AA0097C4}" type="presParOf" srcId="{1A363BE1-6204-4E87-B026-9E1C29768445}" destId="{C4EA36D9-EA4D-46CF-9BA0-A26C1E605B04}" srcOrd="0" destOrd="0" presId="urn:microsoft.com/office/officeart/2005/8/layout/pyramid2"/>
    <dgm:cxn modelId="{826C2C66-28E3-4BCE-B599-858758C1A4EC}" type="presParOf" srcId="{1A363BE1-6204-4E87-B026-9E1C29768445}" destId="{BE2223A4-753A-4445-894B-F9F32BD1C63D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AAF26-C82E-4232-BCF4-4A674411C4D6}">
      <dsp:nvSpPr>
        <dsp:cNvPr id="0" name=""/>
        <dsp:cNvSpPr/>
      </dsp:nvSpPr>
      <dsp:spPr>
        <a:xfrm>
          <a:off x="332530" y="0"/>
          <a:ext cx="3768677" cy="1747249"/>
        </a:xfrm>
        <a:prstGeom prst="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5EE7ADB0-0EEA-46BA-A579-5A3A8FFE0656}">
      <dsp:nvSpPr>
        <dsp:cNvPr id="0" name=""/>
        <dsp:cNvSpPr/>
      </dsp:nvSpPr>
      <dsp:spPr>
        <a:xfrm>
          <a:off x="0" y="524174"/>
          <a:ext cx="1330121" cy="6988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알고리즘</a:t>
          </a:r>
          <a:br>
            <a:rPr lang="en-US" altLang="ko-KR" sz="1800" kern="1200" dirty="0">
              <a:latin typeface="굴림" panose="020B0600000101010101" pitchFamily="50" charset="-127"/>
              <a:ea typeface="굴림" panose="020B0600000101010101" pitchFamily="50" charset="-127"/>
            </a:rPr>
          </a:b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작성</a:t>
          </a:r>
        </a:p>
      </dsp:txBody>
      <dsp:txXfrm>
        <a:off x="34117" y="558291"/>
        <a:ext cx="1261887" cy="630665"/>
      </dsp:txXfrm>
    </dsp:sp>
    <dsp:sp modelId="{A0A31417-039B-4348-8EF1-C33B091B8152}">
      <dsp:nvSpPr>
        <dsp:cNvPr id="0" name=""/>
        <dsp:cNvSpPr/>
      </dsp:nvSpPr>
      <dsp:spPr>
        <a:xfrm>
          <a:off x="1551808" y="524174"/>
          <a:ext cx="1330121" cy="6988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프로그램</a:t>
          </a:r>
          <a:br>
            <a:rPr lang="en-US" altLang="ko-KR" sz="1800" kern="1200" dirty="0">
              <a:latin typeface="굴림" panose="020B0600000101010101" pitchFamily="50" charset="-127"/>
              <a:ea typeface="굴림" panose="020B0600000101010101" pitchFamily="50" charset="-127"/>
            </a:rPr>
          </a:b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작성</a:t>
          </a:r>
        </a:p>
      </dsp:txBody>
      <dsp:txXfrm>
        <a:off x="1585925" y="558291"/>
        <a:ext cx="1261887" cy="630665"/>
      </dsp:txXfrm>
    </dsp:sp>
    <dsp:sp modelId="{2529B27D-70D3-4FD1-9907-ECF1842D4889}">
      <dsp:nvSpPr>
        <dsp:cNvPr id="0" name=""/>
        <dsp:cNvSpPr/>
      </dsp:nvSpPr>
      <dsp:spPr>
        <a:xfrm>
          <a:off x="3103616" y="524174"/>
          <a:ext cx="1330121" cy="6988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프로그램</a:t>
          </a:r>
          <a:br>
            <a:rPr lang="en-US" altLang="ko-KR" sz="1800" kern="1200" dirty="0">
              <a:latin typeface="굴림" panose="020B0600000101010101" pitchFamily="50" charset="-127"/>
              <a:ea typeface="굴림" panose="020B0600000101010101" pitchFamily="50" charset="-127"/>
            </a:rPr>
          </a:b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실행</a:t>
          </a:r>
        </a:p>
      </dsp:txBody>
      <dsp:txXfrm>
        <a:off x="3137733" y="558291"/>
        <a:ext cx="1261887" cy="6306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60EFE8-F17B-4354-8C97-DF78119476D5}">
      <dsp:nvSpPr>
        <dsp:cNvPr id="0" name=""/>
        <dsp:cNvSpPr/>
      </dsp:nvSpPr>
      <dsp:spPr>
        <a:xfrm>
          <a:off x="0" y="0"/>
          <a:ext cx="1764817" cy="905936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EA36D9-EA4D-46CF-9BA0-A26C1E605B04}">
      <dsp:nvSpPr>
        <dsp:cNvPr id="0" name=""/>
        <dsp:cNvSpPr/>
      </dsp:nvSpPr>
      <dsp:spPr>
        <a:xfrm>
          <a:off x="540237" y="108455"/>
          <a:ext cx="746754" cy="64406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수정</a:t>
          </a:r>
        </a:p>
      </dsp:txBody>
      <dsp:txXfrm>
        <a:off x="571678" y="139896"/>
        <a:ext cx="683872" cy="5811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32EC25-C831-489F-9B14-4257FBA9ADD8}" type="datetimeFigureOut">
              <a:rPr lang="ko-KR" altLang="en-US" smtClean="0"/>
              <a:t>2026-06-20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E476D4-F62D-442A-B7E6-F844239ADD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1254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3A9F8-98C1-4F3A-91F3-B7DC2B77549C}" type="datetime1">
              <a:rPr lang="ko-KR" altLang="en-US" smtClean="0"/>
              <a:t>2026-06-20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A493-FE2C-49AA-A45E-97D9CF30B4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2448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48A60-2264-4A6F-AAFA-326164D1B215}" type="datetime1">
              <a:rPr lang="ko-KR" altLang="en-US" smtClean="0"/>
              <a:t>2026-06-20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A493-FE2C-49AA-A45E-97D9CF30B4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5080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9821B-3617-4329-8696-F88219D33304}" type="datetime1">
              <a:rPr lang="ko-KR" altLang="en-US" smtClean="0"/>
              <a:t>2026-06-20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A493-FE2C-49AA-A45E-97D9CF30B4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5858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14D92-ABAD-453D-A380-67E3A84C7B10}" type="datetime1">
              <a:rPr lang="ko-KR" altLang="en-US" smtClean="0"/>
              <a:t>2026-06-20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A493-FE2C-49AA-A45E-97D9CF30B41A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4DDE633B-690D-4F20-1F78-761C6AF9ED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9E9D9B"/>
              </a:clrFrom>
              <a:clrTo>
                <a:srgbClr val="9E9D9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97" y="6237786"/>
            <a:ext cx="1677058" cy="620214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F082FF40-3F09-38F0-FB9F-BD800A8D80DB}"/>
              </a:ext>
            </a:extLst>
          </p:cNvPr>
          <p:cNvSpPr/>
          <p:nvPr userDrawn="1"/>
        </p:nvSpPr>
        <p:spPr>
          <a:xfrm>
            <a:off x="-1" y="851768"/>
            <a:ext cx="9906000" cy="365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평행 사변형 9">
            <a:extLst>
              <a:ext uri="{FF2B5EF4-FFF2-40B4-BE49-F238E27FC236}">
                <a16:creationId xmlns:a16="http://schemas.microsoft.com/office/drawing/2014/main" id="{309AC5C4-0247-CD83-C0B1-0D0EF49E1B7C}"/>
              </a:ext>
            </a:extLst>
          </p:cNvPr>
          <p:cNvSpPr/>
          <p:nvPr userDrawn="1"/>
        </p:nvSpPr>
        <p:spPr>
          <a:xfrm>
            <a:off x="681037" y="-7665"/>
            <a:ext cx="8543925" cy="1157469"/>
          </a:xfrm>
          <a:prstGeom prst="parallelogram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7" y="-29608"/>
            <a:ext cx="8543925" cy="1325563"/>
          </a:xfrm>
        </p:spPr>
        <p:txBody>
          <a:bodyPr/>
          <a:lstStyle>
            <a:lvl1pPr algn="ctr">
              <a:defRPr sz="4000">
                <a:solidFill>
                  <a:schemeClr val="bg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907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962B2-1BFA-4349-839D-8961C20E8955}" type="datetime1">
              <a:rPr lang="ko-KR" altLang="en-US" smtClean="0"/>
              <a:t>2026-06-20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A493-FE2C-49AA-A45E-97D9CF30B4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202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63905-D838-41E3-848E-21C56125B22B}" type="datetime1">
              <a:rPr lang="ko-KR" altLang="en-US" smtClean="0"/>
              <a:t>2026-06-20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A493-FE2C-49AA-A45E-97D9CF30B4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0483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0AEB4-BD68-405D-8A81-0CF15A641482}" type="datetime1">
              <a:rPr lang="ko-KR" altLang="en-US" smtClean="0"/>
              <a:t>2026-06-20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A493-FE2C-49AA-A45E-97D9CF30B4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0785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4C3C-12E9-4F2A-A2A2-A447C359DB01}" type="datetime1">
              <a:rPr lang="ko-KR" altLang="en-US" smtClean="0"/>
              <a:t>2026-06-20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A493-FE2C-49AA-A45E-97D9CF30B4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3391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84E9-AFCF-4FAA-875C-4F8ABFFEAF32}" type="datetime1">
              <a:rPr lang="ko-KR" altLang="en-US" smtClean="0"/>
              <a:t>2026-06-20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A493-FE2C-49AA-A45E-97D9CF30B4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0423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35AD-22E5-44E7-A035-549F55A6FBA4}" type="datetime1">
              <a:rPr lang="ko-KR" altLang="en-US" smtClean="0"/>
              <a:t>2026-06-20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A493-FE2C-49AA-A45E-97D9CF30B4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4950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23714-E7A7-42AA-BB5A-F8A759DCCA4E}" type="datetime1">
              <a:rPr lang="ko-KR" altLang="en-US" smtClean="0"/>
              <a:t>2026-06-20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A493-FE2C-49AA-A45E-97D9CF30B4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3789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3F258-F0AC-4AC2-ABF8-F9D5BF24E602}" type="datetime1">
              <a:rPr lang="ko-KR" altLang="en-US" smtClean="0"/>
              <a:t>2026-06-20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3A493-FE2C-49AA-A45E-97D9CF30B4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0252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사각형: 잘린 한쪽 모서리 3">
            <a:extLst>
              <a:ext uri="{FF2B5EF4-FFF2-40B4-BE49-F238E27FC236}">
                <a16:creationId xmlns:a16="http://schemas.microsoft.com/office/drawing/2014/main" id="{0E826491-1BD3-ED8A-9412-092896EC1B30}"/>
              </a:ext>
            </a:extLst>
          </p:cNvPr>
          <p:cNvSpPr/>
          <p:nvPr/>
        </p:nvSpPr>
        <p:spPr>
          <a:xfrm>
            <a:off x="-19663" y="-167148"/>
            <a:ext cx="5043948" cy="7025148"/>
          </a:xfrm>
          <a:prstGeom prst="snip1Rect">
            <a:avLst/>
          </a:prstGeo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F0204617-3A55-B0F8-86BD-D61650F8074E}"/>
              </a:ext>
            </a:extLst>
          </p:cNvPr>
          <p:cNvSpPr/>
          <p:nvPr/>
        </p:nvSpPr>
        <p:spPr>
          <a:xfrm>
            <a:off x="1537516" y="2347902"/>
            <a:ext cx="6830980" cy="1451938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en-US" altLang="ko-KR" sz="5400" b="1" cap="none" spc="0" dirty="0">
                <a:ln w="0"/>
                <a:solidFill>
                  <a:schemeClr val="tx1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돋움" panose="020B0600000101010101" pitchFamily="50" charset="-127"/>
                <a:ea typeface="돋움" panose="020B0600000101010101" pitchFamily="50" charset="-127"/>
              </a:rPr>
              <a:t>About Solving The Problem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5934EB82-95D9-54F8-FA76-99DDA31E4AF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7C7C7E"/>
              </a:clrFrom>
              <a:clrTo>
                <a:srgbClr val="7C7C7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690" y="249559"/>
            <a:ext cx="2091920" cy="68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471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DAC21D3-1848-F95F-CA1E-EAAFDA2EA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목차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4563FDA-9F14-A5DB-DA43-738BD6954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A493-FE2C-49AA-A45E-97D9CF30B41A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5" name="L 도형 4">
            <a:extLst>
              <a:ext uri="{FF2B5EF4-FFF2-40B4-BE49-F238E27FC236}">
                <a16:creationId xmlns:a16="http://schemas.microsoft.com/office/drawing/2014/main" id="{C0068781-043C-F79A-B776-D6EA3478156B}"/>
              </a:ext>
            </a:extLst>
          </p:cNvPr>
          <p:cNvSpPr/>
          <p:nvPr/>
        </p:nvSpPr>
        <p:spPr>
          <a:xfrm flipH="1">
            <a:off x="3955227" y="2111858"/>
            <a:ext cx="4514126" cy="365125"/>
          </a:xfrm>
          <a:prstGeom prst="corner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6" name="사다리꼴 5">
            <a:extLst>
              <a:ext uri="{FF2B5EF4-FFF2-40B4-BE49-F238E27FC236}">
                <a16:creationId xmlns:a16="http://schemas.microsoft.com/office/drawing/2014/main" id="{A6BEA45B-3846-9B2F-D1DC-AC0739A7346D}"/>
              </a:ext>
            </a:extLst>
          </p:cNvPr>
          <p:cNvSpPr/>
          <p:nvPr/>
        </p:nvSpPr>
        <p:spPr>
          <a:xfrm>
            <a:off x="3205316" y="1715277"/>
            <a:ext cx="917745" cy="761706"/>
          </a:xfrm>
          <a:prstGeom prst="trapezoid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A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72F498-815E-E271-DDC7-08CFC58E487D}"/>
              </a:ext>
            </a:extLst>
          </p:cNvPr>
          <p:cNvSpPr txBox="1"/>
          <p:nvPr/>
        </p:nvSpPr>
        <p:spPr>
          <a:xfrm>
            <a:off x="4123061" y="1841696"/>
            <a:ext cx="371547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알고리즘의 정의와 조건</a:t>
            </a:r>
          </a:p>
        </p:txBody>
      </p:sp>
      <p:sp>
        <p:nvSpPr>
          <p:cNvPr id="8" name="L 도형 7">
            <a:extLst>
              <a:ext uri="{FF2B5EF4-FFF2-40B4-BE49-F238E27FC236}">
                <a16:creationId xmlns:a16="http://schemas.microsoft.com/office/drawing/2014/main" id="{E41CFC2F-C2A0-2CAB-1290-D03D7BBA3630}"/>
              </a:ext>
            </a:extLst>
          </p:cNvPr>
          <p:cNvSpPr/>
          <p:nvPr/>
        </p:nvSpPr>
        <p:spPr>
          <a:xfrm flipH="1">
            <a:off x="3955227" y="3158593"/>
            <a:ext cx="4514126" cy="365125"/>
          </a:xfrm>
          <a:prstGeom prst="corner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" name="사다리꼴 8">
            <a:extLst>
              <a:ext uri="{FF2B5EF4-FFF2-40B4-BE49-F238E27FC236}">
                <a16:creationId xmlns:a16="http://schemas.microsoft.com/office/drawing/2014/main" id="{4881802E-4E97-A972-F3D1-8D57DCC0436D}"/>
              </a:ext>
            </a:extLst>
          </p:cNvPr>
          <p:cNvSpPr/>
          <p:nvPr/>
        </p:nvSpPr>
        <p:spPr>
          <a:xfrm>
            <a:off x="3205316" y="2762012"/>
            <a:ext cx="917745" cy="761706"/>
          </a:xfrm>
          <a:prstGeom prst="trapezoid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B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931D69-4C31-4B29-5627-351D0EFCB767}"/>
              </a:ext>
            </a:extLst>
          </p:cNvPr>
          <p:cNvSpPr txBox="1"/>
          <p:nvPr/>
        </p:nvSpPr>
        <p:spPr>
          <a:xfrm>
            <a:off x="4123061" y="2888431"/>
            <a:ext cx="371547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알고리즘의 표현 방법</a:t>
            </a:r>
          </a:p>
        </p:txBody>
      </p:sp>
      <p:sp>
        <p:nvSpPr>
          <p:cNvPr id="11" name="L 도형 10">
            <a:extLst>
              <a:ext uri="{FF2B5EF4-FFF2-40B4-BE49-F238E27FC236}">
                <a16:creationId xmlns:a16="http://schemas.microsoft.com/office/drawing/2014/main" id="{AFC711EB-3BC1-363D-08C7-D0AD1C5C17F8}"/>
              </a:ext>
            </a:extLst>
          </p:cNvPr>
          <p:cNvSpPr/>
          <p:nvPr/>
        </p:nvSpPr>
        <p:spPr>
          <a:xfrm flipH="1">
            <a:off x="3955227" y="4231371"/>
            <a:ext cx="4514126" cy="365125"/>
          </a:xfrm>
          <a:prstGeom prst="corner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2" name="사다리꼴 11">
            <a:extLst>
              <a:ext uri="{FF2B5EF4-FFF2-40B4-BE49-F238E27FC236}">
                <a16:creationId xmlns:a16="http://schemas.microsoft.com/office/drawing/2014/main" id="{EA49C3DE-AB8D-61C1-7B20-C8A73B9D92EB}"/>
              </a:ext>
            </a:extLst>
          </p:cNvPr>
          <p:cNvSpPr/>
          <p:nvPr/>
        </p:nvSpPr>
        <p:spPr>
          <a:xfrm>
            <a:off x="3205316" y="3834790"/>
            <a:ext cx="917745" cy="761706"/>
          </a:xfrm>
          <a:prstGeom prst="trapezoid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C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573BAC-0565-0549-32D5-0A94964889D2}"/>
              </a:ext>
            </a:extLst>
          </p:cNvPr>
          <p:cNvSpPr txBox="1"/>
          <p:nvPr/>
        </p:nvSpPr>
        <p:spPr>
          <a:xfrm>
            <a:off x="4123061" y="3961209"/>
            <a:ext cx="371547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  <a:hlinkClick r:id="rId2" action="ppaction://hlinksldjump"/>
              </a:rPr>
              <a:t>의사코드와 순서도 비교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4" name="L 도형 13">
            <a:extLst>
              <a:ext uri="{FF2B5EF4-FFF2-40B4-BE49-F238E27FC236}">
                <a16:creationId xmlns:a16="http://schemas.microsoft.com/office/drawing/2014/main" id="{6BFA2A81-12DC-3765-EBF4-572383BBC471}"/>
              </a:ext>
            </a:extLst>
          </p:cNvPr>
          <p:cNvSpPr/>
          <p:nvPr/>
        </p:nvSpPr>
        <p:spPr>
          <a:xfrm flipH="1">
            <a:off x="3955227" y="5278106"/>
            <a:ext cx="4514126" cy="365125"/>
          </a:xfrm>
          <a:prstGeom prst="corner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5" name="사다리꼴 14">
            <a:extLst>
              <a:ext uri="{FF2B5EF4-FFF2-40B4-BE49-F238E27FC236}">
                <a16:creationId xmlns:a16="http://schemas.microsoft.com/office/drawing/2014/main" id="{1E900F68-F7A9-B0C8-611F-5F707A07E0D5}"/>
              </a:ext>
            </a:extLst>
          </p:cNvPr>
          <p:cNvSpPr/>
          <p:nvPr/>
        </p:nvSpPr>
        <p:spPr>
          <a:xfrm>
            <a:off x="3205316" y="4881525"/>
            <a:ext cx="917745" cy="761706"/>
          </a:xfrm>
          <a:prstGeom prst="trapezoid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D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E74FD1-253D-8639-9294-B01DFA14A32D}"/>
              </a:ext>
            </a:extLst>
          </p:cNvPr>
          <p:cNvSpPr txBox="1"/>
          <p:nvPr/>
        </p:nvSpPr>
        <p:spPr>
          <a:xfrm>
            <a:off x="4123061" y="5007944"/>
            <a:ext cx="371547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프로그램 생성 과정</a:t>
            </a: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F125AC25-5AC1-22A8-F12E-5F4DE43F6C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8" t="31741" r="6283" b="32934"/>
          <a:stretch>
            <a:fillRect/>
          </a:stretch>
        </p:blipFill>
        <p:spPr>
          <a:xfrm>
            <a:off x="681037" y="3834790"/>
            <a:ext cx="1652705" cy="192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361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C260225-EC05-5F9C-EA12-B0AEC96E0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A.</a:t>
            </a:r>
            <a:r>
              <a:rPr lang="ko-KR" altLang="en-US" dirty="0"/>
              <a:t> 알고리즘의 정의와 조건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D2B56BA-5A34-2D75-C79F-B590AC88C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605706"/>
            <a:ext cx="8277768" cy="216764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2400" b="1" dirty="0">
                <a:latin typeface="굴림" panose="020B0600000101010101" pitchFamily="50" charset="-127"/>
                <a:ea typeface="굴림" panose="020B0600000101010101" pitchFamily="50" charset="-127"/>
              </a:rPr>
              <a:t>Conditions of Algorithm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Once the correct data is entered, the results shall be printed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Each step should be clearly represented and be expressed in a simple and concise manner</a:t>
            </a:r>
            <a:endParaRPr lang="ko-KR" altLang="en-US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FA772C7-1022-CD75-453E-FE73D2AFD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A493-FE2C-49AA-A45E-97D9CF30B41A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6BFEDA26-7AE5-1AB9-46AB-E52C500513D4}"/>
              </a:ext>
            </a:extLst>
          </p:cNvPr>
          <p:cNvSpPr txBox="1">
            <a:spLocks/>
          </p:cNvSpPr>
          <p:nvPr/>
        </p:nvSpPr>
        <p:spPr>
          <a:xfrm>
            <a:off x="681038" y="4062052"/>
            <a:ext cx="6315075" cy="2167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2400" b="1" dirty="0">
                <a:latin typeface="굴림" panose="020B0600000101010101" pitchFamily="50" charset="-127"/>
                <a:ea typeface="굴림" panose="020B0600000101010101" pitchFamily="50" charset="-127"/>
              </a:rPr>
              <a:t>알고리즘의 정의</a:t>
            </a:r>
            <a:endParaRPr lang="en-US" altLang="ko-KR" sz="24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알고리즘이란 제한적인 횟수나 시간 내에 계산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데이터 처리 등 어떤 문제를 해결하는 논리적인 방법이다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  <a:endParaRPr lang="ko-KR" altLang="en-US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6" name="동영상">
            <a:hlinkClick r:id="" action="ppaction://media"/>
            <a:extLst>
              <a:ext uri="{FF2B5EF4-FFF2-40B4-BE49-F238E27FC236}">
                <a16:creationId xmlns:a16="http://schemas.microsoft.com/office/drawing/2014/main" id="{6942ECCB-EB87-4C35-E7B8-B081845B88A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39813" y="4656573"/>
            <a:ext cx="1818993" cy="139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02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8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CFF463A-59DE-AC10-A60A-CC7BA23B6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B. </a:t>
            </a:r>
            <a:r>
              <a:rPr lang="ko-KR" altLang="en-US" dirty="0"/>
              <a:t>알고리즘의 표현 방법</a:t>
            </a:r>
          </a:p>
        </p:txBody>
      </p:sp>
      <p:graphicFrame>
        <p:nvGraphicFramePr>
          <p:cNvPr id="5" name="내용 개체 틀 4">
            <a:extLst>
              <a:ext uri="{FF2B5EF4-FFF2-40B4-BE49-F238E27FC236}">
                <a16:creationId xmlns:a16="http://schemas.microsoft.com/office/drawing/2014/main" id="{804498D6-076C-8DD4-B22C-AAC395F299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7331066"/>
              </p:ext>
            </p:extLst>
          </p:nvPr>
        </p:nvGraphicFramePr>
        <p:xfrm>
          <a:off x="1418150" y="2405400"/>
          <a:ext cx="7806813" cy="33350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126658">
                  <a:extLst>
                    <a:ext uri="{9D8B030D-6E8A-4147-A177-3AD203B41FA5}">
                      <a16:colId xmlns:a16="http://schemas.microsoft.com/office/drawing/2014/main" val="82662500"/>
                    </a:ext>
                  </a:extLst>
                </a:gridCol>
                <a:gridCol w="4680155">
                  <a:extLst>
                    <a:ext uri="{9D8B030D-6E8A-4147-A177-3AD203B41FA5}">
                      <a16:colId xmlns:a16="http://schemas.microsoft.com/office/drawing/2014/main" val="1181644617"/>
                    </a:ext>
                  </a:extLst>
                </a:gridCol>
              </a:tblGrid>
              <a:tr h="83375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특정 규칙에 구애 받지 않고 해결방법을 기술할 수 있음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정해진 기호를 이용하여 문제의 해결과정을 이해하기 쉽게 표현할 수 있음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8814767"/>
                  </a:ext>
                </a:extLst>
              </a:tr>
              <a:tr h="83375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프로그래밍 언어의 지식이 없어도 표현할 수 있음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순서도를 직접 그려보면 알고리즘을 </a:t>
                      </a:r>
                      <a:endParaRPr lang="en-US" altLang="ko-KR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보다 쉽게 이해할 수 있음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5941279"/>
                  </a:ext>
                </a:extLst>
              </a:tr>
              <a:tr h="83375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프로그램 작성을 위한 기초자료가 되고</a:t>
                      </a:r>
                      <a:r>
                        <a:rPr lang="en-US" altLang="ko-KR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, </a:t>
                      </a:r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프로그램의 처리 순서와 논리적인 흐름을 쉽게 이해할 수 있음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8696064"/>
                  </a:ext>
                </a:extLst>
              </a:tr>
              <a:tr h="83375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의사코드</a:t>
                      </a:r>
                      <a:r>
                        <a:rPr lang="en-US" altLang="ko-KR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, </a:t>
                      </a:r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순서도의 형태로 만들어진 알고리즘은 프로그램의 형태로 표현 되었을 경우에만 실행 가능함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6068748"/>
                  </a:ext>
                </a:extLst>
              </a:tr>
            </a:tbl>
          </a:graphicData>
        </a:graphic>
      </p:graphicFrame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3EF191F-25D8-0B42-0B93-9E8296316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A493-FE2C-49AA-A45E-97D9CF30B41A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7" name="사각형: 잘린 위쪽 모서리 6">
            <a:extLst>
              <a:ext uri="{FF2B5EF4-FFF2-40B4-BE49-F238E27FC236}">
                <a16:creationId xmlns:a16="http://schemas.microsoft.com/office/drawing/2014/main" id="{777D068D-FAF4-B779-430D-B370E437E087}"/>
              </a:ext>
            </a:extLst>
          </p:cNvPr>
          <p:cNvSpPr/>
          <p:nvPr/>
        </p:nvSpPr>
        <p:spPr>
          <a:xfrm>
            <a:off x="1418150" y="1643380"/>
            <a:ext cx="3109452" cy="762020"/>
          </a:xfrm>
          <a:prstGeom prst="snip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8" name="다이아몬드 7">
            <a:extLst>
              <a:ext uri="{FF2B5EF4-FFF2-40B4-BE49-F238E27FC236}">
                <a16:creationId xmlns:a16="http://schemas.microsoft.com/office/drawing/2014/main" id="{CD6CF059-F331-8932-971C-FDE48BEBAABD}"/>
              </a:ext>
            </a:extLst>
          </p:cNvPr>
          <p:cNvSpPr/>
          <p:nvPr/>
        </p:nvSpPr>
        <p:spPr>
          <a:xfrm>
            <a:off x="1418150" y="1643380"/>
            <a:ext cx="3109452" cy="745528"/>
          </a:xfrm>
          <a:prstGeom prst="diamon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의사코드</a:t>
            </a:r>
          </a:p>
        </p:txBody>
      </p:sp>
      <p:sp>
        <p:nvSpPr>
          <p:cNvPr id="10" name="사각형: 잘린 위쪽 모서리 9">
            <a:extLst>
              <a:ext uri="{FF2B5EF4-FFF2-40B4-BE49-F238E27FC236}">
                <a16:creationId xmlns:a16="http://schemas.microsoft.com/office/drawing/2014/main" id="{DCE8DA0F-3E4D-EA2B-4537-2FFDE98BCD4B}"/>
              </a:ext>
            </a:extLst>
          </p:cNvPr>
          <p:cNvSpPr/>
          <p:nvPr/>
        </p:nvSpPr>
        <p:spPr>
          <a:xfrm>
            <a:off x="4527601" y="1643380"/>
            <a:ext cx="4697361" cy="762020"/>
          </a:xfrm>
          <a:prstGeom prst="snip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1" name="다이아몬드 10">
            <a:extLst>
              <a:ext uri="{FF2B5EF4-FFF2-40B4-BE49-F238E27FC236}">
                <a16:creationId xmlns:a16="http://schemas.microsoft.com/office/drawing/2014/main" id="{7D225BAA-5661-C222-64A8-CB5DB277A20F}"/>
              </a:ext>
            </a:extLst>
          </p:cNvPr>
          <p:cNvSpPr/>
          <p:nvPr/>
        </p:nvSpPr>
        <p:spPr>
          <a:xfrm>
            <a:off x="4527601" y="1643380"/>
            <a:ext cx="4697361" cy="745528"/>
          </a:xfrm>
          <a:prstGeom prst="diamon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순서도</a:t>
            </a:r>
          </a:p>
        </p:txBody>
      </p:sp>
      <p:sp>
        <p:nvSpPr>
          <p:cNvPr id="12" name="사각형: 잘린 한쪽 모서리 11">
            <a:extLst>
              <a:ext uri="{FF2B5EF4-FFF2-40B4-BE49-F238E27FC236}">
                <a16:creationId xmlns:a16="http://schemas.microsoft.com/office/drawing/2014/main" id="{0C2FC081-1C89-D138-C634-8C414BA08951}"/>
              </a:ext>
            </a:extLst>
          </p:cNvPr>
          <p:cNvSpPr/>
          <p:nvPr/>
        </p:nvSpPr>
        <p:spPr>
          <a:xfrm flipH="1">
            <a:off x="585030" y="2421892"/>
            <a:ext cx="833120" cy="1614804"/>
          </a:xfrm>
          <a:prstGeom prst="snip1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정의</a:t>
            </a:r>
          </a:p>
        </p:txBody>
      </p:sp>
      <p:sp>
        <p:nvSpPr>
          <p:cNvPr id="13" name="사각형: 잘린 한쪽 모서리 12">
            <a:extLst>
              <a:ext uri="{FF2B5EF4-FFF2-40B4-BE49-F238E27FC236}">
                <a16:creationId xmlns:a16="http://schemas.microsoft.com/office/drawing/2014/main" id="{287C837A-DDC1-60DB-3791-7919CAF2A60E}"/>
              </a:ext>
            </a:extLst>
          </p:cNvPr>
          <p:cNvSpPr/>
          <p:nvPr/>
        </p:nvSpPr>
        <p:spPr>
          <a:xfrm flipH="1">
            <a:off x="585030" y="4036696"/>
            <a:ext cx="833120" cy="1703704"/>
          </a:xfrm>
          <a:prstGeom prst="snip1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공통 역할</a:t>
            </a:r>
          </a:p>
        </p:txBody>
      </p:sp>
    </p:spTree>
    <p:extLst>
      <p:ext uri="{BB962C8B-B14F-4D97-AF65-F5344CB8AC3E}">
        <p14:creationId xmlns:p14="http://schemas.microsoft.com/office/powerpoint/2010/main" val="3076972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9C132F2-622B-23F9-BE5F-8F5590158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C. </a:t>
            </a:r>
            <a:r>
              <a:rPr lang="ko-KR" altLang="en-US" dirty="0"/>
              <a:t>의사코드와 순서도 비교</a:t>
            </a:r>
          </a:p>
        </p:txBody>
      </p:sp>
      <p:graphicFrame>
        <p:nvGraphicFramePr>
          <p:cNvPr id="8" name="내용 개체 틀 7">
            <a:extLst>
              <a:ext uri="{FF2B5EF4-FFF2-40B4-BE49-F238E27FC236}">
                <a16:creationId xmlns:a16="http://schemas.microsoft.com/office/drawing/2014/main" id="{56968314-D53E-3449-A412-33EB105531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8335886"/>
              </p:ext>
            </p:extLst>
          </p:nvPr>
        </p:nvGraphicFramePr>
        <p:xfrm>
          <a:off x="681036" y="1474839"/>
          <a:ext cx="8543925" cy="4702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53D37CC-4B47-BFA8-35B1-761D4DA50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A493-FE2C-49AA-A45E-97D9CF30B41A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9" name="육각형 8">
            <a:extLst>
              <a:ext uri="{FF2B5EF4-FFF2-40B4-BE49-F238E27FC236}">
                <a16:creationId xmlns:a16="http://schemas.microsoft.com/office/drawing/2014/main" id="{6D54B32A-DB87-0CE8-3344-140BE1BB9B77}"/>
              </a:ext>
            </a:extLst>
          </p:cNvPr>
          <p:cNvSpPr/>
          <p:nvPr/>
        </p:nvSpPr>
        <p:spPr>
          <a:xfrm>
            <a:off x="5948516" y="2324576"/>
            <a:ext cx="2162022" cy="467785"/>
          </a:xfrm>
          <a:prstGeom prst="hexag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>
                <a:latin typeface="굴림" panose="020B0600000101010101" pitchFamily="50" charset="-127"/>
                <a:ea typeface="굴림" panose="020B0600000101010101" pitchFamily="50" charset="-127"/>
              </a:rPr>
              <a:t>학습에 효과적</a:t>
            </a:r>
            <a:endParaRPr lang="ko-KR" altLang="en-US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97921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497F0DEF-BC3C-D7AB-DCFF-EC2825CB9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A493-FE2C-49AA-A45E-97D9CF30B41A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3F42BAB4-C7DA-C1E8-592E-D0BFDDF17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D. </a:t>
            </a:r>
            <a:r>
              <a:rPr lang="ko-KR" altLang="en-US" dirty="0"/>
              <a:t>프로그램 생성 과정</a:t>
            </a:r>
          </a:p>
        </p:txBody>
      </p: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90F5C19B-B1FD-74F2-10A8-BD1F3B7F8BC4}"/>
              </a:ext>
            </a:extLst>
          </p:cNvPr>
          <p:cNvGrpSpPr/>
          <p:nvPr/>
        </p:nvGrpSpPr>
        <p:grpSpPr>
          <a:xfrm>
            <a:off x="472989" y="1672702"/>
            <a:ext cx="4433738" cy="4654152"/>
            <a:chOff x="472989" y="1672702"/>
            <a:chExt cx="4433738" cy="4654152"/>
          </a:xfrm>
        </p:grpSpPr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9CB97437-6E84-D742-0E1A-87D490098D9E}"/>
                </a:ext>
              </a:extLst>
            </p:cNvPr>
            <p:cNvGrpSpPr/>
            <p:nvPr/>
          </p:nvGrpSpPr>
          <p:grpSpPr>
            <a:xfrm>
              <a:off x="472989" y="1672702"/>
              <a:ext cx="4433738" cy="4206987"/>
              <a:chOff x="472989" y="1672702"/>
              <a:chExt cx="4433738" cy="4206987"/>
            </a:xfrm>
          </p:grpSpPr>
          <p:sp>
            <p:nvSpPr>
              <p:cNvPr id="5" name="십자형 4">
                <a:extLst>
                  <a:ext uri="{FF2B5EF4-FFF2-40B4-BE49-F238E27FC236}">
                    <a16:creationId xmlns:a16="http://schemas.microsoft.com/office/drawing/2014/main" id="{CC35FF03-22A7-CB89-1DD0-4923D22CE7D1}"/>
                  </a:ext>
                </a:extLst>
              </p:cNvPr>
              <p:cNvSpPr/>
              <p:nvPr/>
            </p:nvSpPr>
            <p:spPr>
              <a:xfrm>
                <a:off x="570271" y="1966450"/>
                <a:ext cx="4211574" cy="3913239"/>
              </a:xfrm>
              <a:prstGeom prst="plus">
                <a:avLst>
                  <a:gd name="adj" fmla="val 7697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7" name="순서도: 대조 6">
                <a:extLst>
                  <a:ext uri="{FF2B5EF4-FFF2-40B4-BE49-F238E27FC236}">
                    <a16:creationId xmlns:a16="http://schemas.microsoft.com/office/drawing/2014/main" id="{A9A2D748-845D-4ED9-C24C-AA17753A7865}"/>
                  </a:ext>
                </a:extLst>
              </p:cNvPr>
              <p:cNvSpPr/>
              <p:nvPr/>
            </p:nvSpPr>
            <p:spPr>
              <a:xfrm rot="16200000">
                <a:off x="2380636" y="550596"/>
                <a:ext cx="587477" cy="2831690"/>
              </a:xfrm>
              <a:prstGeom prst="flowChartCollat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eaVert" wrap="none" rtlCol="0" anchor="ctr"/>
              <a:lstStyle/>
              <a:p>
                <a:pPr algn="ctr"/>
                <a:r>
                  <a:rPr lang="ko-KR" altLang="en-US" dirty="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문제                이해</a:t>
                </a:r>
              </a:p>
            </p:txBody>
          </p:sp>
          <p:sp>
            <p:nvSpPr>
              <p:cNvPr id="8" name="순서도: 지연 7">
                <a:extLst>
                  <a:ext uri="{FF2B5EF4-FFF2-40B4-BE49-F238E27FC236}">
                    <a16:creationId xmlns:a16="http://schemas.microsoft.com/office/drawing/2014/main" id="{58C81C03-8695-CB4E-0C72-450B7F7B39F3}"/>
                  </a:ext>
                </a:extLst>
              </p:cNvPr>
              <p:cNvSpPr/>
              <p:nvPr/>
            </p:nvSpPr>
            <p:spPr>
              <a:xfrm rot="5400000">
                <a:off x="2438397" y="953731"/>
                <a:ext cx="471945" cy="2831690"/>
              </a:xfrm>
              <a:prstGeom prst="flowChartDelay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ko-KR" altLang="en-US" dirty="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분석</a:t>
                </a:r>
              </a:p>
            </p:txBody>
          </p:sp>
          <p:sp>
            <p:nvSpPr>
              <p:cNvPr id="9" name="화살표: 톱니 모양의 오른쪽 8">
                <a:extLst>
                  <a:ext uri="{FF2B5EF4-FFF2-40B4-BE49-F238E27FC236}">
                    <a16:creationId xmlns:a16="http://schemas.microsoft.com/office/drawing/2014/main" id="{B18A59D4-8B41-68AF-4D22-951CACAD3E51}"/>
                  </a:ext>
                </a:extLst>
              </p:cNvPr>
              <p:cNvSpPr/>
              <p:nvPr/>
            </p:nvSpPr>
            <p:spPr>
              <a:xfrm rot="5400000">
                <a:off x="2505883" y="2542002"/>
                <a:ext cx="379773" cy="777352"/>
              </a:xfrm>
              <a:prstGeom prst="notchedRightArrow">
                <a:avLst>
                  <a:gd name="adj1" fmla="val 50000"/>
                  <a:gd name="adj2" fmla="val 49999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10" name="화살표: 갈매기형 수장 9">
                <a:extLst>
                  <a:ext uri="{FF2B5EF4-FFF2-40B4-BE49-F238E27FC236}">
                    <a16:creationId xmlns:a16="http://schemas.microsoft.com/office/drawing/2014/main" id="{C828341B-169C-EA3C-4CB9-71BD8BCAED66}"/>
                  </a:ext>
                </a:extLst>
              </p:cNvPr>
              <p:cNvSpPr/>
              <p:nvPr/>
            </p:nvSpPr>
            <p:spPr>
              <a:xfrm rot="5400000">
                <a:off x="2138864" y="2061924"/>
                <a:ext cx="1071009" cy="2831689"/>
              </a:xfrm>
              <a:prstGeom prst="chevron">
                <a:avLst>
                  <a:gd name="adj" fmla="val 29539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11" name="직사각형 10">
                <a:extLst>
                  <a:ext uri="{FF2B5EF4-FFF2-40B4-BE49-F238E27FC236}">
                    <a16:creationId xmlns:a16="http://schemas.microsoft.com/office/drawing/2014/main" id="{BA4B7BFB-655C-80DB-58DE-D7C65D493254}"/>
                  </a:ext>
                </a:extLst>
              </p:cNvPr>
              <p:cNvSpPr/>
              <p:nvPr/>
            </p:nvSpPr>
            <p:spPr>
              <a:xfrm>
                <a:off x="1364140" y="3266210"/>
                <a:ext cx="2624762" cy="423035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dirty="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문제해결방법 찾기</a:t>
                </a:r>
              </a:p>
            </p:txBody>
          </p:sp>
          <p:sp>
            <p:nvSpPr>
              <p:cNvPr id="12" name="이등변 삼각형 11">
                <a:extLst>
                  <a:ext uri="{FF2B5EF4-FFF2-40B4-BE49-F238E27FC236}">
                    <a16:creationId xmlns:a16="http://schemas.microsoft.com/office/drawing/2014/main" id="{9B10B39E-A500-6EFC-961E-52E17FC12E12}"/>
                  </a:ext>
                </a:extLst>
              </p:cNvPr>
              <p:cNvSpPr/>
              <p:nvPr/>
            </p:nvSpPr>
            <p:spPr>
              <a:xfrm rot="16200000">
                <a:off x="539418" y="3029731"/>
                <a:ext cx="741927" cy="542633"/>
              </a:xfrm>
              <a:prstGeom prst="triangl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14" name="이등변 삼각형 13">
                <a:extLst>
                  <a:ext uri="{FF2B5EF4-FFF2-40B4-BE49-F238E27FC236}">
                    <a16:creationId xmlns:a16="http://schemas.microsoft.com/office/drawing/2014/main" id="{99DEF5A7-D043-4D6B-ABE7-24E750AD26BD}"/>
                  </a:ext>
                </a:extLst>
              </p:cNvPr>
              <p:cNvSpPr/>
              <p:nvPr/>
            </p:nvSpPr>
            <p:spPr>
              <a:xfrm rot="5400000" flipH="1">
                <a:off x="4085714" y="3010018"/>
                <a:ext cx="729748" cy="567098"/>
              </a:xfrm>
              <a:prstGeom prst="triangl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graphicFrame>
            <p:nvGraphicFramePr>
              <p:cNvPr id="15" name="다이어그램 14">
                <a:extLst>
                  <a:ext uri="{FF2B5EF4-FFF2-40B4-BE49-F238E27FC236}">
                    <a16:creationId xmlns:a16="http://schemas.microsoft.com/office/drawing/2014/main" id="{051083AF-88EA-844F-5F37-07C54B8FE9E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159917059"/>
                  </p:ext>
                </p:extLst>
              </p:nvPr>
            </p:nvGraphicFramePr>
            <p:xfrm>
              <a:off x="472989" y="3892918"/>
              <a:ext cx="4433738" cy="174724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p:grpSp>
        <p:graphicFrame>
          <p:nvGraphicFramePr>
            <p:cNvPr id="16" name="다이어그램 15">
              <a:extLst>
                <a:ext uri="{FF2B5EF4-FFF2-40B4-BE49-F238E27FC236}">
                  <a16:creationId xmlns:a16="http://schemas.microsoft.com/office/drawing/2014/main" id="{78FBF37F-7AAB-09DA-98E8-C0AAC0F9C4B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412410605"/>
                </p:ext>
              </p:extLst>
            </p:nvPr>
          </p:nvGraphicFramePr>
          <p:xfrm>
            <a:off x="1887791" y="5420918"/>
            <a:ext cx="2081981" cy="90593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B03123A1-5696-D5E5-991D-DC8CF3B97082}"/>
              </a:ext>
            </a:extLst>
          </p:cNvPr>
          <p:cNvGrpSpPr/>
          <p:nvPr/>
        </p:nvGrpSpPr>
        <p:grpSpPr>
          <a:xfrm>
            <a:off x="5407733" y="1966441"/>
            <a:ext cx="3457448" cy="4301923"/>
            <a:chOff x="5385462" y="1673900"/>
            <a:chExt cx="3457448" cy="4301923"/>
          </a:xfrm>
        </p:grpSpPr>
        <p:sp>
          <p:nvSpPr>
            <p:cNvPr id="6" name="사각형: 모서리가 접힌 도형 5">
              <a:extLst>
                <a:ext uri="{FF2B5EF4-FFF2-40B4-BE49-F238E27FC236}">
                  <a16:creationId xmlns:a16="http://schemas.microsoft.com/office/drawing/2014/main" id="{BBD1C63D-0AFF-F18C-D211-472C0479B3D1}"/>
                </a:ext>
              </a:extLst>
            </p:cNvPr>
            <p:cNvSpPr/>
            <p:nvPr/>
          </p:nvSpPr>
          <p:spPr>
            <a:xfrm>
              <a:off x="5385462" y="3453959"/>
              <a:ext cx="3414410" cy="2468651"/>
            </a:xfrm>
            <a:prstGeom prst="foldedCorner">
              <a:avLst>
                <a:gd name="adj" fmla="val 12168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7" name="화살표: 위쪽 16">
              <a:extLst>
                <a:ext uri="{FF2B5EF4-FFF2-40B4-BE49-F238E27FC236}">
                  <a16:creationId xmlns:a16="http://schemas.microsoft.com/office/drawing/2014/main" id="{1101412A-6328-ACD1-D853-0159EF57F3A0}"/>
                </a:ext>
              </a:extLst>
            </p:cNvPr>
            <p:cNvSpPr/>
            <p:nvPr/>
          </p:nvSpPr>
          <p:spPr>
            <a:xfrm>
              <a:off x="5587797" y="2118517"/>
              <a:ext cx="912537" cy="774347"/>
            </a:xfrm>
            <a:prstGeom prst="upArrow">
              <a:avLst>
                <a:gd name="adj1" fmla="val 57746"/>
                <a:gd name="adj2" fmla="val 30737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기호</a:t>
              </a:r>
            </a:p>
          </p:txBody>
        </p:sp>
        <p:sp>
          <p:nvSpPr>
            <p:cNvPr id="18" name="화살표: 아래쪽 17">
              <a:extLst>
                <a:ext uri="{FF2B5EF4-FFF2-40B4-BE49-F238E27FC236}">
                  <a16:creationId xmlns:a16="http://schemas.microsoft.com/office/drawing/2014/main" id="{A619A4F7-1395-BFED-D65A-22B31A40F876}"/>
                </a:ext>
              </a:extLst>
            </p:cNvPr>
            <p:cNvSpPr/>
            <p:nvPr/>
          </p:nvSpPr>
          <p:spPr>
            <a:xfrm>
              <a:off x="7667158" y="2133869"/>
              <a:ext cx="805952" cy="775559"/>
            </a:xfrm>
            <a:prstGeom prst="downArrow">
              <a:avLst>
                <a:gd name="adj1" fmla="val 67234"/>
                <a:gd name="adj2" fmla="val 27145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의미</a:t>
              </a:r>
            </a:p>
          </p:txBody>
        </p:sp>
        <p:cxnSp>
          <p:nvCxnSpPr>
            <p:cNvPr id="25" name="연결선: 꺾임 24">
              <a:extLst>
                <a:ext uri="{FF2B5EF4-FFF2-40B4-BE49-F238E27FC236}">
                  <a16:creationId xmlns:a16="http://schemas.microsoft.com/office/drawing/2014/main" id="{0BCB28B7-D8A7-DC20-94B6-1EEA2583944E}"/>
                </a:ext>
              </a:extLst>
            </p:cNvPr>
            <p:cNvCxnSpPr>
              <a:cxnSpLocks/>
              <a:stCxn id="17" idx="0"/>
              <a:endCxn id="18" idx="0"/>
            </p:cNvCxnSpPr>
            <p:nvPr/>
          </p:nvCxnSpPr>
          <p:spPr>
            <a:xfrm rot="16200000" flipH="1">
              <a:off x="7049424" y="1113159"/>
              <a:ext cx="15352" cy="2026068"/>
            </a:xfrm>
            <a:prstGeom prst="bentConnector3">
              <a:avLst>
                <a:gd name="adj1" fmla="val -1489057"/>
              </a:avLst>
            </a:prstGeom>
            <a:ln w="19050">
              <a:solidFill>
                <a:schemeClr val="tx1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연결선: 꺾임 35">
              <a:extLst>
                <a:ext uri="{FF2B5EF4-FFF2-40B4-BE49-F238E27FC236}">
                  <a16:creationId xmlns:a16="http://schemas.microsoft.com/office/drawing/2014/main" id="{783F8195-1213-2F14-46FE-503DD6C33F7C}"/>
                </a:ext>
              </a:extLst>
            </p:cNvPr>
            <p:cNvCxnSpPr>
              <a:stCxn id="18" idx="2"/>
              <a:endCxn id="17" idx="2"/>
            </p:cNvCxnSpPr>
            <p:nvPr/>
          </p:nvCxnSpPr>
          <p:spPr>
            <a:xfrm rot="5400000" flipH="1">
              <a:off x="7048818" y="1888112"/>
              <a:ext cx="16564" cy="2026068"/>
            </a:xfrm>
            <a:prstGeom prst="bentConnector3">
              <a:avLst>
                <a:gd name="adj1" fmla="val -1380101"/>
              </a:avLst>
            </a:prstGeom>
            <a:ln w="19050">
              <a:solidFill>
                <a:schemeClr val="tx1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하트 1">
              <a:extLst>
                <a:ext uri="{FF2B5EF4-FFF2-40B4-BE49-F238E27FC236}">
                  <a16:creationId xmlns:a16="http://schemas.microsoft.com/office/drawing/2014/main" id="{690BFFE4-B2F7-3E6C-4ADD-DA60462ABDEC}"/>
                </a:ext>
              </a:extLst>
            </p:cNvPr>
            <p:cNvSpPr/>
            <p:nvPr/>
          </p:nvSpPr>
          <p:spPr>
            <a:xfrm>
              <a:off x="6500334" y="1673900"/>
              <a:ext cx="1166824" cy="774347"/>
            </a:xfrm>
            <a:prstGeom prst="hear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ko-KR" altLang="en-US" dirty="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순서도</a:t>
              </a:r>
            </a:p>
          </p:txBody>
        </p:sp>
        <p:sp>
          <p:nvSpPr>
            <p:cNvPr id="22" name="순서도: 수행의 시작/종료 21">
              <a:extLst>
                <a:ext uri="{FF2B5EF4-FFF2-40B4-BE49-F238E27FC236}">
                  <a16:creationId xmlns:a16="http://schemas.microsoft.com/office/drawing/2014/main" id="{9FC69B75-A82C-2855-6604-4A5BA628FF1F}"/>
                </a:ext>
              </a:extLst>
            </p:cNvPr>
            <p:cNvSpPr/>
            <p:nvPr/>
          </p:nvSpPr>
          <p:spPr>
            <a:xfrm>
              <a:off x="6527208" y="3373856"/>
              <a:ext cx="1166824" cy="418130"/>
            </a:xfrm>
            <a:prstGeom prst="flowChartTerminator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시작</a:t>
              </a:r>
            </a:p>
          </p:txBody>
        </p:sp>
        <p:sp>
          <p:nvSpPr>
            <p:cNvPr id="23" name="순서도: 수행의 시작/종료 22">
              <a:extLst>
                <a:ext uri="{FF2B5EF4-FFF2-40B4-BE49-F238E27FC236}">
                  <a16:creationId xmlns:a16="http://schemas.microsoft.com/office/drawing/2014/main" id="{DC179A40-0DB0-5864-4348-C82FFAD9373C}"/>
                </a:ext>
              </a:extLst>
            </p:cNvPr>
            <p:cNvSpPr/>
            <p:nvPr/>
          </p:nvSpPr>
          <p:spPr>
            <a:xfrm>
              <a:off x="6527208" y="5557693"/>
              <a:ext cx="1166824" cy="418130"/>
            </a:xfrm>
            <a:prstGeom prst="flowChartTerminator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완료</a:t>
              </a:r>
            </a:p>
          </p:txBody>
        </p:sp>
        <p:sp>
          <p:nvSpPr>
            <p:cNvPr id="24" name="평행 사변형 23">
              <a:extLst>
                <a:ext uri="{FF2B5EF4-FFF2-40B4-BE49-F238E27FC236}">
                  <a16:creationId xmlns:a16="http://schemas.microsoft.com/office/drawing/2014/main" id="{69F62B0A-1CC3-67E0-B2F9-D5DB92B3269C}"/>
                </a:ext>
              </a:extLst>
            </p:cNvPr>
            <p:cNvSpPr/>
            <p:nvPr/>
          </p:nvSpPr>
          <p:spPr>
            <a:xfrm>
              <a:off x="6084470" y="3964154"/>
              <a:ext cx="2026068" cy="325160"/>
            </a:xfrm>
            <a:prstGeom prst="parallelogram">
              <a:avLst>
                <a:gd name="adj" fmla="val 79084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데이터 입출력</a:t>
              </a:r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1A536102-EB8B-B179-0EE8-6E3EBD0E94C2}"/>
                </a:ext>
              </a:extLst>
            </p:cNvPr>
            <p:cNvSpPr/>
            <p:nvPr/>
          </p:nvSpPr>
          <p:spPr>
            <a:xfrm>
              <a:off x="6164560" y="4466405"/>
              <a:ext cx="1838823" cy="38508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데이터 처리</a:t>
              </a:r>
            </a:p>
          </p:txBody>
        </p:sp>
        <p:sp>
          <p:nvSpPr>
            <p:cNvPr id="27" name="순서도: 판단 26">
              <a:extLst>
                <a:ext uri="{FF2B5EF4-FFF2-40B4-BE49-F238E27FC236}">
                  <a16:creationId xmlns:a16="http://schemas.microsoft.com/office/drawing/2014/main" id="{37105CD3-E068-F8E3-73F1-FDE87EA42AC3}"/>
                </a:ext>
              </a:extLst>
            </p:cNvPr>
            <p:cNvSpPr/>
            <p:nvPr/>
          </p:nvSpPr>
          <p:spPr>
            <a:xfrm>
              <a:off x="6421013" y="5028576"/>
              <a:ext cx="1325916" cy="418130"/>
            </a:xfrm>
            <a:prstGeom prst="flowChartDecision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조건</a:t>
              </a:r>
            </a:p>
          </p:txBody>
        </p:sp>
        <p:sp>
          <p:nvSpPr>
            <p:cNvPr id="28" name="화살표: 오른쪽으로 구부러짐 27">
              <a:extLst>
                <a:ext uri="{FF2B5EF4-FFF2-40B4-BE49-F238E27FC236}">
                  <a16:creationId xmlns:a16="http://schemas.microsoft.com/office/drawing/2014/main" id="{D70FF855-72A9-0AA7-6340-65A785785ED0}"/>
                </a:ext>
              </a:extLst>
            </p:cNvPr>
            <p:cNvSpPr/>
            <p:nvPr/>
          </p:nvSpPr>
          <p:spPr>
            <a:xfrm rot="1108640">
              <a:off x="5600601" y="3299107"/>
              <a:ext cx="695323" cy="891769"/>
            </a:xfrm>
            <a:prstGeom prst="curvedRightArrow">
              <a:avLst>
                <a:gd name="adj1" fmla="val 21366"/>
                <a:gd name="adj2" fmla="val 61050"/>
                <a:gd name="adj3" fmla="val 2500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29" name="화살표: 오른쪽으로 구부러짐 28">
              <a:extLst>
                <a:ext uri="{FF2B5EF4-FFF2-40B4-BE49-F238E27FC236}">
                  <a16:creationId xmlns:a16="http://schemas.microsoft.com/office/drawing/2014/main" id="{CF5D8D0B-3E79-8A0A-A60B-A93BAE41ABF9}"/>
                </a:ext>
              </a:extLst>
            </p:cNvPr>
            <p:cNvSpPr/>
            <p:nvPr/>
          </p:nvSpPr>
          <p:spPr>
            <a:xfrm rot="20374673">
              <a:off x="5543469" y="4685080"/>
              <a:ext cx="695323" cy="891769"/>
            </a:xfrm>
            <a:prstGeom prst="curvedRightArrow">
              <a:avLst>
                <a:gd name="adj1" fmla="val 21366"/>
                <a:gd name="adj2" fmla="val 61050"/>
                <a:gd name="adj3" fmla="val 2500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30" name="화살표: 오른쪽으로 구부러짐 29">
              <a:extLst>
                <a:ext uri="{FF2B5EF4-FFF2-40B4-BE49-F238E27FC236}">
                  <a16:creationId xmlns:a16="http://schemas.microsoft.com/office/drawing/2014/main" id="{3251E160-5C21-030B-BE10-BE9D971132E5}"/>
                </a:ext>
              </a:extLst>
            </p:cNvPr>
            <p:cNvSpPr/>
            <p:nvPr/>
          </p:nvSpPr>
          <p:spPr>
            <a:xfrm rot="574869" flipH="1">
              <a:off x="8157074" y="4013407"/>
              <a:ext cx="685836" cy="895355"/>
            </a:xfrm>
            <a:prstGeom prst="curvedRightArrow">
              <a:avLst>
                <a:gd name="adj1" fmla="val 21366"/>
                <a:gd name="adj2" fmla="val 61050"/>
                <a:gd name="adj3" fmla="val 2500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31" name="화살표: 오른쪽으로 구부러짐 30">
              <a:extLst>
                <a:ext uri="{FF2B5EF4-FFF2-40B4-BE49-F238E27FC236}">
                  <a16:creationId xmlns:a16="http://schemas.microsoft.com/office/drawing/2014/main" id="{60CE218A-DDD7-FA16-9203-37736E76739A}"/>
                </a:ext>
              </a:extLst>
            </p:cNvPr>
            <p:cNvSpPr/>
            <p:nvPr/>
          </p:nvSpPr>
          <p:spPr>
            <a:xfrm flipH="1">
              <a:off x="7848714" y="5105292"/>
              <a:ext cx="754511" cy="698666"/>
            </a:xfrm>
            <a:prstGeom prst="curvedRightArrow">
              <a:avLst>
                <a:gd name="adj1" fmla="val 21366"/>
                <a:gd name="adj2" fmla="val 61050"/>
                <a:gd name="adj3" fmla="val 2500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119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509</TotalTime>
  <Words>196</Words>
  <Application>Microsoft Office PowerPoint</Application>
  <PresentationFormat>A4 용지(210x297mm)</PresentationFormat>
  <Paragraphs>53</Paragraphs>
  <Slides>6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5" baseType="lpstr">
      <vt:lpstr>굴림</vt:lpstr>
      <vt:lpstr>궁서</vt:lpstr>
      <vt:lpstr>돋움</vt:lpstr>
      <vt:lpstr>맑은 고딕</vt:lpstr>
      <vt:lpstr>Arial</vt:lpstr>
      <vt:lpstr>Calibri</vt:lpstr>
      <vt:lpstr>Calibri Light</vt:lpstr>
      <vt:lpstr>Wingdings</vt:lpstr>
      <vt:lpstr>Office 테마</vt:lpstr>
      <vt:lpstr>PowerPoint 프레젠테이션</vt:lpstr>
      <vt:lpstr>목차</vt:lpstr>
      <vt:lpstr>A. 알고리즘의 정의와 조건</vt:lpstr>
      <vt:lpstr> B. 알고리즘의 표현 방법</vt:lpstr>
      <vt:lpstr>C. 의사코드와 순서도 비교</vt:lpstr>
      <vt:lpstr>D. 프로그램 생성 과정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혜진 김</dc:creator>
  <cp:lastModifiedBy>혜진 김</cp:lastModifiedBy>
  <cp:revision>1</cp:revision>
  <dcterms:created xsi:type="dcterms:W3CDTF">2026-06-15T16:24:46Z</dcterms:created>
  <dcterms:modified xsi:type="dcterms:W3CDTF">2026-06-20T12:11:35Z</dcterms:modified>
</cp:coreProperties>
</file>