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6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민진 계" userId="c968425f003ba442" providerId="LiveId" clId="{1CF2DA75-1EAF-4C15-BFE7-E91B8278795E}"/>
    <pc:docChg chg="undo custSel addSld modSld modMainMaster">
      <pc:chgData name="민진 계" userId="c968425f003ba442" providerId="LiveId" clId="{1CF2DA75-1EAF-4C15-BFE7-E91B8278795E}" dt="2026-06-28T08:32:23.194" v="1539" actId="113"/>
      <pc:docMkLst>
        <pc:docMk/>
      </pc:docMkLst>
      <pc:sldChg chg="addSp delSp modSp mod">
        <pc:chgData name="민진 계" userId="c968425f003ba442" providerId="LiveId" clId="{1CF2DA75-1EAF-4C15-BFE7-E91B8278795E}" dt="2026-06-28T08:06:27.222" v="1529" actId="14861"/>
        <pc:sldMkLst>
          <pc:docMk/>
          <pc:sldMk cId="3439653357" sldId="256"/>
        </pc:sldMkLst>
        <pc:spChg chg="del">
          <ac:chgData name="민진 계" userId="c968425f003ba442" providerId="LiveId" clId="{1CF2DA75-1EAF-4C15-BFE7-E91B8278795E}" dt="2026-06-28T06:54:34.462" v="0" actId="478"/>
          <ac:spMkLst>
            <pc:docMk/>
            <pc:sldMk cId="3439653357" sldId="256"/>
            <ac:spMk id="2" creationId="{1A69E2F4-E48C-5B4D-D257-3A9A3D547C4E}"/>
          </ac:spMkLst>
        </pc:spChg>
        <pc:spChg chg="del">
          <ac:chgData name="민진 계" userId="c968425f003ba442" providerId="LiveId" clId="{1CF2DA75-1EAF-4C15-BFE7-E91B8278795E}" dt="2026-06-28T06:54:35.623" v="1" actId="478"/>
          <ac:spMkLst>
            <pc:docMk/>
            <pc:sldMk cId="3439653357" sldId="256"/>
            <ac:spMk id="3" creationId="{DF5D0490-F3BB-1D53-F821-4B5499DCCC47}"/>
          </ac:spMkLst>
        </pc:spChg>
        <pc:spChg chg="add mod">
          <ac:chgData name="민진 계" userId="c968425f003ba442" providerId="LiveId" clId="{1CF2DA75-1EAF-4C15-BFE7-E91B8278795E}" dt="2026-06-28T06:57:20.726" v="19" actId="14100"/>
          <ac:spMkLst>
            <pc:docMk/>
            <pc:sldMk cId="3439653357" sldId="256"/>
            <ac:spMk id="4" creationId="{1A73B5A6-9274-AF9E-DD7A-4F87CADD7FC7}"/>
          </ac:spMkLst>
        </pc:spChg>
        <pc:spChg chg="add del mod">
          <ac:chgData name="민진 계" userId="c968425f003ba442" providerId="LiveId" clId="{1CF2DA75-1EAF-4C15-BFE7-E91B8278795E}" dt="2026-06-28T06:56:59.688" v="17"/>
          <ac:spMkLst>
            <pc:docMk/>
            <pc:sldMk cId="3439653357" sldId="256"/>
            <ac:spMk id="7" creationId="{521088FE-8532-2B9B-9A5D-CBE5ADC55632}"/>
          </ac:spMkLst>
        </pc:spChg>
        <pc:spChg chg="add mod">
          <ac:chgData name="민진 계" userId="c968425f003ba442" providerId="LiveId" clId="{1CF2DA75-1EAF-4C15-BFE7-E91B8278795E}" dt="2026-06-28T08:06:27.222" v="1529" actId="14861"/>
          <ac:spMkLst>
            <pc:docMk/>
            <pc:sldMk cId="3439653357" sldId="256"/>
            <ac:spMk id="8" creationId="{61AEDD95-1D09-14E6-9C74-4B852311A29B}"/>
          </ac:spMkLst>
        </pc:spChg>
        <pc:picChg chg="add mod">
          <ac:chgData name="민진 계" userId="c968425f003ba442" providerId="LiveId" clId="{1CF2DA75-1EAF-4C15-BFE7-E91B8278795E}" dt="2026-06-28T06:57:24.054" v="20" actId="1076"/>
          <ac:picMkLst>
            <pc:docMk/>
            <pc:sldMk cId="3439653357" sldId="256"/>
            <ac:picMk id="6" creationId="{4946D94F-7F99-F029-C96B-235640AD2C24}"/>
          </ac:picMkLst>
        </pc:picChg>
        <pc:picChg chg="add del mod">
          <ac:chgData name="민진 계" userId="c968425f003ba442" providerId="LiveId" clId="{1CF2DA75-1EAF-4C15-BFE7-E91B8278795E}" dt="2026-06-28T07:06:29.264" v="101" actId="478"/>
          <ac:picMkLst>
            <pc:docMk/>
            <pc:sldMk cId="3439653357" sldId="256"/>
            <ac:picMk id="10" creationId="{95E891A2-42E9-9DCF-2FA5-7FCE886F90BA}"/>
          </ac:picMkLst>
        </pc:picChg>
      </pc:sldChg>
      <pc:sldChg chg="addSp delSp modSp new mod">
        <pc:chgData name="민진 계" userId="c968425f003ba442" providerId="LiveId" clId="{1CF2DA75-1EAF-4C15-BFE7-E91B8278795E}" dt="2026-06-28T08:32:23.194" v="1539" actId="113"/>
        <pc:sldMkLst>
          <pc:docMk/>
          <pc:sldMk cId="559965484" sldId="257"/>
        </pc:sldMkLst>
        <pc:spChg chg="mod">
          <ac:chgData name="민진 계" userId="c968425f003ba442" providerId="LiveId" clId="{1CF2DA75-1EAF-4C15-BFE7-E91B8278795E}" dt="2026-06-28T07:06:45.390" v="113" actId="20577"/>
          <ac:spMkLst>
            <pc:docMk/>
            <pc:sldMk cId="559965484" sldId="257"/>
            <ac:spMk id="2" creationId="{92186F26-D356-FBF5-B0F6-B9C360CD08CD}"/>
          </ac:spMkLst>
        </pc:spChg>
        <pc:spChg chg="del">
          <ac:chgData name="민진 계" userId="c968425f003ba442" providerId="LiveId" clId="{1CF2DA75-1EAF-4C15-BFE7-E91B8278795E}" dt="2026-06-28T07:08:27.755" v="253" actId="478"/>
          <ac:spMkLst>
            <pc:docMk/>
            <pc:sldMk cId="559965484" sldId="257"/>
            <ac:spMk id="3" creationId="{3AD7EA7D-3453-2F75-008D-28430CE87163}"/>
          </ac:spMkLst>
        </pc:spChg>
        <pc:spChg chg="add del">
          <ac:chgData name="민진 계" userId="c968425f003ba442" providerId="LiveId" clId="{1CF2DA75-1EAF-4C15-BFE7-E91B8278795E}" dt="2026-06-28T07:09:03.899" v="255" actId="478"/>
          <ac:spMkLst>
            <pc:docMk/>
            <pc:sldMk cId="559965484" sldId="257"/>
            <ac:spMk id="5" creationId="{45A4D3B7-1B09-F5DF-9AB2-C2FEF7EDACDC}"/>
          </ac:spMkLst>
        </pc:spChg>
        <pc:spChg chg="add del mod">
          <ac:chgData name="민진 계" userId="c968425f003ba442" providerId="LiveId" clId="{1CF2DA75-1EAF-4C15-BFE7-E91B8278795E}" dt="2026-06-28T07:10:14.559" v="258" actId="478"/>
          <ac:spMkLst>
            <pc:docMk/>
            <pc:sldMk cId="559965484" sldId="257"/>
            <ac:spMk id="6" creationId="{05C3BDFB-29B5-313F-F3F3-4DB9271DF9C3}"/>
          </ac:spMkLst>
        </pc:spChg>
        <pc:spChg chg="add del mod">
          <ac:chgData name="민진 계" userId="c968425f003ba442" providerId="LiveId" clId="{1CF2DA75-1EAF-4C15-BFE7-E91B8278795E}" dt="2026-06-28T07:10:35.757" v="261" actId="478"/>
          <ac:spMkLst>
            <pc:docMk/>
            <pc:sldMk cId="559965484" sldId="257"/>
            <ac:spMk id="7" creationId="{C374EA58-F98F-D9D6-3244-239EE2781416}"/>
          </ac:spMkLst>
        </pc:spChg>
        <pc:spChg chg="add del mod">
          <ac:chgData name="민진 계" userId="c968425f003ba442" providerId="LiveId" clId="{1CF2DA75-1EAF-4C15-BFE7-E91B8278795E}" dt="2026-06-28T07:11:14.277" v="264" actId="478"/>
          <ac:spMkLst>
            <pc:docMk/>
            <pc:sldMk cId="559965484" sldId="257"/>
            <ac:spMk id="8" creationId="{0755AB4B-D167-62EF-1FE8-575CBCB84BA7}"/>
          </ac:spMkLst>
        </pc:spChg>
        <pc:spChg chg="add del">
          <ac:chgData name="민진 계" userId="c968425f003ba442" providerId="LiveId" clId="{1CF2DA75-1EAF-4C15-BFE7-E91B8278795E}" dt="2026-06-28T07:11:43.937" v="266" actId="478"/>
          <ac:spMkLst>
            <pc:docMk/>
            <pc:sldMk cId="559965484" sldId="257"/>
            <ac:spMk id="9" creationId="{021E4D2A-5A8F-C681-CFE8-0FE840B6AA6A}"/>
          </ac:spMkLst>
        </pc:spChg>
        <pc:spChg chg="add mod">
          <ac:chgData name="민진 계" userId="c968425f003ba442" providerId="LiveId" clId="{1CF2DA75-1EAF-4C15-BFE7-E91B8278795E}" dt="2026-06-28T08:32:16.496" v="1535"/>
          <ac:spMkLst>
            <pc:docMk/>
            <pc:sldMk cId="559965484" sldId="257"/>
            <ac:spMk id="10" creationId="{CCE5091F-B961-2995-1A79-9AA9ECB09FC5}"/>
          </ac:spMkLst>
        </pc:spChg>
        <pc:spChg chg="add mod">
          <ac:chgData name="민진 계" userId="c968425f003ba442" providerId="LiveId" clId="{1CF2DA75-1EAF-4C15-BFE7-E91B8278795E}" dt="2026-06-28T07:16:42.134" v="390" actId="255"/>
          <ac:spMkLst>
            <pc:docMk/>
            <pc:sldMk cId="559965484" sldId="257"/>
            <ac:spMk id="11" creationId="{E57C58D7-F92B-3419-6BDF-75AC8E06E0C4}"/>
          </ac:spMkLst>
        </pc:spChg>
        <pc:spChg chg="add mod">
          <ac:chgData name="민진 계" userId="c968425f003ba442" providerId="LiveId" clId="{1CF2DA75-1EAF-4C15-BFE7-E91B8278795E}" dt="2026-06-28T07:16:42.134" v="390" actId="255"/>
          <ac:spMkLst>
            <pc:docMk/>
            <pc:sldMk cId="559965484" sldId="257"/>
            <ac:spMk id="12" creationId="{81205F5C-34C1-55E9-0C54-4A59285A2D45}"/>
          </ac:spMkLst>
        </pc:spChg>
        <pc:spChg chg="add mod">
          <ac:chgData name="민진 계" userId="c968425f003ba442" providerId="LiveId" clId="{1CF2DA75-1EAF-4C15-BFE7-E91B8278795E}" dt="2026-06-28T07:16:42.134" v="390" actId="255"/>
          <ac:spMkLst>
            <pc:docMk/>
            <pc:sldMk cId="559965484" sldId="257"/>
            <ac:spMk id="13" creationId="{5332A5D8-393D-3D2B-0AED-FEE2A8DAAC00}"/>
          </ac:spMkLst>
        </pc:spChg>
        <pc:spChg chg="add del mod">
          <ac:chgData name="민진 계" userId="c968425f003ba442" providerId="LiveId" clId="{1CF2DA75-1EAF-4C15-BFE7-E91B8278795E}" dt="2026-06-28T07:14:42.436" v="315" actId="478"/>
          <ac:spMkLst>
            <pc:docMk/>
            <pc:sldMk cId="559965484" sldId="257"/>
            <ac:spMk id="14" creationId="{320177C9-BB8D-CA45-B75C-32492390AB24}"/>
          </ac:spMkLst>
        </pc:spChg>
        <pc:spChg chg="add del mod">
          <ac:chgData name="민진 계" userId="c968425f003ba442" providerId="LiveId" clId="{1CF2DA75-1EAF-4C15-BFE7-E91B8278795E}" dt="2026-06-28T07:14:44.312" v="316" actId="478"/>
          <ac:spMkLst>
            <pc:docMk/>
            <pc:sldMk cId="559965484" sldId="257"/>
            <ac:spMk id="15" creationId="{7F90C66A-BE86-4313-B690-75E4FCB67785}"/>
          </ac:spMkLst>
        </pc:spChg>
        <pc:spChg chg="add del mod">
          <ac:chgData name="민진 계" userId="c968425f003ba442" providerId="LiveId" clId="{1CF2DA75-1EAF-4C15-BFE7-E91B8278795E}" dt="2026-06-28T07:14:44.312" v="316" actId="478"/>
          <ac:spMkLst>
            <pc:docMk/>
            <pc:sldMk cId="559965484" sldId="257"/>
            <ac:spMk id="16" creationId="{A203285F-20F4-23DF-A27C-762484BF08FE}"/>
          </ac:spMkLst>
        </pc:spChg>
        <pc:spChg chg="add del mod">
          <ac:chgData name="민진 계" userId="c968425f003ba442" providerId="LiveId" clId="{1CF2DA75-1EAF-4C15-BFE7-E91B8278795E}" dt="2026-06-28T07:14:44.312" v="316" actId="478"/>
          <ac:spMkLst>
            <pc:docMk/>
            <pc:sldMk cId="559965484" sldId="257"/>
            <ac:spMk id="17" creationId="{0069F969-5921-84B6-D623-D6861C7A7140}"/>
          </ac:spMkLst>
        </pc:spChg>
        <pc:spChg chg="add mod">
          <ac:chgData name="민진 계" userId="c968425f003ba442" providerId="LiveId" clId="{1CF2DA75-1EAF-4C15-BFE7-E91B8278795E}" dt="2026-06-28T08:32:23.194" v="1539" actId="113"/>
          <ac:spMkLst>
            <pc:docMk/>
            <pc:sldMk cId="559965484" sldId="257"/>
            <ac:spMk id="18" creationId="{945BA911-AFC5-33A4-7C88-3C65A2FF4898}"/>
          </ac:spMkLst>
        </pc:spChg>
        <pc:spChg chg="add mod">
          <ac:chgData name="민진 계" userId="c968425f003ba442" providerId="LiveId" clId="{1CF2DA75-1EAF-4C15-BFE7-E91B8278795E}" dt="2026-06-28T08:08:32.881" v="1531" actId="1076"/>
          <ac:spMkLst>
            <pc:docMk/>
            <pc:sldMk cId="559965484" sldId="257"/>
            <ac:spMk id="19" creationId="{A735730A-D6B5-AA6B-5D9D-8744315D09FA}"/>
          </ac:spMkLst>
        </pc:spChg>
        <pc:spChg chg="add mod">
          <ac:chgData name="민진 계" userId="c968425f003ba442" providerId="LiveId" clId="{1CF2DA75-1EAF-4C15-BFE7-E91B8278795E}" dt="2026-06-28T07:15:04.283" v="339" actId="571"/>
          <ac:spMkLst>
            <pc:docMk/>
            <pc:sldMk cId="559965484" sldId="257"/>
            <ac:spMk id="20" creationId="{56C66619-0B4E-2232-840F-FB425C64541E}"/>
          </ac:spMkLst>
        </pc:spChg>
        <pc:spChg chg="add mod">
          <ac:chgData name="민진 계" userId="c968425f003ba442" providerId="LiveId" clId="{1CF2DA75-1EAF-4C15-BFE7-E91B8278795E}" dt="2026-06-28T07:16:42.134" v="390" actId="255"/>
          <ac:spMkLst>
            <pc:docMk/>
            <pc:sldMk cId="559965484" sldId="257"/>
            <ac:spMk id="21" creationId="{6DD8EC08-1809-35F1-B22D-237E0C4B5F80}"/>
          </ac:spMkLst>
        </pc:spChg>
        <pc:spChg chg="add mod">
          <ac:chgData name="민진 계" userId="c968425f003ba442" providerId="LiveId" clId="{1CF2DA75-1EAF-4C15-BFE7-E91B8278795E}" dt="2026-06-28T08:08:35.082" v="1532" actId="1076"/>
          <ac:spMkLst>
            <pc:docMk/>
            <pc:sldMk cId="559965484" sldId="257"/>
            <ac:spMk id="22" creationId="{BEDAC975-8E94-BF68-6FEA-8C60C81CDDBF}"/>
          </ac:spMkLst>
        </pc:spChg>
        <pc:spChg chg="add mod">
          <ac:chgData name="민진 계" userId="c968425f003ba442" providerId="LiveId" clId="{1CF2DA75-1EAF-4C15-BFE7-E91B8278795E}" dt="2026-06-28T07:16:42.134" v="390" actId="255"/>
          <ac:spMkLst>
            <pc:docMk/>
            <pc:sldMk cId="559965484" sldId="257"/>
            <ac:spMk id="23" creationId="{F3C887AB-A6BF-C733-C705-F717F60CAF90}"/>
          </ac:spMkLst>
        </pc:spChg>
        <pc:spChg chg="add mod">
          <ac:chgData name="민진 계" userId="c968425f003ba442" providerId="LiveId" clId="{1CF2DA75-1EAF-4C15-BFE7-E91B8278795E}" dt="2026-06-28T07:16:42.134" v="390" actId="255"/>
          <ac:spMkLst>
            <pc:docMk/>
            <pc:sldMk cId="559965484" sldId="257"/>
            <ac:spMk id="24" creationId="{627A4E5B-9BD9-01AA-E1C2-7C2F83E7EA11}"/>
          </ac:spMkLst>
        </pc:spChg>
        <pc:spChg chg="add mod">
          <ac:chgData name="민진 계" userId="c968425f003ba442" providerId="LiveId" clId="{1CF2DA75-1EAF-4C15-BFE7-E91B8278795E}" dt="2026-06-28T08:08:38.050" v="1533" actId="1076"/>
          <ac:spMkLst>
            <pc:docMk/>
            <pc:sldMk cId="559965484" sldId="257"/>
            <ac:spMk id="25" creationId="{A338270D-53AC-8827-ED0F-F0E679D47D54}"/>
          </ac:spMkLst>
        </pc:spChg>
        <pc:picChg chg="add mod modCrop">
          <ac:chgData name="민진 계" userId="c968425f003ba442" providerId="LiveId" clId="{1CF2DA75-1EAF-4C15-BFE7-E91B8278795E}" dt="2026-06-28T07:16:13.639" v="388" actId="1076"/>
          <ac:picMkLst>
            <pc:docMk/>
            <pc:sldMk cId="559965484" sldId="257"/>
            <ac:picMk id="27" creationId="{2E0F8C3B-49AC-EFBF-16E6-3FB8D290DC5B}"/>
          </ac:picMkLst>
        </pc:picChg>
      </pc:sldChg>
      <pc:sldChg chg="addSp delSp modSp new mod modAnim">
        <pc:chgData name="민진 계" userId="c968425f003ba442" providerId="LiveId" clId="{1CF2DA75-1EAF-4C15-BFE7-E91B8278795E}" dt="2026-06-28T07:17:33.862" v="397" actId="1076"/>
        <pc:sldMkLst>
          <pc:docMk/>
          <pc:sldMk cId="2263386118" sldId="258"/>
        </pc:sldMkLst>
        <pc:spChg chg="del">
          <ac:chgData name="민진 계" userId="c968425f003ba442" providerId="LiveId" clId="{1CF2DA75-1EAF-4C15-BFE7-E91B8278795E}" dt="2026-06-28T07:17:12.633" v="391"/>
          <ac:spMkLst>
            <pc:docMk/>
            <pc:sldMk cId="2263386118" sldId="258"/>
            <ac:spMk id="2" creationId="{8BE123D6-AF8F-3B25-EE29-3BAE37BA6B90}"/>
          </ac:spMkLst>
        </pc:spChg>
        <pc:spChg chg="mod">
          <ac:chgData name="민진 계" userId="c968425f003ba442" providerId="LiveId" clId="{1CF2DA75-1EAF-4C15-BFE7-E91B8278795E}" dt="2026-06-28T07:06:53.583" v="142" actId="20577"/>
          <ac:spMkLst>
            <pc:docMk/>
            <pc:sldMk cId="2263386118" sldId="258"/>
            <ac:spMk id="4" creationId="{BE7404E9-26F5-9254-95A8-F7CA3859C8DF}"/>
          </ac:spMkLst>
        </pc:spChg>
        <pc:picChg chg="add mod">
          <ac:chgData name="민진 계" userId="c968425f003ba442" providerId="LiveId" clId="{1CF2DA75-1EAF-4C15-BFE7-E91B8278795E}" dt="2026-06-28T07:17:33.862" v="397" actId="1076"/>
          <ac:picMkLst>
            <pc:docMk/>
            <pc:sldMk cId="2263386118" sldId="258"/>
            <ac:picMk id="5" creationId="{C8EEC634-EC22-02A7-8CDB-924AFE7ECA57}"/>
          </ac:picMkLst>
        </pc:picChg>
      </pc:sldChg>
      <pc:sldChg chg="addSp delSp modSp new mod">
        <pc:chgData name="민진 계" userId="c968425f003ba442" providerId="LiveId" clId="{1CF2DA75-1EAF-4C15-BFE7-E91B8278795E}" dt="2026-06-28T07:26:25.800" v="1045" actId="2711"/>
        <pc:sldMkLst>
          <pc:docMk/>
          <pc:sldMk cId="702800326" sldId="259"/>
        </pc:sldMkLst>
        <pc:spChg chg="del">
          <ac:chgData name="민진 계" userId="c968425f003ba442" providerId="LiveId" clId="{1CF2DA75-1EAF-4C15-BFE7-E91B8278795E}" dt="2026-06-28T07:17:51.433" v="398" actId="3680"/>
          <ac:spMkLst>
            <pc:docMk/>
            <pc:sldMk cId="702800326" sldId="259"/>
            <ac:spMk id="2" creationId="{E8A4F783-5E5E-59B2-65A6-4B16404D61F6}"/>
          </ac:spMkLst>
        </pc:spChg>
        <pc:spChg chg="mod">
          <ac:chgData name="민진 계" userId="c968425f003ba442" providerId="LiveId" clId="{1CF2DA75-1EAF-4C15-BFE7-E91B8278795E}" dt="2026-06-28T07:07:04.256" v="178" actId="20577"/>
          <ac:spMkLst>
            <pc:docMk/>
            <pc:sldMk cId="702800326" sldId="259"/>
            <ac:spMk id="4" creationId="{7FBC6632-9EF7-70D6-DDB1-CA65BE0BB0F9}"/>
          </ac:spMkLst>
        </pc:spChg>
        <pc:spChg chg="add mod">
          <ac:chgData name="민진 계" userId="c968425f003ba442" providerId="LiveId" clId="{1CF2DA75-1EAF-4C15-BFE7-E91B8278795E}" dt="2026-06-28T07:26:25.800" v="1045" actId="2711"/>
          <ac:spMkLst>
            <pc:docMk/>
            <pc:sldMk cId="702800326" sldId="259"/>
            <ac:spMk id="6" creationId="{050410AE-8EB1-03EF-673E-BF4A67EAFA30}"/>
          </ac:spMkLst>
        </pc:spChg>
        <pc:spChg chg="add del">
          <ac:chgData name="민진 계" userId="c968425f003ba442" providerId="LiveId" clId="{1CF2DA75-1EAF-4C15-BFE7-E91B8278795E}" dt="2026-06-28T07:21:57.672" v="958" actId="478"/>
          <ac:spMkLst>
            <pc:docMk/>
            <pc:sldMk cId="702800326" sldId="259"/>
            <ac:spMk id="7" creationId="{EAE97E6C-F87E-10FC-5A13-6AB92475C113}"/>
          </ac:spMkLst>
        </pc:spChg>
        <pc:spChg chg="add mod ord">
          <ac:chgData name="민진 계" userId="c968425f003ba442" providerId="LiveId" clId="{1CF2DA75-1EAF-4C15-BFE7-E91B8278795E}" dt="2026-06-28T07:26:25.800" v="1045" actId="2711"/>
          <ac:spMkLst>
            <pc:docMk/>
            <pc:sldMk cId="702800326" sldId="259"/>
            <ac:spMk id="8" creationId="{02CCBD85-BB67-0EEA-6D08-1AE87FE800CB}"/>
          </ac:spMkLst>
        </pc:spChg>
        <pc:spChg chg="add mod">
          <ac:chgData name="민진 계" userId="c968425f003ba442" providerId="LiveId" clId="{1CF2DA75-1EAF-4C15-BFE7-E91B8278795E}" dt="2026-06-28T07:22:18.255" v="961"/>
          <ac:spMkLst>
            <pc:docMk/>
            <pc:sldMk cId="702800326" sldId="259"/>
            <ac:spMk id="9" creationId="{ADDF420A-85DE-0A15-B856-428ED06CB1F0}"/>
          </ac:spMkLst>
        </pc:spChg>
        <pc:spChg chg="add mod">
          <ac:chgData name="민진 계" userId="c968425f003ba442" providerId="LiveId" clId="{1CF2DA75-1EAF-4C15-BFE7-E91B8278795E}" dt="2026-06-28T07:22:18.889" v="962"/>
          <ac:spMkLst>
            <pc:docMk/>
            <pc:sldMk cId="702800326" sldId="259"/>
            <ac:spMk id="10" creationId="{5C454CC9-3E0C-3AAD-3F19-2F76DC0CD046}"/>
          </ac:spMkLst>
        </pc:spChg>
        <pc:spChg chg="add mod">
          <ac:chgData name="민진 계" userId="c968425f003ba442" providerId="LiveId" clId="{1CF2DA75-1EAF-4C15-BFE7-E91B8278795E}" dt="2026-06-28T07:26:25.800" v="1045" actId="2711"/>
          <ac:spMkLst>
            <pc:docMk/>
            <pc:sldMk cId="702800326" sldId="259"/>
            <ac:spMk id="11" creationId="{06E5CBB0-9434-B49B-22E6-37619F2B0AEB}"/>
          </ac:spMkLst>
        </pc:spChg>
        <pc:spChg chg="add mod">
          <ac:chgData name="민진 계" userId="c968425f003ba442" providerId="LiveId" clId="{1CF2DA75-1EAF-4C15-BFE7-E91B8278795E}" dt="2026-06-28T07:26:25.800" v="1045" actId="2711"/>
          <ac:spMkLst>
            <pc:docMk/>
            <pc:sldMk cId="702800326" sldId="259"/>
            <ac:spMk id="12" creationId="{7B74D8BA-DC9A-9700-E02D-DB9BC08E0CB2}"/>
          </ac:spMkLst>
        </pc:spChg>
        <pc:spChg chg="add mod">
          <ac:chgData name="민진 계" userId="c968425f003ba442" providerId="LiveId" clId="{1CF2DA75-1EAF-4C15-BFE7-E91B8278795E}" dt="2026-06-28T07:26:25.800" v="1045" actId="2711"/>
          <ac:spMkLst>
            <pc:docMk/>
            <pc:sldMk cId="702800326" sldId="259"/>
            <ac:spMk id="13" creationId="{A9DE7AEB-84EC-868E-4C53-9FB8E562AB46}"/>
          </ac:spMkLst>
        </pc:spChg>
        <pc:spChg chg="add mod">
          <ac:chgData name="민진 계" userId="c968425f003ba442" providerId="LiveId" clId="{1CF2DA75-1EAF-4C15-BFE7-E91B8278795E}" dt="2026-06-28T07:26:25.800" v="1045" actId="2711"/>
          <ac:spMkLst>
            <pc:docMk/>
            <pc:sldMk cId="702800326" sldId="259"/>
            <ac:spMk id="14" creationId="{F6B5D9BB-A504-1963-0EB8-A9027F93B78E}"/>
          </ac:spMkLst>
        </pc:spChg>
        <pc:spChg chg="add mod">
          <ac:chgData name="민진 계" userId="c968425f003ba442" providerId="LiveId" clId="{1CF2DA75-1EAF-4C15-BFE7-E91B8278795E}" dt="2026-06-28T07:26:21.076" v="1044" actId="207"/>
          <ac:spMkLst>
            <pc:docMk/>
            <pc:sldMk cId="702800326" sldId="259"/>
            <ac:spMk id="15" creationId="{BA523DE7-1EE3-1431-E013-B295B652B14E}"/>
          </ac:spMkLst>
        </pc:spChg>
        <pc:spChg chg="add del mod">
          <ac:chgData name="민진 계" userId="c968425f003ba442" providerId="LiveId" clId="{1CF2DA75-1EAF-4C15-BFE7-E91B8278795E}" dt="2026-06-28T07:24:52.424" v="988" actId="478"/>
          <ac:spMkLst>
            <pc:docMk/>
            <pc:sldMk cId="702800326" sldId="259"/>
            <ac:spMk id="16" creationId="{55EF2EF3-A2C0-3184-A83C-721E119BC24F}"/>
          </ac:spMkLst>
        </pc:spChg>
        <pc:spChg chg="add mod">
          <ac:chgData name="민진 계" userId="c968425f003ba442" providerId="LiveId" clId="{1CF2DA75-1EAF-4C15-BFE7-E91B8278795E}" dt="2026-06-28T07:26:21.076" v="1044" actId="207"/>
          <ac:spMkLst>
            <pc:docMk/>
            <pc:sldMk cId="702800326" sldId="259"/>
            <ac:spMk id="17" creationId="{F4C628F2-40D0-1AC3-8CF6-E88D1B270EE1}"/>
          </ac:spMkLst>
        </pc:spChg>
        <pc:graphicFrameChg chg="add mod ord modGraphic">
          <ac:chgData name="민진 계" userId="c968425f003ba442" providerId="LiveId" clId="{1CF2DA75-1EAF-4C15-BFE7-E91B8278795E}" dt="2026-06-28T07:24:33.932" v="981" actId="14100"/>
          <ac:graphicFrameMkLst>
            <pc:docMk/>
            <pc:sldMk cId="702800326" sldId="259"/>
            <ac:graphicFrameMk id="5" creationId="{AB5566F5-3649-99A5-2504-823930D28D39}"/>
          </ac:graphicFrameMkLst>
        </pc:graphicFrameChg>
      </pc:sldChg>
      <pc:sldChg chg="addSp delSp modSp new mod">
        <pc:chgData name="민진 계" userId="c968425f003ba442" providerId="LiveId" clId="{1CF2DA75-1EAF-4C15-BFE7-E91B8278795E}" dt="2026-06-28T07:38:03.736" v="1191" actId="1076"/>
        <pc:sldMkLst>
          <pc:docMk/>
          <pc:sldMk cId="1083394955" sldId="260"/>
        </pc:sldMkLst>
        <pc:spChg chg="del">
          <ac:chgData name="민진 계" userId="c968425f003ba442" providerId="LiveId" clId="{1CF2DA75-1EAF-4C15-BFE7-E91B8278795E}" dt="2026-06-28T07:26:43.854" v="1047" actId="1957"/>
          <ac:spMkLst>
            <pc:docMk/>
            <pc:sldMk cId="1083394955" sldId="260"/>
            <ac:spMk id="2" creationId="{5B188E7F-635F-3D31-579D-204F7FA0EDFB}"/>
          </ac:spMkLst>
        </pc:spChg>
        <pc:spChg chg="mod">
          <ac:chgData name="민진 계" userId="c968425f003ba442" providerId="LiveId" clId="{1CF2DA75-1EAF-4C15-BFE7-E91B8278795E}" dt="2026-06-28T07:07:18.962" v="219" actId="20577"/>
          <ac:spMkLst>
            <pc:docMk/>
            <pc:sldMk cId="1083394955" sldId="260"/>
            <ac:spMk id="4" creationId="{1A116493-C6F9-29B5-EBF8-32F1DBA9F6A3}"/>
          </ac:spMkLst>
        </pc:spChg>
        <pc:spChg chg="add mod">
          <ac:chgData name="민진 계" userId="c968425f003ba442" providerId="LiveId" clId="{1CF2DA75-1EAF-4C15-BFE7-E91B8278795E}" dt="2026-06-28T07:38:03.736" v="1191" actId="1076"/>
          <ac:spMkLst>
            <pc:docMk/>
            <pc:sldMk cId="1083394955" sldId="260"/>
            <ac:spMk id="8" creationId="{E897840E-0FAC-10DF-3A04-1ECCF95E1DB3}"/>
          </ac:spMkLst>
        </pc:spChg>
        <pc:graphicFrameChg chg="add mod">
          <ac:chgData name="민진 계" userId="c968425f003ba442" providerId="LiveId" clId="{1CF2DA75-1EAF-4C15-BFE7-E91B8278795E}" dt="2026-06-28T07:36:32.128" v="1155" actId="692"/>
          <ac:graphicFrameMkLst>
            <pc:docMk/>
            <pc:sldMk cId="1083394955" sldId="260"/>
            <ac:graphicFrameMk id="7" creationId="{FE2FB720-7F63-C47A-D192-6C7D6BE5269E}"/>
          </ac:graphicFrameMkLst>
        </pc:graphicFrameChg>
      </pc:sldChg>
      <pc:sldChg chg="addSp delSp modSp new mod modAnim">
        <pc:chgData name="민진 계" userId="c968425f003ba442" providerId="LiveId" clId="{1CF2DA75-1EAF-4C15-BFE7-E91B8278795E}" dt="2026-06-28T07:57:09.406" v="1515"/>
        <pc:sldMkLst>
          <pc:docMk/>
          <pc:sldMk cId="213646505" sldId="261"/>
        </pc:sldMkLst>
        <pc:spChg chg="del">
          <ac:chgData name="민진 계" userId="c968425f003ba442" providerId="LiveId" clId="{1CF2DA75-1EAF-4C15-BFE7-E91B8278795E}" dt="2026-06-28T07:38:25.080" v="1192" actId="478"/>
          <ac:spMkLst>
            <pc:docMk/>
            <pc:sldMk cId="213646505" sldId="261"/>
            <ac:spMk id="2" creationId="{D3BBE837-F1CB-4182-3406-77BD7FFDC4FC}"/>
          </ac:spMkLst>
        </pc:spChg>
        <pc:spChg chg="mod">
          <ac:chgData name="민진 계" userId="c968425f003ba442" providerId="LiveId" clId="{1CF2DA75-1EAF-4C15-BFE7-E91B8278795E}" dt="2026-06-28T07:07:29.468" v="250" actId="20577"/>
          <ac:spMkLst>
            <pc:docMk/>
            <pc:sldMk cId="213646505" sldId="261"/>
            <ac:spMk id="4" creationId="{2020DBB6-6288-FC6D-3C90-072D207A337F}"/>
          </ac:spMkLst>
        </pc:spChg>
        <pc:spChg chg="add mod">
          <ac:chgData name="민진 계" userId="c968425f003ba442" providerId="LiveId" clId="{1CF2DA75-1EAF-4C15-BFE7-E91B8278795E}" dt="2026-06-28T07:56:50.393" v="1514" actId="164"/>
          <ac:spMkLst>
            <pc:docMk/>
            <pc:sldMk cId="213646505" sldId="261"/>
            <ac:spMk id="5" creationId="{56F57CDA-AE35-9E71-25C6-52701AD07887}"/>
          </ac:spMkLst>
        </pc:spChg>
        <pc:spChg chg="add mod">
          <ac:chgData name="민진 계" userId="c968425f003ba442" providerId="LiveId" clId="{1CF2DA75-1EAF-4C15-BFE7-E91B8278795E}" dt="2026-06-28T07:40:24.282" v="1203" actId="207"/>
          <ac:spMkLst>
            <pc:docMk/>
            <pc:sldMk cId="213646505" sldId="261"/>
            <ac:spMk id="6" creationId="{E174F28C-26CE-EC67-BF92-9C16AB178D42}"/>
          </ac:spMkLst>
        </pc:spChg>
        <pc:spChg chg="add mod">
          <ac:chgData name="민진 계" userId="c968425f003ba442" providerId="LiveId" clId="{1CF2DA75-1EAF-4C15-BFE7-E91B8278795E}" dt="2026-06-28T07:56:50.393" v="1514" actId="164"/>
          <ac:spMkLst>
            <pc:docMk/>
            <pc:sldMk cId="213646505" sldId="261"/>
            <ac:spMk id="7" creationId="{CD5DBDE3-30CE-DE62-1CA6-A602EDCD181A}"/>
          </ac:spMkLst>
        </pc:spChg>
        <pc:spChg chg="add mod">
          <ac:chgData name="민진 계" userId="c968425f003ba442" providerId="LiveId" clId="{1CF2DA75-1EAF-4C15-BFE7-E91B8278795E}" dt="2026-06-28T07:56:50.393" v="1514" actId="164"/>
          <ac:spMkLst>
            <pc:docMk/>
            <pc:sldMk cId="213646505" sldId="261"/>
            <ac:spMk id="8" creationId="{F506556C-96EF-88CC-5AD7-EC6E56D359A5}"/>
          </ac:spMkLst>
        </pc:spChg>
        <pc:spChg chg="add mod">
          <ac:chgData name="민진 계" userId="c968425f003ba442" providerId="LiveId" clId="{1CF2DA75-1EAF-4C15-BFE7-E91B8278795E}" dt="2026-06-28T07:56:50.393" v="1514" actId="164"/>
          <ac:spMkLst>
            <pc:docMk/>
            <pc:sldMk cId="213646505" sldId="261"/>
            <ac:spMk id="9" creationId="{C020CFD9-48EA-8C97-A329-BA365EFDBF75}"/>
          </ac:spMkLst>
        </pc:spChg>
        <pc:spChg chg="add mod">
          <ac:chgData name="민진 계" userId="c968425f003ba442" providerId="LiveId" clId="{1CF2DA75-1EAF-4C15-BFE7-E91B8278795E}" dt="2026-06-28T07:56:50.393" v="1514" actId="164"/>
          <ac:spMkLst>
            <pc:docMk/>
            <pc:sldMk cId="213646505" sldId="261"/>
            <ac:spMk id="10" creationId="{4CC76C6A-67C0-20A9-C3D4-DC2F382B3DB0}"/>
          </ac:spMkLst>
        </pc:spChg>
        <pc:spChg chg="add del mod">
          <ac:chgData name="민진 계" userId="c968425f003ba442" providerId="LiveId" clId="{1CF2DA75-1EAF-4C15-BFE7-E91B8278795E}" dt="2026-06-28T07:48:18.264" v="1319" actId="478"/>
          <ac:spMkLst>
            <pc:docMk/>
            <pc:sldMk cId="213646505" sldId="261"/>
            <ac:spMk id="11" creationId="{DA4ADD3E-6D17-8613-8308-6D8824D16C26}"/>
          </ac:spMkLst>
        </pc:spChg>
        <pc:spChg chg="add del mod">
          <ac:chgData name="민진 계" userId="c968425f003ba442" providerId="LiveId" clId="{1CF2DA75-1EAF-4C15-BFE7-E91B8278795E}" dt="2026-06-28T07:49:14.161" v="1353" actId="478"/>
          <ac:spMkLst>
            <pc:docMk/>
            <pc:sldMk cId="213646505" sldId="261"/>
            <ac:spMk id="12" creationId="{C962B52C-4BEB-6852-AF75-641BC4C8A433}"/>
          </ac:spMkLst>
        </pc:spChg>
        <pc:spChg chg="add mod">
          <ac:chgData name="민진 계" userId="c968425f003ba442" providerId="LiveId" clId="{1CF2DA75-1EAF-4C15-BFE7-E91B8278795E}" dt="2026-06-28T07:55:55.194" v="1511" actId="164"/>
          <ac:spMkLst>
            <pc:docMk/>
            <pc:sldMk cId="213646505" sldId="261"/>
            <ac:spMk id="13" creationId="{86A11A29-09F0-45A1-F8A3-F654A56A3E65}"/>
          </ac:spMkLst>
        </pc:spChg>
        <pc:spChg chg="add del">
          <ac:chgData name="민진 계" userId="c968425f003ba442" providerId="LiveId" clId="{1CF2DA75-1EAF-4C15-BFE7-E91B8278795E}" dt="2026-06-28T07:41:43.439" v="1214" actId="478"/>
          <ac:spMkLst>
            <pc:docMk/>
            <pc:sldMk cId="213646505" sldId="261"/>
            <ac:spMk id="14" creationId="{306818D7-CD5C-B1D0-34C9-74EE80F7F1E1}"/>
          </ac:spMkLst>
        </pc:spChg>
        <pc:spChg chg="add">
          <ac:chgData name="민진 계" userId="c968425f003ba442" providerId="LiveId" clId="{1CF2DA75-1EAF-4C15-BFE7-E91B8278795E}" dt="2026-06-28T07:41:58.317" v="1215" actId="11529"/>
          <ac:spMkLst>
            <pc:docMk/>
            <pc:sldMk cId="213646505" sldId="261"/>
            <ac:spMk id="15" creationId="{CBC4EA82-487F-2E93-0C14-A863F712DF5C}"/>
          </ac:spMkLst>
        </pc:spChg>
        <pc:spChg chg="add del mod">
          <ac:chgData name="민진 계" userId="c968425f003ba442" providerId="LiveId" clId="{1CF2DA75-1EAF-4C15-BFE7-E91B8278795E}" dt="2026-06-28T07:42:23.465" v="1218" actId="478"/>
          <ac:spMkLst>
            <pc:docMk/>
            <pc:sldMk cId="213646505" sldId="261"/>
            <ac:spMk id="16" creationId="{92A94268-F325-6BF0-A08B-335361B68D32}"/>
          </ac:spMkLst>
        </pc:spChg>
        <pc:spChg chg="add mod">
          <ac:chgData name="민진 계" userId="c968425f003ba442" providerId="LiveId" clId="{1CF2DA75-1EAF-4C15-BFE7-E91B8278795E}" dt="2026-06-28T07:43:18.255" v="1224" actId="14100"/>
          <ac:spMkLst>
            <pc:docMk/>
            <pc:sldMk cId="213646505" sldId="261"/>
            <ac:spMk id="17" creationId="{8EC7DBE7-A72B-7E5C-9A35-9E8E37B7CA50}"/>
          </ac:spMkLst>
        </pc:spChg>
        <pc:spChg chg="add mod">
          <ac:chgData name="민진 계" userId="c968425f003ba442" providerId="LiveId" clId="{1CF2DA75-1EAF-4C15-BFE7-E91B8278795E}" dt="2026-06-28T07:44:43.289" v="1230" actId="1076"/>
          <ac:spMkLst>
            <pc:docMk/>
            <pc:sldMk cId="213646505" sldId="261"/>
            <ac:spMk id="18" creationId="{9900A971-A1F9-53B4-2CFF-3BD914F27A73}"/>
          </ac:spMkLst>
        </pc:spChg>
        <pc:spChg chg="add mod">
          <ac:chgData name="민진 계" userId="c968425f003ba442" providerId="LiveId" clId="{1CF2DA75-1EAF-4C15-BFE7-E91B8278795E}" dt="2026-06-28T07:44:44.208" v="1231" actId="1076"/>
          <ac:spMkLst>
            <pc:docMk/>
            <pc:sldMk cId="213646505" sldId="261"/>
            <ac:spMk id="19" creationId="{985277D5-B762-45EF-0B06-49D2441D8797}"/>
          </ac:spMkLst>
        </pc:spChg>
        <pc:spChg chg="add mod">
          <ac:chgData name="민진 계" userId="c968425f003ba442" providerId="LiveId" clId="{1CF2DA75-1EAF-4C15-BFE7-E91B8278795E}" dt="2026-06-28T07:45:10.081" v="1233" actId="14100"/>
          <ac:spMkLst>
            <pc:docMk/>
            <pc:sldMk cId="213646505" sldId="261"/>
            <ac:spMk id="20" creationId="{0ED61D9A-E8A4-11B4-E2F7-0355032C4436}"/>
          </ac:spMkLst>
        </pc:spChg>
        <pc:spChg chg="add del mod">
          <ac:chgData name="민진 계" userId="c968425f003ba442" providerId="LiveId" clId="{1CF2DA75-1EAF-4C15-BFE7-E91B8278795E}" dt="2026-06-28T07:46:03.912" v="1243" actId="478"/>
          <ac:spMkLst>
            <pc:docMk/>
            <pc:sldMk cId="213646505" sldId="261"/>
            <ac:spMk id="21" creationId="{73BF48B7-69DC-41B2-980D-D5985C45F5A9}"/>
          </ac:spMkLst>
        </pc:spChg>
        <pc:spChg chg="add del mod">
          <ac:chgData name="민진 계" userId="c968425f003ba442" providerId="LiveId" clId="{1CF2DA75-1EAF-4C15-BFE7-E91B8278795E}" dt="2026-06-28T07:56:50.393" v="1514" actId="164"/>
          <ac:spMkLst>
            <pc:docMk/>
            <pc:sldMk cId="213646505" sldId="261"/>
            <ac:spMk id="22" creationId="{DD4166D0-5F66-F7CD-8A22-5E4CA3EF2333}"/>
          </ac:spMkLst>
        </pc:spChg>
        <pc:spChg chg="add del mod">
          <ac:chgData name="민진 계" userId="c968425f003ba442" providerId="LiveId" clId="{1CF2DA75-1EAF-4C15-BFE7-E91B8278795E}" dt="2026-06-28T07:48:16.474" v="1317" actId="478"/>
          <ac:spMkLst>
            <pc:docMk/>
            <pc:sldMk cId="213646505" sldId="261"/>
            <ac:spMk id="23" creationId="{3CB128C6-5FBE-012A-43CF-D639211C802D}"/>
          </ac:spMkLst>
        </pc:spChg>
        <pc:spChg chg="add del mod">
          <ac:chgData name="민진 계" userId="c968425f003ba442" providerId="LiveId" clId="{1CF2DA75-1EAF-4C15-BFE7-E91B8278795E}" dt="2026-06-28T07:50:26.902" v="1390" actId="11529"/>
          <ac:spMkLst>
            <pc:docMk/>
            <pc:sldMk cId="213646505" sldId="261"/>
            <ac:spMk id="24" creationId="{B7CF088C-5B9D-A4B9-3008-3520AE44E6C1}"/>
          </ac:spMkLst>
        </pc:spChg>
        <pc:spChg chg="add mod">
          <ac:chgData name="민진 계" userId="c968425f003ba442" providerId="LiveId" clId="{1CF2DA75-1EAF-4C15-BFE7-E91B8278795E}" dt="2026-06-28T07:56:50.393" v="1514" actId="164"/>
          <ac:spMkLst>
            <pc:docMk/>
            <pc:sldMk cId="213646505" sldId="261"/>
            <ac:spMk id="25" creationId="{CA1A3532-6116-205A-31D3-4581AF1ECC4E}"/>
          </ac:spMkLst>
        </pc:spChg>
        <pc:spChg chg="add mod">
          <ac:chgData name="민진 계" userId="c968425f003ba442" providerId="LiveId" clId="{1CF2DA75-1EAF-4C15-BFE7-E91B8278795E}" dt="2026-06-28T07:56:50.393" v="1514" actId="164"/>
          <ac:spMkLst>
            <pc:docMk/>
            <pc:sldMk cId="213646505" sldId="261"/>
            <ac:spMk id="26" creationId="{8056DE94-DC7E-D3CA-BF88-F100FDD198B1}"/>
          </ac:spMkLst>
        </pc:spChg>
        <pc:spChg chg="add mod">
          <ac:chgData name="민진 계" userId="c968425f003ba442" providerId="LiveId" clId="{1CF2DA75-1EAF-4C15-BFE7-E91B8278795E}" dt="2026-06-28T07:56:50.393" v="1514" actId="164"/>
          <ac:spMkLst>
            <pc:docMk/>
            <pc:sldMk cId="213646505" sldId="261"/>
            <ac:spMk id="27" creationId="{FFF84CA6-CB8B-319A-AFEB-A3197000850E}"/>
          </ac:spMkLst>
        </pc:spChg>
        <pc:spChg chg="add mod">
          <ac:chgData name="민진 계" userId="c968425f003ba442" providerId="LiveId" clId="{1CF2DA75-1EAF-4C15-BFE7-E91B8278795E}" dt="2026-06-28T07:56:50.393" v="1514" actId="164"/>
          <ac:spMkLst>
            <pc:docMk/>
            <pc:sldMk cId="213646505" sldId="261"/>
            <ac:spMk id="28" creationId="{A48D3539-8197-C7EF-74FD-EDE8E5F52FB9}"/>
          </ac:spMkLst>
        </pc:spChg>
        <pc:graphicFrameChg chg="add mod modGraphic">
          <ac:chgData name="민진 계" userId="c968425f003ba442" providerId="LiveId" clId="{1CF2DA75-1EAF-4C15-BFE7-E91B8278795E}" dt="2026-06-28T07:56:35.693" v="1513" actId="12269"/>
          <ac:graphicFrameMkLst>
            <pc:docMk/>
            <pc:sldMk cId="213646505" sldId="261"/>
            <ac:graphicFrameMk id="29" creationId="{5322A694-2839-0878-7E2B-A5BFF54ECEEA}"/>
          </ac:graphicFrameMkLst>
        </pc:graphicFrameChg>
      </pc:sldChg>
      <pc:sldMasterChg chg="modSldLayout">
        <pc:chgData name="민진 계" userId="c968425f003ba442" providerId="LiveId" clId="{1CF2DA75-1EAF-4C15-BFE7-E91B8278795E}" dt="2026-06-28T08:01:56.762" v="1523" actId="2085"/>
        <pc:sldMasterMkLst>
          <pc:docMk/>
          <pc:sldMasterMk cId="3862785554" sldId="2147483660"/>
        </pc:sldMasterMkLst>
        <pc:sldLayoutChg chg="addSp delSp modSp mod">
          <pc:chgData name="민진 계" userId="c968425f003ba442" providerId="LiveId" clId="{1CF2DA75-1EAF-4C15-BFE7-E91B8278795E}" dt="2026-06-28T08:01:56.762" v="1523" actId="2085"/>
          <pc:sldLayoutMkLst>
            <pc:docMk/>
            <pc:sldMasterMk cId="3862785554" sldId="2147483660"/>
            <pc:sldLayoutMk cId="2521882676" sldId="2147483662"/>
          </pc:sldLayoutMkLst>
          <pc:spChg chg="mod ord">
            <ac:chgData name="민진 계" userId="c968425f003ba442" providerId="LiveId" clId="{1CF2DA75-1EAF-4C15-BFE7-E91B8278795E}" dt="2026-06-28T07:05:08.906" v="95" actId="207"/>
            <ac:spMkLst>
              <pc:docMk/>
              <pc:sldMasterMk cId="3862785554" sldId="2147483660"/>
              <pc:sldLayoutMk cId="2521882676" sldId="2147483662"/>
              <ac:spMk id="2" creationId="{00000000-0000-0000-0000-000000000000}"/>
            </ac:spMkLst>
          </pc:spChg>
          <pc:spChg chg="add del mod">
            <ac:chgData name="민진 계" userId="c968425f003ba442" providerId="LiveId" clId="{1CF2DA75-1EAF-4C15-BFE7-E91B8278795E}" dt="2026-06-28T08:00:18.544" v="1516" actId="478"/>
            <ac:spMkLst>
              <pc:docMk/>
              <pc:sldMasterMk cId="3862785554" sldId="2147483660"/>
              <pc:sldLayoutMk cId="2521882676" sldId="2147483662"/>
              <ac:spMk id="7" creationId="{3BE5CEE0-2C96-3D81-5F36-6FD15A522C07}"/>
            </ac:spMkLst>
          </pc:spChg>
          <pc:spChg chg="add mod">
            <ac:chgData name="민진 계" userId="c968425f003ba442" providerId="LiveId" clId="{1CF2DA75-1EAF-4C15-BFE7-E91B8278795E}" dt="2026-06-28T08:01:56.762" v="1523" actId="2085"/>
            <ac:spMkLst>
              <pc:docMk/>
              <pc:sldMasterMk cId="3862785554" sldId="2147483660"/>
              <pc:sldLayoutMk cId="2521882676" sldId="2147483662"/>
              <ac:spMk id="8" creationId="{4C3A778A-8E14-8408-4771-F6FB9AE714B5}"/>
            </ac:spMkLst>
          </pc:spChg>
          <pc:spChg chg="add del">
            <ac:chgData name="민진 계" userId="c968425f003ba442" providerId="LiveId" clId="{1CF2DA75-1EAF-4C15-BFE7-E91B8278795E}" dt="2026-06-28T07:02:16.977" v="60" actId="478"/>
            <ac:spMkLst>
              <pc:docMk/>
              <pc:sldMasterMk cId="3862785554" sldId="2147483660"/>
              <pc:sldLayoutMk cId="2521882676" sldId="2147483662"/>
              <ac:spMk id="8" creationId="{FE356303-C47C-AB76-5B30-A5A1ACE217A2}"/>
            </ac:spMkLst>
          </pc:spChg>
          <pc:spChg chg="add del mod">
            <ac:chgData name="민진 계" userId="c968425f003ba442" providerId="LiveId" clId="{1CF2DA75-1EAF-4C15-BFE7-E91B8278795E}" dt="2026-06-28T07:02:54.745" v="66" actId="11529"/>
            <ac:spMkLst>
              <pc:docMk/>
              <pc:sldMasterMk cId="3862785554" sldId="2147483660"/>
              <pc:sldLayoutMk cId="2521882676" sldId="2147483662"/>
              <ac:spMk id="9" creationId="{5B0240CB-4CD7-B0FC-3F09-D203979FAB0C}"/>
            </ac:spMkLst>
          </pc:spChg>
          <pc:spChg chg="add del mod">
            <ac:chgData name="민진 계" userId="c968425f003ba442" providerId="LiveId" clId="{1CF2DA75-1EAF-4C15-BFE7-E91B8278795E}" dt="2026-06-28T07:03:15.130" v="74" actId="11529"/>
            <ac:spMkLst>
              <pc:docMk/>
              <pc:sldMasterMk cId="3862785554" sldId="2147483660"/>
              <pc:sldLayoutMk cId="2521882676" sldId="2147483662"/>
              <ac:spMk id="10" creationId="{12E416CE-862E-30D9-39DB-FF19A2686470}"/>
            </ac:spMkLst>
          </pc:spChg>
          <pc:spChg chg="add mod ord">
            <ac:chgData name="민진 계" userId="c968425f003ba442" providerId="LiveId" clId="{1CF2DA75-1EAF-4C15-BFE7-E91B8278795E}" dt="2026-06-28T07:08:19.199" v="252" actId="2085"/>
            <ac:spMkLst>
              <pc:docMk/>
              <pc:sldMasterMk cId="3862785554" sldId="2147483660"/>
              <pc:sldLayoutMk cId="2521882676" sldId="2147483662"/>
              <ac:spMk id="11" creationId="{3F4F01B8-0448-E81F-8981-98E59BA9D16A}"/>
            </ac:spMkLst>
          </pc:spChg>
          <pc:picChg chg="add mod">
            <ac:chgData name="민진 계" userId="c968425f003ba442" providerId="LiveId" clId="{1CF2DA75-1EAF-4C15-BFE7-E91B8278795E}" dt="2026-06-28T07:06:05.632" v="99"/>
            <ac:picMkLst>
              <pc:docMk/>
              <pc:sldMasterMk cId="3862785554" sldId="2147483660"/>
              <pc:sldLayoutMk cId="2521882676" sldId="2147483662"/>
              <ac:picMk id="13" creationId="{8333783B-3ABF-CD3F-2DE5-B57671B283DB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r>
              <a:rPr 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국내외 시장규모 비교</a:t>
            </a:r>
          </a:p>
        </c:rich>
      </c:tx>
      <c:overlay val="0"/>
      <c:spPr>
        <a:solidFill>
          <a:schemeClr val="bg1"/>
        </a:solidFill>
        <a:ln>
          <a:solidFill>
            <a:schemeClr val="accent1">
              <a:shade val="1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세계시장(억 달러)2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2021년</c:v>
                </c:pt>
                <c:pt idx="1">
                  <c:v>2022년</c:v>
                </c:pt>
                <c:pt idx="2">
                  <c:v>2023년</c:v>
                </c:pt>
                <c:pt idx="3">
                  <c:v>2024년</c:v>
                </c:pt>
                <c:pt idx="4">
                  <c:v>2025년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31.4</c:v>
                </c:pt>
                <c:pt idx="1">
                  <c:v>35.200000000000003</c:v>
                </c:pt>
                <c:pt idx="2">
                  <c:v>39.299999999999997</c:v>
                </c:pt>
                <c:pt idx="3">
                  <c:v>40</c:v>
                </c:pt>
                <c:pt idx="4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0D-4F3D-A506-1C75DA268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329840"/>
        <c:axId val="204032744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국내시장(억 원)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0D-4F3D-A506-1C75DA268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2021년</c:v>
                </c:pt>
                <c:pt idx="1">
                  <c:v>2022년</c:v>
                </c:pt>
                <c:pt idx="2">
                  <c:v>2023년</c:v>
                </c:pt>
                <c:pt idx="3">
                  <c:v>2024년</c:v>
                </c:pt>
                <c:pt idx="4">
                  <c:v>2025년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41699</c:v>
                </c:pt>
                <c:pt idx="1">
                  <c:v>44493</c:v>
                </c:pt>
                <c:pt idx="2">
                  <c:v>47474</c:v>
                </c:pt>
                <c:pt idx="3">
                  <c:v>50655</c:v>
                </c:pt>
                <c:pt idx="4">
                  <c:v>54048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0D-4F3D-A506-1C75DA268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89392"/>
        <c:axId val="2056087920"/>
      </c:lineChart>
      <c:catAx>
        <c:axId val="204032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2040327440"/>
        <c:crosses val="autoZero"/>
        <c:auto val="1"/>
        <c:lblAlgn val="ctr"/>
        <c:lblOffset val="100"/>
        <c:noMultiLvlLbl val="0"/>
      </c:catAx>
      <c:valAx>
        <c:axId val="204032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accent1">
                <a:shade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2040329840"/>
        <c:crosses val="autoZero"/>
        <c:crossBetween val="between"/>
      </c:valAx>
      <c:valAx>
        <c:axId val="2056087920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accent1">
                <a:shade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889392"/>
        <c:crosses val="max"/>
        <c:crossBetween val="between"/>
        <c:majorUnit val="15000"/>
      </c:valAx>
      <c:catAx>
        <c:axId val="16889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60879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1">
                <a:shade val="1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C000"/>
    </a:solidFill>
    <a:ln>
      <a:solidFill>
        <a:schemeClr val="accent1">
          <a:shade val="15000"/>
        </a:schemeClr>
      </a:solidFill>
    </a:ln>
    <a:effectLst/>
  </c:spPr>
  <c:txPr>
    <a:bodyPr/>
    <a:lstStyle/>
    <a:p>
      <a:pPr>
        <a:defRPr sz="1600">
          <a:solidFill>
            <a:schemeClr val="tx1"/>
          </a:solidFill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B5902-A9DB-421E-88BB-69373406B2E2}" type="doc">
      <dgm:prSet loTypeId="urn:microsoft.com/office/officeart/2005/8/layout/funne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8BC9824-4041-4588-BCEA-3FE3ED5211D8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소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비</a:t>
          </a:r>
        </a:p>
      </dgm:t>
    </dgm:pt>
    <dgm:pt modelId="{CF936DF6-2CBD-4FFB-8CB2-EC4E640DAA31}" type="parTrans" cxnId="{B846FB9F-5AFD-4620-B539-66FE78C1A0E4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6A42B3B-D682-48DE-BE56-B13D7CF94319}" type="sibTrans" cxnId="{B846FB9F-5AFD-4620-B539-66FE78C1A0E4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EA8282F-B20F-471B-AAE8-CAAD4A4EE162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유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통</a:t>
          </a:r>
        </a:p>
      </dgm:t>
    </dgm:pt>
    <dgm:pt modelId="{5B88BF5A-5C91-40DB-A3B1-91BE40AAB507}" type="parTrans" cxnId="{769D7955-02E9-4E46-A484-058E526A086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3237324-93F6-4729-8999-896B04031D3E}" type="sibTrans" cxnId="{769D7955-02E9-4E46-A484-058E526A086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CE2D277-EC82-4BE2-BAF7-11BB51CD72AB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생산</a:t>
          </a:r>
        </a:p>
      </dgm:t>
    </dgm:pt>
    <dgm:pt modelId="{51E02FA2-C78D-4755-8918-ECB0D72D9530}" type="parTrans" cxnId="{BE84950E-C2DA-4242-9779-8F499F127E1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D94EAA4-8C42-4B29-B288-AEA47C288979}" type="sibTrans" cxnId="{BE84950E-C2DA-4242-9779-8F499F127E1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BEED171-DBA3-4E32-B3B7-8AE6E3D399BE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스마트 농업</a:t>
          </a:r>
        </a:p>
      </dgm:t>
    </dgm:pt>
    <dgm:pt modelId="{3926DB61-E119-476E-9E3B-DDEC7CDBB4A7}" type="parTrans" cxnId="{3F4BA629-A770-463B-803E-D519A5B9698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7FD118E-9172-4919-ACD2-B29B96255241}" type="sibTrans" cxnId="{3F4BA629-A770-463B-803E-D519A5B9698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5DE3465-E42E-4ACC-9B8E-E9B53ACA7116}" type="pres">
      <dgm:prSet presAssocID="{5F2B5902-A9DB-421E-88BB-69373406B2E2}" presName="Name0" presStyleCnt="0">
        <dgm:presLayoutVars>
          <dgm:chMax val="4"/>
          <dgm:resizeHandles val="exact"/>
        </dgm:presLayoutVars>
      </dgm:prSet>
      <dgm:spPr/>
    </dgm:pt>
    <dgm:pt modelId="{3BB202FE-0AF4-4825-9AA2-D81CA8C22333}" type="pres">
      <dgm:prSet presAssocID="{5F2B5902-A9DB-421E-88BB-69373406B2E2}" presName="ellipse" presStyleLbl="trBgShp" presStyleIdx="0" presStyleCnt="1"/>
      <dgm:spPr/>
    </dgm:pt>
    <dgm:pt modelId="{DB64CC77-53DD-424F-9ABE-EE9FFAE58C80}" type="pres">
      <dgm:prSet presAssocID="{5F2B5902-A9DB-421E-88BB-69373406B2E2}" presName="arrow1" presStyleLbl="fgShp" presStyleIdx="0" presStyleCnt="1"/>
      <dgm:spPr/>
    </dgm:pt>
    <dgm:pt modelId="{167E14BD-5B6A-43E4-8B03-DCCA95BF3346}" type="pres">
      <dgm:prSet presAssocID="{5F2B5902-A9DB-421E-88BB-69373406B2E2}" presName="rectangle" presStyleLbl="revTx" presStyleIdx="0" presStyleCnt="1">
        <dgm:presLayoutVars>
          <dgm:bulletEnabled val="1"/>
        </dgm:presLayoutVars>
      </dgm:prSet>
      <dgm:spPr/>
    </dgm:pt>
    <dgm:pt modelId="{F8BC842C-3FD4-4EF2-9DF0-D1B3A2C5DC17}" type="pres">
      <dgm:prSet presAssocID="{AEA8282F-B20F-471B-AAE8-CAAD4A4EE162}" presName="item1" presStyleLbl="node1" presStyleIdx="0" presStyleCnt="3">
        <dgm:presLayoutVars>
          <dgm:bulletEnabled val="1"/>
        </dgm:presLayoutVars>
      </dgm:prSet>
      <dgm:spPr/>
    </dgm:pt>
    <dgm:pt modelId="{61AF3895-0C26-40B6-9ECE-9BDBD11CF04C}" type="pres">
      <dgm:prSet presAssocID="{CCE2D277-EC82-4BE2-BAF7-11BB51CD72AB}" presName="item2" presStyleLbl="node1" presStyleIdx="1" presStyleCnt="3">
        <dgm:presLayoutVars>
          <dgm:bulletEnabled val="1"/>
        </dgm:presLayoutVars>
      </dgm:prSet>
      <dgm:spPr/>
    </dgm:pt>
    <dgm:pt modelId="{53B67297-B704-441A-BC08-04A895C725D2}" type="pres">
      <dgm:prSet presAssocID="{7BEED171-DBA3-4E32-B3B7-8AE6E3D399BE}" presName="item3" presStyleLbl="node1" presStyleIdx="2" presStyleCnt="3">
        <dgm:presLayoutVars>
          <dgm:bulletEnabled val="1"/>
        </dgm:presLayoutVars>
      </dgm:prSet>
      <dgm:spPr/>
    </dgm:pt>
    <dgm:pt modelId="{1B6F2549-2811-4501-AD47-51C1032EDB32}" type="pres">
      <dgm:prSet presAssocID="{5F2B5902-A9DB-421E-88BB-69373406B2E2}" presName="funnel" presStyleLbl="trAlignAcc1" presStyleIdx="0" presStyleCnt="1" custLinFactNeighborX="316" custLinFactNeighborY="-1356"/>
      <dgm:spPr/>
    </dgm:pt>
  </dgm:ptLst>
  <dgm:cxnLst>
    <dgm:cxn modelId="{BE84950E-C2DA-4242-9779-8F499F127E17}" srcId="{5F2B5902-A9DB-421E-88BB-69373406B2E2}" destId="{CCE2D277-EC82-4BE2-BAF7-11BB51CD72AB}" srcOrd="2" destOrd="0" parTransId="{51E02FA2-C78D-4755-8918-ECB0D72D9530}" sibTransId="{DD94EAA4-8C42-4B29-B288-AEA47C288979}"/>
    <dgm:cxn modelId="{728D3515-F93C-4756-BBEE-B9928507EDFD}" type="presOf" srcId="{CCE2D277-EC82-4BE2-BAF7-11BB51CD72AB}" destId="{F8BC842C-3FD4-4EF2-9DF0-D1B3A2C5DC17}" srcOrd="0" destOrd="0" presId="urn:microsoft.com/office/officeart/2005/8/layout/funnel1"/>
    <dgm:cxn modelId="{3F4BA629-A770-463B-803E-D519A5B9698B}" srcId="{5F2B5902-A9DB-421E-88BB-69373406B2E2}" destId="{7BEED171-DBA3-4E32-B3B7-8AE6E3D399BE}" srcOrd="3" destOrd="0" parTransId="{3926DB61-E119-476E-9E3B-DDEC7CDBB4A7}" sibTransId="{A7FD118E-9172-4919-ACD2-B29B96255241}"/>
    <dgm:cxn modelId="{769D7955-02E9-4E46-A484-058E526A0868}" srcId="{5F2B5902-A9DB-421E-88BB-69373406B2E2}" destId="{AEA8282F-B20F-471B-AAE8-CAAD4A4EE162}" srcOrd="1" destOrd="0" parTransId="{5B88BF5A-5C91-40DB-A3B1-91BE40AAB507}" sibTransId="{E3237324-93F6-4729-8999-896B04031D3E}"/>
    <dgm:cxn modelId="{B846FB9F-5AFD-4620-B539-66FE78C1A0E4}" srcId="{5F2B5902-A9DB-421E-88BB-69373406B2E2}" destId="{38BC9824-4041-4588-BCEA-3FE3ED5211D8}" srcOrd="0" destOrd="0" parTransId="{CF936DF6-2CBD-4FFB-8CB2-EC4E640DAA31}" sibTransId="{76A42B3B-D682-48DE-BE56-B13D7CF94319}"/>
    <dgm:cxn modelId="{AF2E81A2-9E26-4EE2-A2DF-41C245F66883}" type="presOf" srcId="{AEA8282F-B20F-471B-AAE8-CAAD4A4EE162}" destId="{61AF3895-0C26-40B6-9ECE-9BDBD11CF04C}" srcOrd="0" destOrd="0" presId="urn:microsoft.com/office/officeart/2005/8/layout/funnel1"/>
    <dgm:cxn modelId="{F193A1A4-84EB-4A8A-A9DA-CB76301CA3D5}" type="presOf" srcId="{7BEED171-DBA3-4E32-B3B7-8AE6E3D399BE}" destId="{167E14BD-5B6A-43E4-8B03-DCCA95BF3346}" srcOrd="0" destOrd="0" presId="urn:microsoft.com/office/officeart/2005/8/layout/funnel1"/>
    <dgm:cxn modelId="{CCB42AD4-9E9A-4A77-93D8-20CB516C0CE6}" type="presOf" srcId="{38BC9824-4041-4588-BCEA-3FE3ED5211D8}" destId="{53B67297-B704-441A-BC08-04A895C725D2}" srcOrd="0" destOrd="0" presId="urn:microsoft.com/office/officeart/2005/8/layout/funnel1"/>
    <dgm:cxn modelId="{AB79D9EC-0C06-43B0-81DA-EF8F91708A68}" type="presOf" srcId="{5F2B5902-A9DB-421E-88BB-69373406B2E2}" destId="{E5DE3465-E42E-4ACC-9B8E-E9B53ACA7116}" srcOrd="0" destOrd="0" presId="urn:microsoft.com/office/officeart/2005/8/layout/funnel1"/>
    <dgm:cxn modelId="{3EBD51F7-E4AA-461E-8736-5431CB7E7B03}" type="presParOf" srcId="{E5DE3465-E42E-4ACC-9B8E-E9B53ACA7116}" destId="{3BB202FE-0AF4-4825-9AA2-D81CA8C22333}" srcOrd="0" destOrd="0" presId="urn:microsoft.com/office/officeart/2005/8/layout/funnel1"/>
    <dgm:cxn modelId="{754B00F5-26BD-4CEC-8B9D-1574B45E4242}" type="presParOf" srcId="{E5DE3465-E42E-4ACC-9B8E-E9B53ACA7116}" destId="{DB64CC77-53DD-424F-9ABE-EE9FFAE58C80}" srcOrd="1" destOrd="0" presId="urn:microsoft.com/office/officeart/2005/8/layout/funnel1"/>
    <dgm:cxn modelId="{9A869BC4-9D6D-4210-9D36-BBE1278EF66A}" type="presParOf" srcId="{E5DE3465-E42E-4ACC-9B8E-E9B53ACA7116}" destId="{167E14BD-5B6A-43E4-8B03-DCCA95BF3346}" srcOrd="2" destOrd="0" presId="urn:microsoft.com/office/officeart/2005/8/layout/funnel1"/>
    <dgm:cxn modelId="{E3545317-EE4B-401E-930C-6282CAA90E7B}" type="presParOf" srcId="{E5DE3465-E42E-4ACC-9B8E-E9B53ACA7116}" destId="{F8BC842C-3FD4-4EF2-9DF0-D1B3A2C5DC17}" srcOrd="3" destOrd="0" presId="urn:microsoft.com/office/officeart/2005/8/layout/funnel1"/>
    <dgm:cxn modelId="{58761AFC-1484-459A-A99C-829797B6637E}" type="presParOf" srcId="{E5DE3465-E42E-4ACC-9B8E-E9B53ACA7116}" destId="{61AF3895-0C26-40B6-9ECE-9BDBD11CF04C}" srcOrd="4" destOrd="0" presId="urn:microsoft.com/office/officeart/2005/8/layout/funnel1"/>
    <dgm:cxn modelId="{417F798F-0F5D-4537-AFCF-2D20ABD47C8D}" type="presParOf" srcId="{E5DE3465-E42E-4ACC-9B8E-E9B53ACA7116}" destId="{53B67297-B704-441A-BC08-04A895C725D2}" srcOrd="5" destOrd="0" presId="urn:microsoft.com/office/officeart/2005/8/layout/funnel1"/>
    <dgm:cxn modelId="{7CB1E410-2483-4B55-8F4E-DB834BDD5A24}" type="presParOf" srcId="{E5DE3465-E42E-4ACC-9B8E-E9B53ACA7116}" destId="{1B6F2549-2811-4501-AD47-51C1032EDB3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202FE-0AF4-4825-9AA2-D81CA8C22333}">
      <dsp:nvSpPr>
        <dsp:cNvPr id="0" name=""/>
        <dsp:cNvSpPr/>
      </dsp:nvSpPr>
      <dsp:spPr>
        <a:xfrm>
          <a:off x="1245224" y="96759"/>
          <a:ext cx="1920302" cy="66689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4CC77-53DD-424F-9ABE-EE9FFAE58C80}">
      <dsp:nvSpPr>
        <dsp:cNvPr id="0" name=""/>
        <dsp:cNvSpPr/>
      </dsp:nvSpPr>
      <dsp:spPr>
        <a:xfrm>
          <a:off x="2022276" y="1729760"/>
          <a:ext cx="372151" cy="238177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67E14BD-5B6A-43E4-8B03-DCCA95BF3346}">
      <dsp:nvSpPr>
        <dsp:cNvPr id="0" name=""/>
        <dsp:cNvSpPr/>
      </dsp:nvSpPr>
      <dsp:spPr>
        <a:xfrm>
          <a:off x="1315188" y="1920302"/>
          <a:ext cx="1786327" cy="446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스마트 농업</a:t>
          </a:r>
        </a:p>
      </dsp:txBody>
      <dsp:txXfrm>
        <a:off x="1315188" y="1920302"/>
        <a:ext cx="1786327" cy="446581"/>
      </dsp:txXfrm>
    </dsp:sp>
    <dsp:sp modelId="{F8BC842C-3FD4-4EF2-9DF0-D1B3A2C5DC17}">
      <dsp:nvSpPr>
        <dsp:cNvPr id="0" name=""/>
        <dsp:cNvSpPr/>
      </dsp:nvSpPr>
      <dsp:spPr>
        <a:xfrm>
          <a:off x="1943380" y="815160"/>
          <a:ext cx="669872" cy="6698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생산</a:t>
          </a:r>
        </a:p>
      </dsp:txBody>
      <dsp:txXfrm>
        <a:off x="2041480" y="913260"/>
        <a:ext cx="473672" cy="473672"/>
      </dsp:txXfrm>
    </dsp:sp>
    <dsp:sp modelId="{61AF3895-0C26-40B6-9ECE-9BDBD11CF04C}">
      <dsp:nvSpPr>
        <dsp:cNvPr id="0" name=""/>
        <dsp:cNvSpPr/>
      </dsp:nvSpPr>
      <dsp:spPr>
        <a:xfrm>
          <a:off x="1464049" y="312607"/>
          <a:ext cx="669872" cy="6698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유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통</a:t>
          </a:r>
        </a:p>
      </dsp:txBody>
      <dsp:txXfrm>
        <a:off x="1562149" y="410707"/>
        <a:ext cx="473672" cy="473672"/>
      </dsp:txXfrm>
    </dsp:sp>
    <dsp:sp modelId="{53B67297-B704-441A-BC08-04A895C725D2}">
      <dsp:nvSpPr>
        <dsp:cNvPr id="0" name=""/>
        <dsp:cNvSpPr/>
      </dsp:nvSpPr>
      <dsp:spPr>
        <a:xfrm>
          <a:off x="2148808" y="150646"/>
          <a:ext cx="669872" cy="6698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소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비</a:t>
          </a:r>
        </a:p>
      </dsp:txBody>
      <dsp:txXfrm>
        <a:off x="2246908" y="248746"/>
        <a:ext cx="473672" cy="473672"/>
      </dsp:txXfrm>
    </dsp:sp>
    <dsp:sp modelId="{1B6F2549-2811-4501-AD47-51C1032EDB32}">
      <dsp:nvSpPr>
        <dsp:cNvPr id="0" name=""/>
        <dsp:cNvSpPr/>
      </dsp:nvSpPr>
      <dsp:spPr>
        <a:xfrm>
          <a:off x="1172913" y="0"/>
          <a:ext cx="2084048" cy="166723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6F80B-0EF2-452D-BF63-C16EE3C5D7F5}" type="datetimeFigureOut">
              <a:rPr lang="ko-KR" altLang="en-US" smtClean="0"/>
              <a:t>2026-06-28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C611C-2D93-4AA7-B58F-E1941657D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47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C611C-2D93-4AA7-B58F-E1941657DC8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69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E18C-8BDD-45B9-9800-121627B9E1F3}" type="datetime1">
              <a:rPr lang="ko-KR" altLang="en-US" smtClean="0"/>
              <a:t>2026-06-28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93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197B-7D95-441D-85AB-81A1B60DDCFD}" type="datetime1">
              <a:rPr lang="ko-KR" altLang="en-US" smtClean="0"/>
              <a:t>2026-06-28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284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77A5-D9EE-4043-B364-18F9BD3037A5}" type="datetime1">
              <a:rPr lang="ko-KR" altLang="en-US" smtClean="0"/>
              <a:t>2026-06-28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91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다리꼴 10">
            <a:extLst>
              <a:ext uri="{FF2B5EF4-FFF2-40B4-BE49-F238E27FC236}">
                <a16:creationId xmlns:a16="http://schemas.microsoft.com/office/drawing/2014/main" id="{3F4F01B8-0448-E81F-8981-98E59BA9D16A}"/>
              </a:ext>
            </a:extLst>
          </p:cNvPr>
          <p:cNvSpPr/>
          <p:nvPr userDrawn="1"/>
        </p:nvSpPr>
        <p:spPr>
          <a:xfrm>
            <a:off x="0" y="541538"/>
            <a:ext cx="9906000" cy="559292"/>
          </a:xfrm>
          <a:prstGeom prst="trapezoid">
            <a:avLst>
              <a:gd name="adj" fmla="val 280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AFF4-2633-42AE-B996-F9ACE5C0738A}" type="datetime1">
              <a:rPr lang="ko-KR" altLang="en-US" smtClean="0"/>
              <a:t>2026-06-28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32" y="166868"/>
            <a:ext cx="8543925" cy="682438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333783B-3ABF-CD3F-2DE5-B57671B28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6" y="6360546"/>
            <a:ext cx="1113316" cy="411729"/>
          </a:xfrm>
          <a:prstGeom prst="rect">
            <a:avLst/>
          </a:prstGeom>
        </p:spPr>
      </p:pic>
      <p:sp>
        <p:nvSpPr>
          <p:cNvPr id="8" name="육각형 7">
            <a:extLst>
              <a:ext uri="{FF2B5EF4-FFF2-40B4-BE49-F238E27FC236}">
                <a16:creationId xmlns:a16="http://schemas.microsoft.com/office/drawing/2014/main" id="{4C3A778A-8E14-8408-4771-F6FB9AE714B5}"/>
              </a:ext>
            </a:extLst>
          </p:cNvPr>
          <p:cNvSpPr/>
          <p:nvPr userDrawn="1"/>
        </p:nvSpPr>
        <p:spPr>
          <a:xfrm>
            <a:off x="763480" y="-12520"/>
            <a:ext cx="8442988" cy="1113350"/>
          </a:xfrm>
          <a:prstGeom prst="hexagon">
            <a:avLst>
              <a:gd name="adj" fmla="val 87993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82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3CB7-0083-4B13-9E2E-37B4996E4E6F}" type="datetime1">
              <a:rPr lang="ko-KR" altLang="en-US" smtClean="0"/>
              <a:t>2026-06-28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51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E7BD-5F58-416E-9B73-133323BC955F}" type="datetime1">
              <a:rPr lang="ko-KR" altLang="en-US" smtClean="0"/>
              <a:t>2026-06-28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19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59FC-9479-4B83-91F2-04C37AC49F1A}" type="datetime1">
              <a:rPr lang="ko-KR" altLang="en-US" smtClean="0"/>
              <a:t>2026-06-28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76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6FEC-C751-41BE-9E7B-D4DE6CDF9D0E}" type="datetime1">
              <a:rPr lang="ko-KR" altLang="en-US" smtClean="0"/>
              <a:t>2026-06-28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32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763-991F-4BBC-9AD7-7A4D38D85B26}" type="datetime1">
              <a:rPr lang="ko-KR" altLang="en-US" smtClean="0"/>
              <a:t>2026-06-28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02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F4F3-96BD-4B11-A1EE-A3BEB341780B}" type="datetime1">
              <a:rPr lang="ko-KR" altLang="en-US" smtClean="0"/>
              <a:t>2026-06-28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0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FC8F-F7E6-4B3D-ABB7-075240F237D1}" type="datetime1">
              <a:rPr lang="ko-KR" altLang="en-US" smtClean="0"/>
              <a:t>2026-06-28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93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DD876-8079-41CC-9B14-9BFA60A63DEA}" type="datetime1">
              <a:rPr lang="ko-KR" altLang="en-US" smtClean="0"/>
              <a:t>2026-06-28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8648-1E82-448F-96AE-C36A4C943C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78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화살표: 오각형 3">
            <a:extLst>
              <a:ext uri="{FF2B5EF4-FFF2-40B4-BE49-F238E27FC236}">
                <a16:creationId xmlns:a16="http://schemas.microsoft.com/office/drawing/2014/main" id="{1A73B5A6-9274-AF9E-DD7A-4F87CADD7FC7}"/>
              </a:ext>
            </a:extLst>
          </p:cNvPr>
          <p:cNvSpPr/>
          <p:nvPr/>
        </p:nvSpPr>
        <p:spPr>
          <a:xfrm>
            <a:off x="0" y="0"/>
            <a:ext cx="4566047" cy="6858000"/>
          </a:xfrm>
          <a:prstGeom prst="homePlate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946D94F-7F99-F029-C96B-235640AD2C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67" y="173740"/>
            <a:ext cx="1242395" cy="45946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1AEDD95-1D09-14E6-9C74-4B852311A29B}"/>
              </a:ext>
            </a:extLst>
          </p:cNvPr>
          <p:cNvSpPr/>
          <p:nvPr/>
        </p:nvSpPr>
        <p:spPr>
          <a:xfrm>
            <a:off x="776288" y="2505670"/>
            <a:ext cx="8353424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Smart Farming</a:t>
            </a:r>
          </a:p>
        </p:txBody>
      </p:sp>
    </p:spTree>
    <p:extLst>
      <p:ext uri="{BB962C8B-B14F-4D97-AF65-F5344CB8AC3E}">
        <p14:creationId xmlns:p14="http://schemas.microsoft.com/office/powerpoint/2010/main" val="343965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186F26-D356-FBF5-B0F6-B9C360CD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D78092B-57B4-7077-43D0-FAF40EA3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10" name="L 도형 9">
            <a:extLst>
              <a:ext uri="{FF2B5EF4-FFF2-40B4-BE49-F238E27FC236}">
                <a16:creationId xmlns:a16="http://schemas.microsoft.com/office/drawing/2014/main" id="{CCE5091F-B961-2995-1A79-9AA9ECB09FC5}"/>
              </a:ext>
            </a:extLst>
          </p:cNvPr>
          <p:cNvSpPr/>
          <p:nvPr/>
        </p:nvSpPr>
        <p:spPr>
          <a:xfrm flipH="1">
            <a:off x="1200148" y="1844676"/>
            <a:ext cx="5391151" cy="365124"/>
          </a:xfrm>
          <a:prstGeom prst="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1" name="순서도: 화면 표시 10">
            <a:extLst>
              <a:ext uri="{FF2B5EF4-FFF2-40B4-BE49-F238E27FC236}">
                <a16:creationId xmlns:a16="http://schemas.microsoft.com/office/drawing/2014/main" id="{E57C58D7-F92B-3419-6BDF-75AC8E06E0C4}"/>
              </a:ext>
            </a:extLst>
          </p:cNvPr>
          <p:cNvSpPr/>
          <p:nvPr/>
        </p:nvSpPr>
        <p:spPr>
          <a:xfrm flipH="1">
            <a:off x="923925" y="1476375"/>
            <a:ext cx="971550" cy="733425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2" name="L 도형 11">
            <a:extLst>
              <a:ext uri="{FF2B5EF4-FFF2-40B4-BE49-F238E27FC236}">
                <a16:creationId xmlns:a16="http://schemas.microsoft.com/office/drawing/2014/main" id="{81205F5C-34C1-55E9-0C54-4A59285A2D45}"/>
              </a:ext>
            </a:extLst>
          </p:cNvPr>
          <p:cNvSpPr/>
          <p:nvPr/>
        </p:nvSpPr>
        <p:spPr>
          <a:xfrm flipH="1">
            <a:off x="1200148" y="2946402"/>
            <a:ext cx="5391151" cy="365124"/>
          </a:xfrm>
          <a:prstGeom prst="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3" name="순서도: 화면 표시 12">
            <a:extLst>
              <a:ext uri="{FF2B5EF4-FFF2-40B4-BE49-F238E27FC236}">
                <a16:creationId xmlns:a16="http://schemas.microsoft.com/office/drawing/2014/main" id="{5332A5D8-393D-3D2B-0AED-FEE2A8DAAC00}"/>
              </a:ext>
            </a:extLst>
          </p:cNvPr>
          <p:cNvSpPr/>
          <p:nvPr/>
        </p:nvSpPr>
        <p:spPr>
          <a:xfrm flipH="1">
            <a:off x="923925" y="2578101"/>
            <a:ext cx="971550" cy="733425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5BA911-AFC5-33A4-7C88-3C65A2FF4898}"/>
              </a:ext>
            </a:extLst>
          </p:cNvPr>
          <p:cNvSpPr txBox="1"/>
          <p:nvPr/>
        </p:nvSpPr>
        <p:spPr>
          <a:xfrm>
            <a:off x="2133600" y="1556419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스마트 팜의 의미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35730A-D6B5-AA6B-5D9D-8744315D09FA}"/>
              </a:ext>
            </a:extLst>
          </p:cNvPr>
          <p:cNvSpPr txBox="1"/>
          <p:nvPr/>
        </p:nvSpPr>
        <p:spPr>
          <a:xfrm>
            <a:off x="2133600" y="261052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세대별 스마트 팜 모델</a:t>
            </a:r>
          </a:p>
        </p:txBody>
      </p:sp>
      <p:sp>
        <p:nvSpPr>
          <p:cNvPr id="20" name="L 도형 19">
            <a:extLst>
              <a:ext uri="{FF2B5EF4-FFF2-40B4-BE49-F238E27FC236}">
                <a16:creationId xmlns:a16="http://schemas.microsoft.com/office/drawing/2014/main" id="{56C66619-0B4E-2232-840F-FB425C64541E}"/>
              </a:ext>
            </a:extLst>
          </p:cNvPr>
          <p:cNvSpPr/>
          <p:nvPr/>
        </p:nvSpPr>
        <p:spPr>
          <a:xfrm flipH="1">
            <a:off x="1200148" y="4048128"/>
            <a:ext cx="5391151" cy="365124"/>
          </a:xfrm>
          <a:prstGeom prst="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1" name="순서도: 화면 표시 20">
            <a:extLst>
              <a:ext uri="{FF2B5EF4-FFF2-40B4-BE49-F238E27FC236}">
                <a16:creationId xmlns:a16="http://schemas.microsoft.com/office/drawing/2014/main" id="{6DD8EC08-1809-35F1-B22D-237E0C4B5F80}"/>
              </a:ext>
            </a:extLst>
          </p:cNvPr>
          <p:cNvSpPr/>
          <p:nvPr/>
        </p:nvSpPr>
        <p:spPr>
          <a:xfrm flipH="1">
            <a:off x="923925" y="3679827"/>
            <a:ext cx="971550" cy="733425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DAC975-8E94-BF68-6FEA-8C60C81CDDBF}"/>
              </a:ext>
            </a:extLst>
          </p:cNvPr>
          <p:cNvSpPr txBox="1"/>
          <p:nvPr/>
        </p:nvSpPr>
        <p:spPr>
          <a:xfrm>
            <a:off x="2133600" y="3727069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  <a:hlinkClick r:id="rId2" action="ppaction://hlinksldjump"/>
              </a:rPr>
              <a:t>스마트 팜 분야 시장규모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3" name="L 도형 22">
            <a:extLst>
              <a:ext uri="{FF2B5EF4-FFF2-40B4-BE49-F238E27FC236}">
                <a16:creationId xmlns:a16="http://schemas.microsoft.com/office/drawing/2014/main" id="{F3C887AB-A6BF-C733-C705-F717F60CAF90}"/>
              </a:ext>
            </a:extLst>
          </p:cNvPr>
          <p:cNvSpPr/>
          <p:nvPr/>
        </p:nvSpPr>
        <p:spPr>
          <a:xfrm flipH="1">
            <a:off x="1200148" y="5149854"/>
            <a:ext cx="5391151" cy="365124"/>
          </a:xfrm>
          <a:prstGeom prst="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4" name="순서도: 화면 표시 23">
            <a:extLst>
              <a:ext uri="{FF2B5EF4-FFF2-40B4-BE49-F238E27FC236}">
                <a16:creationId xmlns:a16="http://schemas.microsoft.com/office/drawing/2014/main" id="{627A4E5B-9BD9-01AA-E1C2-7C2F83E7EA11}"/>
              </a:ext>
            </a:extLst>
          </p:cNvPr>
          <p:cNvSpPr/>
          <p:nvPr/>
        </p:nvSpPr>
        <p:spPr>
          <a:xfrm flipH="1">
            <a:off x="923925" y="4781553"/>
            <a:ext cx="971550" cy="733425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270D-53AC-8827-ED0F-F0E679D47D54}"/>
              </a:ext>
            </a:extLst>
          </p:cNvPr>
          <p:cNvSpPr txBox="1"/>
          <p:nvPr/>
        </p:nvSpPr>
        <p:spPr>
          <a:xfrm>
            <a:off x="2133600" y="4870751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스마트 팜의 적용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2E0F8C3B-49AC-EFBF-16E6-3FB8D290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0141"/>
          <a:stretch>
            <a:fillRect/>
          </a:stretch>
        </p:blipFill>
        <p:spPr>
          <a:xfrm>
            <a:off x="7443787" y="3816802"/>
            <a:ext cx="1709737" cy="14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6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C8EEC634-EC22-02A7-8CDB-924AFE7ECA5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48550" y="1849799"/>
            <a:ext cx="1657350" cy="1274993"/>
          </a:xfr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C0D5EBE-3445-4E7E-F40A-A39001CA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BE7404E9-26F5-9254-95A8-F7CA3859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스마트 팜의 의미</a:t>
            </a:r>
          </a:p>
        </p:txBody>
      </p:sp>
    </p:spTree>
    <p:extLst>
      <p:ext uri="{BB962C8B-B14F-4D97-AF65-F5344CB8AC3E}">
        <p14:creationId xmlns:p14="http://schemas.microsoft.com/office/powerpoint/2010/main" val="22633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02CCBD85-BB67-0EEA-6D08-1AE87FE800CB}"/>
              </a:ext>
            </a:extLst>
          </p:cNvPr>
          <p:cNvSpPr/>
          <p:nvPr/>
        </p:nvSpPr>
        <p:spPr>
          <a:xfrm>
            <a:off x="1323973" y="1284192"/>
            <a:ext cx="2647950" cy="9048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AB5566F5-3649-99A5-2504-823930D28D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902208"/>
              </p:ext>
            </p:extLst>
          </p:nvPr>
        </p:nvGraphicFramePr>
        <p:xfrm>
          <a:off x="1323975" y="2200276"/>
          <a:ext cx="7943847" cy="37719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647949">
                  <a:extLst>
                    <a:ext uri="{9D8B030D-6E8A-4147-A177-3AD203B41FA5}">
                      <a16:colId xmlns:a16="http://schemas.microsoft.com/office/drawing/2014/main" val="927639148"/>
                    </a:ext>
                  </a:extLst>
                </a:gridCol>
                <a:gridCol w="2647949">
                  <a:extLst>
                    <a:ext uri="{9D8B030D-6E8A-4147-A177-3AD203B41FA5}">
                      <a16:colId xmlns:a16="http://schemas.microsoft.com/office/drawing/2014/main" val="259181169"/>
                    </a:ext>
                  </a:extLst>
                </a:gridCol>
                <a:gridCol w="2647949">
                  <a:extLst>
                    <a:ext uri="{9D8B030D-6E8A-4147-A177-3AD203B41FA5}">
                      <a16:colId xmlns:a16="http://schemas.microsoft.com/office/drawing/2014/main" val="2280286176"/>
                    </a:ext>
                  </a:extLst>
                </a:gridCol>
              </a:tblGrid>
              <a:tr h="12573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각종 센서 데이터 수집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</a:rPr>
                        <a:t>,</a:t>
                      </a:r>
                      <a:br>
                        <a:rPr lang="en-US" altLang="ko-KR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네트워크 연결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>
                          <a:solidFill>
                            <a:schemeClr val="tx1"/>
                          </a:solidFill>
                        </a:rPr>
                        <a:t>지상부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 복합환경 제어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복합에너지 관리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381846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네트워크로부터</a:t>
                      </a:r>
                      <a:br>
                        <a:rPr lang="en-US" altLang="ko-KR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제어명령 수신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클라우드 서비스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스마트 </a:t>
                      </a:r>
                      <a:r>
                        <a:rPr lang="ko-KR" altLang="en-US" sz="1800" b="0" dirty="0" err="1">
                          <a:solidFill>
                            <a:schemeClr val="tx1"/>
                          </a:solidFill>
                        </a:rPr>
                        <a:t>농작업</a:t>
                      </a:r>
                      <a:br>
                        <a:rPr lang="en-US" altLang="ko-KR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8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로봇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지능형 농기계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610046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농민이 영상을 통해</a:t>
                      </a:r>
                      <a:br>
                        <a:rPr lang="en-US" altLang="ko-KR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직접 원격제어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작물의 </a:t>
                      </a:r>
                      <a:r>
                        <a:rPr lang="ko-KR" altLang="en-US" sz="1800" b="0" dirty="0" err="1">
                          <a:solidFill>
                            <a:schemeClr val="tx1"/>
                          </a:solidFill>
                        </a:rPr>
                        <a:t>지상부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800" b="0" dirty="0" err="1">
                          <a:solidFill>
                            <a:schemeClr val="tx1"/>
                          </a:solidFill>
                        </a:rPr>
                        <a:t>지하부</a:t>
                      </a:r>
                      <a:br>
                        <a:rPr lang="en-US" altLang="ko-KR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생육환경을 자동제어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스마트 온실 시스템과</a:t>
                      </a:r>
                      <a:br>
                        <a:rPr lang="en-US" altLang="ko-KR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최적의 에너지관리와</a:t>
                      </a:r>
                      <a:br>
                        <a:rPr lang="en-US" altLang="ko-KR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로봇 </a:t>
                      </a:r>
                      <a:r>
                        <a:rPr lang="ko-KR" altLang="en-US" sz="1800" b="0" dirty="0" err="1">
                          <a:solidFill>
                            <a:schemeClr val="tx1"/>
                          </a:solidFill>
                        </a:rPr>
                        <a:t>농작업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9418291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8C5F6E2-BDAA-50E9-3218-9AB2B01D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7FBC6632-9EF7-70D6-DDB1-CA65BE0B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세대별 스마트 팜 모델</a:t>
            </a:r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050410AE-8EB1-03EF-673E-BF4A67EAFA30}"/>
              </a:ext>
            </a:extLst>
          </p:cNvPr>
          <p:cNvSpPr/>
          <p:nvPr/>
        </p:nvSpPr>
        <p:spPr>
          <a:xfrm>
            <a:off x="1323975" y="1419224"/>
            <a:ext cx="2647948" cy="596713"/>
          </a:xfrm>
          <a:prstGeom prst="wedgeRectCallout">
            <a:avLst>
              <a:gd name="adj1" fmla="val 19757"/>
              <a:gd name="adj2" fmla="val 638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6E5CBB0-9434-B49B-22E6-37619F2B0AEB}"/>
              </a:ext>
            </a:extLst>
          </p:cNvPr>
          <p:cNvSpPr/>
          <p:nvPr/>
        </p:nvSpPr>
        <p:spPr>
          <a:xfrm>
            <a:off x="3971924" y="1295400"/>
            <a:ext cx="2647950" cy="9048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말풍선: 사각형 11">
            <a:extLst>
              <a:ext uri="{FF2B5EF4-FFF2-40B4-BE49-F238E27FC236}">
                <a16:creationId xmlns:a16="http://schemas.microsoft.com/office/drawing/2014/main" id="{7B74D8BA-DC9A-9700-E02D-DB9BC08E0CB2}"/>
              </a:ext>
            </a:extLst>
          </p:cNvPr>
          <p:cNvSpPr/>
          <p:nvPr/>
        </p:nvSpPr>
        <p:spPr>
          <a:xfrm>
            <a:off x="3971925" y="1419224"/>
            <a:ext cx="2543175" cy="596713"/>
          </a:xfrm>
          <a:prstGeom prst="wedgeRectCallout">
            <a:avLst>
              <a:gd name="adj1" fmla="val 19757"/>
              <a:gd name="adj2" fmla="val 638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A9DE7AEB-84EC-868E-4C53-9FB8E562AB46}"/>
              </a:ext>
            </a:extLst>
          </p:cNvPr>
          <p:cNvSpPr/>
          <p:nvPr/>
        </p:nvSpPr>
        <p:spPr>
          <a:xfrm>
            <a:off x="6619872" y="1295400"/>
            <a:ext cx="2647950" cy="9048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말풍선: 사각형 13">
            <a:extLst>
              <a:ext uri="{FF2B5EF4-FFF2-40B4-BE49-F238E27FC236}">
                <a16:creationId xmlns:a16="http://schemas.microsoft.com/office/drawing/2014/main" id="{F6B5D9BB-A504-1963-0EB8-A9027F93B78E}"/>
              </a:ext>
            </a:extLst>
          </p:cNvPr>
          <p:cNvSpPr/>
          <p:nvPr/>
        </p:nvSpPr>
        <p:spPr>
          <a:xfrm>
            <a:off x="6619873" y="1419224"/>
            <a:ext cx="2647950" cy="596713"/>
          </a:xfrm>
          <a:prstGeom prst="wedgeRectCallout">
            <a:avLst>
              <a:gd name="adj1" fmla="val 19757"/>
              <a:gd name="adj2" fmla="val 638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15" name="사각형: 둥근 한쪽 모서리 14">
            <a:extLst>
              <a:ext uri="{FF2B5EF4-FFF2-40B4-BE49-F238E27FC236}">
                <a16:creationId xmlns:a16="http://schemas.microsoft.com/office/drawing/2014/main" id="{BA523DE7-1EE3-1431-E013-B295B652B14E}"/>
              </a:ext>
            </a:extLst>
          </p:cNvPr>
          <p:cNvSpPr/>
          <p:nvPr/>
        </p:nvSpPr>
        <p:spPr>
          <a:xfrm flipH="1">
            <a:off x="333373" y="2200276"/>
            <a:ext cx="990600" cy="2531968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기본</a:t>
            </a:r>
            <a:b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구성</a:t>
            </a:r>
          </a:p>
        </p:txBody>
      </p:sp>
      <p:sp>
        <p:nvSpPr>
          <p:cNvPr id="17" name="사각형: 둥근 한쪽 모서리 16">
            <a:extLst>
              <a:ext uri="{FF2B5EF4-FFF2-40B4-BE49-F238E27FC236}">
                <a16:creationId xmlns:a16="http://schemas.microsoft.com/office/drawing/2014/main" id="{F4C628F2-40D0-1AC3-8CF6-E88D1B270EE1}"/>
              </a:ext>
            </a:extLst>
          </p:cNvPr>
          <p:cNvSpPr/>
          <p:nvPr/>
        </p:nvSpPr>
        <p:spPr>
          <a:xfrm flipH="1">
            <a:off x="333373" y="4743452"/>
            <a:ext cx="990600" cy="1228724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특징</a:t>
            </a:r>
          </a:p>
        </p:txBody>
      </p:sp>
    </p:spTree>
    <p:extLst>
      <p:ext uri="{BB962C8B-B14F-4D97-AF65-F5344CB8AC3E}">
        <p14:creationId xmlns:p14="http://schemas.microsoft.com/office/powerpoint/2010/main" val="70280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FE2FB720-7F63-C47A-D192-6C7D6BE52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331990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BECF9D6-3398-6C2B-1799-21A7C815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A116493-C6F9-29B5-EBF8-32F1DBA9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스마트 팜 분야 시장규모</a:t>
            </a:r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E897840E-0FAC-10DF-3A04-1ECCF95E1DB3}"/>
              </a:ext>
            </a:extLst>
          </p:cNvPr>
          <p:cNvSpPr/>
          <p:nvPr/>
        </p:nvSpPr>
        <p:spPr>
          <a:xfrm>
            <a:off x="3076018" y="2505075"/>
            <a:ext cx="1895476" cy="323850"/>
          </a:xfrm>
          <a:prstGeom prst="wedgeRoundRectCallout">
            <a:avLst>
              <a:gd name="adj1" fmla="val -26361"/>
              <a:gd name="adj2" fmla="val 9779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지능형 농작업기</a:t>
            </a:r>
          </a:p>
        </p:txBody>
      </p:sp>
    </p:spTree>
    <p:extLst>
      <p:ext uri="{BB962C8B-B14F-4D97-AF65-F5344CB8AC3E}">
        <p14:creationId xmlns:p14="http://schemas.microsoft.com/office/powerpoint/2010/main" val="108339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8BD2BD3-F888-7DA3-0B67-0C2C3B4F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8648-1E82-448F-96AE-C36A4C943CA3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020DBB6-6288-FC6D-3C90-072D207A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스마트 팜의 적용</a:t>
            </a:r>
          </a:p>
        </p:txBody>
      </p:sp>
      <p:sp>
        <p:nvSpPr>
          <p:cNvPr id="6" name="사각형: 잘린 대각선 방향 모서리 5">
            <a:extLst>
              <a:ext uri="{FF2B5EF4-FFF2-40B4-BE49-F238E27FC236}">
                <a16:creationId xmlns:a16="http://schemas.microsoft.com/office/drawing/2014/main" id="{E174F28C-26CE-EC67-BF92-9C16AB178D42}"/>
              </a:ext>
            </a:extLst>
          </p:cNvPr>
          <p:cNvSpPr/>
          <p:nvPr/>
        </p:nvSpPr>
        <p:spPr>
          <a:xfrm>
            <a:off x="5086350" y="1266825"/>
            <a:ext cx="4524375" cy="5089527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사각형: 빗면 12">
            <a:extLst>
              <a:ext uri="{FF2B5EF4-FFF2-40B4-BE49-F238E27FC236}">
                <a16:creationId xmlns:a16="http://schemas.microsoft.com/office/drawing/2014/main" id="{86A11A29-09F0-45A1-F8A3-F654A56A3E65}"/>
              </a:ext>
            </a:extLst>
          </p:cNvPr>
          <p:cNvSpPr/>
          <p:nvPr/>
        </p:nvSpPr>
        <p:spPr>
          <a:xfrm>
            <a:off x="5353050" y="1743075"/>
            <a:ext cx="1200150" cy="561975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잘린 위쪽 모서리 14">
            <a:extLst>
              <a:ext uri="{FF2B5EF4-FFF2-40B4-BE49-F238E27FC236}">
                <a16:creationId xmlns:a16="http://schemas.microsoft.com/office/drawing/2014/main" id="{CBC4EA82-487F-2E93-0C14-A863F712DF5C}"/>
              </a:ext>
            </a:extLst>
          </p:cNvPr>
          <p:cNvSpPr/>
          <p:nvPr/>
        </p:nvSpPr>
        <p:spPr>
          <a:xfrm>
            <a:off x="5591175" y="2657475"/>
            <a:ext cx="1085850" cy="561975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왼쪽/오른쪽 16">
            <a:extLst>
              <a:ext uri="{FF2B5EF4-FFF2-40B4-BE49-F238E27FC236}">
                <a16:creationId xmlns:a16="http://schemas.microsoft.com/office/drawing/2014/main" id="{8EC7DBE7-A72B-7E5C-9A35-9E8E37B7CA50}"/>
              </a:ext>
            </a:extLst>
          </p:cNvPr>
          <p:cNvSpPr/>
          <p:nvPr/>
        </p:nvSpPr>
        <p:spPr>
          <a:xfrm>
            <a:off x="5972176" y="3457575"/>
            <a:ext cx="2904014" cy="561975"/>
          </a:xfrm>
          <a:prstGeom prst="leftRightArrow">
            <a:avLst>
              <a:gd name="adj1" fmla="val 100000"/>
              <a:gd name="adj2" fmla="val 347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위쪽 모서리의 한쪽은 둥글고 다른 한쪽은 잘림 17">
            <a:extLst>
              <a:ext uri="{FF2B5EF4-FFF2-40B4-BE49-F238E27FC236}">
                <a16:creationId xmlns:a16="http://schemas.microsoft.com/office/drawing/2014/main" id="{9900A971-A1F9-53B4-2CFF-3BD914F27A73}"/>
              </a:ext>
            </a:extLst>
          </p:cNvPr>
          <p:cNvSpPr/>
          <p:nvPr/>
        </p:nvSpPr>
        <p:spPr>
          <a:xfrm>
            <a:off x="7587217" y="4860927"/>
            <a:ext cx="1656240" cy="466725"/>
          </a:xfrm>
          <a:prstGeom prst="snip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위쪽 모서리의 한쪽은 둥글고 다른 한쪽은 잘림 18">
            <a:extLst>
              <a:ext uri="{FF2B5EF4-FFF2-40B4-BE49-F238E27FC236}">
                <a16:creationId xmlns:a16="http://schemas.microsoft.com/office/drawing/2014/main" id="{985277D5-B762-45EF-0B06-49D2441D8797}"/>
              </a:ext>
            </a:extLst>
          </p:cNvPr>
          <p:cNvSpPr/>
          <p:nvPr/>
        </p:nvSpPr>
        <p:spPr>
          <a:xfrm flipH="1">
            <a:off x="5591175" y="4860927"/>
            <a:ext cx="1656240" cy="466725"/>
          </a:xfrm>
          <a:prstGeom prst="snip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설명선: 오른쪽 화살표 19">
            <a:extLst>
              <a:ext uri="{FF2B5EF4-FFF2-40B4-BE49-F238E27FC236}">
                <a16:creationId xmlns:a16="http://schemas.microsoft.com/office/drawing/2014/main" id="{0ED61D9A-E8A4-11B4-E2F7-0355032C4436}"/>
              </a:ext>
            </a:extLst>
          </p:cNvPr>
          <p:cNvSpPr/>
          <p:nvPr/>
        </p:nvSpPr>
        <p:spPr>
          <a:xfrm>
            <a:off x="5781675" y="5648325"/>
            <a:ext cx="1656240" cy="520704"/>
          </a:xfrm>
          <a:prstGeom prst="right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63E885A-8676-1637-26CC-1E2EC320F11D}"/>
              </a:ext>
            </a:extLst>
          </p:cNvPr>
          <p:cNvGrpSpPr/>
          <p:nvPr/>
        </p:nvGrpSpPr>
        <p:grpSpPr>
          <a:xfrm>
            <a:off x="295275" y="1266825"/>
            <a:ext cx="5507000" cy="5113620"/>
            <a:chOff x="295275" y="1266825"/>
            <a:chExt cx="5507000" cy="5113620"/>
          </a:xfrm>
        </p:grpSpPr>
        <p:sp>
          <p:nvSpPr>
            <p:cNvPr id="5" name="사각형: 잘린 대각선 방향 모서리 4">
              <a:extLst>
                <a:ext uri="{FF2B5EF4-FFF2-40B4-BE49-F238E27FC236}">
                  <a16:creationId xmlns:a16="http://schemas.microsoft.com/office/drawing/2014/main" id="{56F57CDA-AE35-9E71-25C6-52701AD07887}"/>
                </a:ext>
              </a:extLst>
            </p:cNvPr>
            <p:cNvSpPr/>
            <p:nvPr/>
          </p:nvSpPr>
          <p:spPr>
            <a:xfrm>
              <a:off x="295275" y="1266825"/>
              <a:ext cx="4524375" cy="508952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D5DBDE3-30CE-DE62-1CA6-A602EDCD181A}"/>
                </a:ext>
              </a:extLst>
            </p:cNvPr>
            <p:cNvSpPr/>
            <p:nvPr/>
          </p:nvSpPr>
          <p:spPr>
            <a:xfrm>
              <a:off x="533400" y="1647825"/>
              <a:ext cx="1133475" cy="55245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지능화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06556C-96EF-88CC-5AD7-EC6E56D359A5}"/>
                </a:ext>
              </a:extLst>
            </p:cNvPr>
            <p:cNvSpPr/>
            <p:nvPr/>
          </p:nvSpPr>
          <p:spPr>
            <a:xfrm>
              <a:off x="1176336" y="2305050"/>
              <a:ext cx="1133475" cy="55245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연결화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020CFD9-48EA-8C97-A329-BA365EFDBF75}"/>
                </a:ext>
              </a:extLst>
            </p:cNvPr>
            <p:cNvSpPr/>
            <p:nvPr/>
          </p:nvSpPr>
          <p:spPr>
            <a:xfrm>
              <a:off x="1795462" y="1647825"/>
              <a:ext cx="1133475" cy="55245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자동화</a:t>
              </a:r>
            </a:p>
          </p:txBody>
        </p:sp>
        <p:sp>
          <p:nvSpPr>
            <p:cNvPr id="10" name="순서도: 순차적 액세스 저장소 9">
              <a:extLst>
                <a:ext uri="{FF2B5EF4-FFF2-40B4-BE49-F238E27FC236}">
                  <a16:creationId xmlns:a16="http://schemas.microsoft.com/office/drawing/2014/main" id="{4CC76C6A-67C0-20A9-C3D4-DC2F382B3DB0}"/>
                </a:ext>
              </a:extLst>
            </p:cNvPr>
            <p:cNvSpPr/>
            <p:nvPr/>
          </p:nvSpPr>
          <p:spPr>
            <a:xfrm flipH="1">
              <a:off x="3014662" y="2520943"/>
              <a:ext cx="1704975" cy="417519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계량화</a:t>
              </a:r>
            </a:p>
          </p:txBody>
        </p:sp>
        <p:sp>
          <p:nvSpPr>
            <p:cNvPr id="22" name="순서도: 순차적 액세스 저장소 21">
              <a:extLst>
                <a:ext uri="{FF2B5EF4-FFF2-40B4-BE49-F238E27FC236}">
                  <a16:creationId xmlns:a16="http://schemas.microsoft.com/office/drawing/2014/main" id="{DD4166D0-5F66-F7CD-8A22-5E4CA3EF2333}"/>
                </a:ext>
              </a:extLst>
            </p:cNvPr>
            <p:cNvSpPr/>
            <p:nvPr/>
          </p:nvSpPr>
          <p:spPr>
            <a:xfrm flipV="1">
              <a:off x="3014661" y="2938462"/>
              <a:ext cx="1704975" cy="417519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1A3532-6116-205A-31D3-4581AF1ECC4E}"/>
                </a:ext>
              </a:extLst>
            </p:cNvPr>
            <p:cNvSpPr txBox="1"/>
            <p:nvPr/>
          </p:nvSpPr>
          <p:spPr>
            <a:xfrm>
              <a:off x="3519489" y="2962555"/>
              <a:ext cx="833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>
                  <a:latin typeface="굴림" panose="020B0600000101010101" pitchFamily="50" charset="-127"/>
                  <a:ea typeface="굴림" panose="020B0600000101010101" pitchFamily="50" charset="-127"/>
                </a:rPr>
                <a:t>축산</a:t>
              </a:r>
            </a:p>
          </p:txBody>
        </p:sp>
        <p:sp>
          <p:nvSpPr>
            <p:cNvPr id="26" name="화살표: 오각형 25">
              <a:extLst>
                <a:ext uri="{FF2B5EF4-FFF2-40B4-BE49-F238E27FC236}">
                  <a16:creationId xmlns:a16="http://schemas.microsoft.com/office/drawing/2014/main" id="{8056DE94-DC7E-D3CA-BF88-F100FDD198B1}"/>
                </a:ext>
              </a:extLst>
            </p:cNvPr>
            <p:cNvSpPr/>
            <p:nvPr/>
          </p:nvSpPr>
          <p:spPr>
            <a:xfrm>
              <a:off x="1795462" y="3606801"/>
              <a:ext cx="967343" cy="666750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과수</a:t>
              </a:r>
            </a:p>
          </p:txBody>
        </p:sp>
        <p:sp>
          <p:nvSpPr>
            <p:cNvPr id="27" name="화살표: 오각형 26">
              <a:extLst>
                <a:ext uri="{FF2B5EF4-FFF2-40B4-BE49-F238E27FC236}">
                  <a16:creationId xmlns:a16="http://schemas.microsoft.com/office/drawing/2014/main" id="{FFF84CA6-CB8B-319A-AFEB-A3197000850E}"/>
                </a:ext>
              </a:extLst>
            </p:cNvPr>
            <p:cNvSpPr/>
            <p:nvPr/>
          </p:nvSpPr>
          <p:spPr>
            <a:xfrm flipH="1">
              <a:off x="851932" y="3609975"/>
              <a:ext cx="967343" cy="666750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원예</a:t>
              </a:r>
            </a:p>
          </p:txBody>
        </p:sp>
        <p:sp>
          <p:nvSpPr>
            <p:cNvPr id="28" name="사다리꼴 27">
              <a:extLst>
                <a:ext uri="{FF2B5EF4-FFF2-40B4-BE49-F238E27FC236}">
                  <a16:creationId xmlns:a16="http://schemas.microsoft.com/office/drawing/2014/main" id="{A48D3539-8197-C7EF-74FD-EDE8E5F52FB9}"/>
                </a:ext>
              </a:extLst>
            </p:cNvPr>
            <p:cNvSpPr/>
            <p:nvPr/>
          </p:nvSpPr>
          <p:spPr>
            <a:xfrm>
              <a:off x="1335603" y="4376740"/>
              <a:ext cx="1069181" cy="936624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농촌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29" name="다이어그램 28">
              <a:extLst>
                <a:ext uri="{FF2B5EF4-FFF2-40B4-BE49-F238E27FC236}">
                  <a16:creationId xmlns:a16="http://schemas.microsoft.com/office/drawing/2014/main" id="{5322A694-2839-0878-7E2B-A5BFF54ECEE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13048915"/>
                </p:ext>
              </p:extLst>
            </p:nvPr>
          </p:nvGraphicFramePr>
          <p:xfrm>
            <a:off x="1385570" y="3998675"/>
            <a:ext cx="4416705" cy="23817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36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76</TotalTime>
  <Words>132</Words>
  <Application>Microsoft Office PowerPoint</Application>
  <PresentationFormat>A4 용지(210x297mm)</PresentationFormat>
  <Paragraphs>49</Paragraphs>
  <Slides>6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Office 테마</vt:lpstr>
      <vt:lpstr>PowerPoint 프레젠테이션</vt:lpstr>
      <vt:lpstr>목차</vt:lpstr>
      <vt:lpstr>1. 스마트 팜의 의미</vt:lpstr>
      <vt:lpstr>2. 세대별 스마트 팜 모델</vt:lpstr>
      <vt:lpstr>3. 스마트 팜 분야 시장규모</vt:lpstr>
      <vt:lpstr>4. 스마트 팜의 적용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민진 계</dc:creator>
  <cp:lastModifiedBy>민진 계</cp:lastModifiedBy>
  <cp:revision>1</cp:revision>
  <dcterms:created xsi:type="dcterms:W3CDTF">2026-06-28T06:54:10Z</dcterms:created>
  <dcterms:modified xsi:type="dcterms:W3CDTF">2026-06-28T08:37:05Z</dcterms:modified>
</cp:coreProperties>
</file>