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9" d="100"/>
          <a:sy n="49" d="100"/>
        </p:scale>
        <p:origin x="-102" y="-5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굴림" panose="020B0600000101010101" pitchFamily="50" charset="-127"/>
                <a:ea typeface="굴림" panose="020B0600000101010101" pitchFamily="50" charset="-127"/>
              </a:defRPr>
            </a:pPr>
            <a:r>
              <a:rPr lang="ko-KR" altLang="en-US" sz="2000" smtClean="0">
                <a:latin typeface="굴림" panose="020B0600000101010101" pitchFamily="50" charset="-127"/>
                <a:ea typeface="굴림" panose="020B0600000101010101" pitchFamily="50" charset="-127"/>
              </a:rPr>
              <a:t>민속마을 건물현황 및 지정면적</a:t>
            </a:r>
            <a:endParaRPr lang="ko-KR" sz="2000">
              <a:latin typeface="굴림" panose="020B0600000101010101" pitchFamily="50" charset="-127"/>
              <a:ea typeface="굴림" panose="020B0600000101010101" pitchFamily="50" charset="-127"/>
            </a:endParaRPr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와가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성읍민속</c:v>
                </c:pt>
                <c:pt idx="1">
                  <c:v>월성양동</c:v>
                </c:pt>
                <c:pt idx="2">
                  <c:v>고성왕곡</c:v>
                </c:pt>
                <c:pt idx="3">
                  <c:v>아산외암</c:v>
                </c:pt>
                <c:pt idx="4">
                  <c:v>성주한개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18</c:v>
                </c:pt>
                <c:pt idx="1">
                  <c:v>224</c:v>
                </c:pt>
                <c:pt idx="2">
                  <c:v>35</c:v>
                </c:pt>
                <c:pt idx="3">
                  <c:v>57</c:v>
                </c:pt>
                <c:pt idx="4">
                  <c:v>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311872"/>
        <c:axId val="213313408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면적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성읍민속</c:v>
                </c:pt>
                <c:pt idx="1">
                  <c:v>월성양동</c:v>
                </c:pt>
                <c:pt idx="2">
                  <c:v>고성왕곡</c:v>
                </c:pt>
                <c:pt idx="3">
                  <c:v>아산외암</c:v>
                </c:pt>
                <c:pt idx="4">
                  <c:v>성주한개</c:v>
                </c:pt>
              </c:strCache>
            </c:strRef>
          </c:cat>
          <c:val>
            <c:numRef>
              <c:f>Sheet1!$B$3:$F$3</c:f>
              <c:numCache>
                <c:formatCode>_(* #,##0_);_(* \(#,##0\);_(* "-"_);_(@_)</c:formatCode>
                <c:ptCount val="5"/>
                <c:pt idx="0">
                  <c:v>794213</c:v>
                </c:pt>
                <c:pt idx="1">
                  <c:v>969119</c:v>
                </c:pt>
                <c:pt idx="2">
                  <c:v>180741</c:v>
                </c:pt>
                <c:pt idx="3">
                  <c:v>214393</c:v>
                </c:pt>
                <c:pt idx="4">
                  <c:v>201637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591360"/>
        <c:axId val="214546688"/>
      </c:lineChart>
      <c:catAx>
        <c:axId val="213311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213313408"/>
        <c:crosses val="autoZero"/>
        <c:auto val="1"/>
        <c:lblAlgn val="ctr"/>
        <c:lblOffset val="100"/>
        <c:noMultiLvlLbl val="0"/>
      </c:catAx>
      <c:valAx>
        <c:axId val="213313408"/>
        <c:scaling>
          <c:orientation val="minMax"/>
          <c:max val="270"/>
        </c:scaling>
        <c:delete val="0"/>
        <c:axPos val="l"/>
        <c:numFmt formatCode="General" sourceLinked="1"/>
        <c:majorTickMark val="out"/>
        <c:minorTickMark val="none"/>
        <c:tickLblPos val="nextTo"/>
        <c:crossAx val="213311872"/>
        <c:crosses val="autoZero"/>
        <c:crossBetween val="between"/>
        <c:majorUnit val="90"/>
      </c:valAx>
      <c:valAx>
        <c:axId val="214546688"/>
        <c:scaling>
          <c:orientation val="minMax"/>
        </c:scaling>
        <c:delete val="0"/>
        <c:axPos val="r"/>
        <c:numFmt formatCode="#,##0_);[Red]\(#,##0\)" sourceLinked="0"/>
        <c:majorTickMark val="out"/>
        <c:minorTickMark val="none"/>
        <c:tickLblPos val="nextTo"/>
        <c:crossAx val="214591360"/>
        <c:crosses val="max"/>
        <c:crossBetween val="between"/>
        <c:majorUnit val="400000"/>
      </c:valAx>
      <c:catAx>
        <c:axId val="214591360"/>
        <c:scaling>
          <c:orientation val="minMax"/>
        </c:scaling>
        <c:delete val="1"/>
        <c:axPos val="b"/>
        <c:majorTickMark val="out"/>
        <c:minorTickMark val="none"/>
        <c:tickLblPos val="nextTo"/>
        <c:crossAx val="21454668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2F582-E3C6-408C-A3A1-51495D319528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</dgm:pt>
    <dgm:pt modelId="{0EDA5971-602F-48A1-82C0-E32ECB3A8D85}">
      <dgm:prSet phldrT="[텍스트]" custT="1"/>
      <dgm:spPr/>
      <dgm:t>
        <a:bodyPr/>
        <a:lstStyle/>
        <a:p>
          <a:pPr latinLnBrk="1"/>
          <a:r>
            <a:rPr lang="ko-KR" altLang="en-US" sz="1800" b="1" dirty="0" smtClean="0">
              <a:latin typeface="굴림" panose="020B0600000101010101" pitchFamily="50" charset="-127"/>
              <a:ea typeface="굴림" panose="020B0600000101010101" pitchFamily="50" charset="-127"/>
            </a:rPr>
            <a:t>역량</a:t>
          </a:r>
          <a:r>
            <a:rPr lang="en-US" altLang="ko-KR" sz="1800" b="1" dirty="0" smtClean="0">
              <a:latin typeface="굴림" panose="020B0600000101010101" pitchFamily="50" charset="-127"/>
              <a:ea typeface="굴림" panose="020B0600000101010101" pitchFamily="50" charset="-127"/>
            </a:rPr>
            <a:t/>
          </a:r>
          <a:br>
            <a:rPr lang="en-US" altLang="ko-KR" sz="1800" b="1" dirty="0" smtClean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b="1" dirty="0" smtClean="0">
              <a:latin typeface="굴림" panose="020B0600000101010101" pitchFamily="50" charset="-127"/>
              <a:ea typeface="굴림" panose="020B0600000101010101" pitchFamily="50" charset="-127"/>
            </a:rPr>
            <a:t>강화</a:t>
          </a:r>
          <a:endParaRPr lang="ko-KR" altLang="en-US" sz="1800" b="1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A6E1034-2CEB-4AE3-8991-C7E0B24DD17A}" type="parTrans" cxnId="{395C734B-ABB2-4124-85C5-5384F0855BA1}">
      <dgm:prSet/>
      <dgm:spPr/>
      <dgm:t>
        <a:bodyPr/>
        <a:lstStyle/>
        <a:p>
          <a:pPr latinLnBrk="1"/>
          <a:endParaRPr lang="ko-KR" altLang="en-US" sz="1800" b="1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9530032-DF90-4D0C-B494-CEA21067EDA5}" type="sibTrans" cxnId="{395C734B-ABB2-4124-85C5-5384F0855BA1}">
      <dgm:prSet/>
      <dgm:spPr/>
      <dgm:t>
        <a:bodyPr/>
        <a:lstStyle/>
        <a:p>
          <a:pPr latinLnBrk="1"/>
          <a:endParaRPr lang="ko-KR" altLang="en-US" sz="1800" b="1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DB85783E-5953-47CE-AB7F-C9F0543A93B3}">
      <dgm:prSet phldrT="[텍스트]" custT="1"/>
      <dgm:spPr/>
      <dgm:t>
        <a:bodyPr/>
        <a:lstStyle/>
        <a:p>
          <a:pPr latinLnBrk="1"/>
          <a:r>
            <a:rPr lang="ko-KR" altLang="en-US" sz="1800" b="1" dirty="0" err="1" smtClean="0">
              <a:latin typeface="굴림" panose="020B0600000101010101" pitchFamily="50" charset="-127"/>
              <a:ea typeface="굴림" panose="020B0600000101010101" pitchFamily="50" charset="-127"/>
            </a:rPr>
            <a:t>합리적보전</a:t>
          </a:r>
          <a:endParaRPr lang="ko-KR" altLang="en-US" sz="1800" b="1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4527D40-4919-4F60-9BCA-68BF6BABA17D}" type="parTrans" cxnId="{EA1A9997-E42E-4470-A196-1F3FD0935112}">
      <dgm:prSet/>
      <dgm:spPr/>
      <dgm:t>
        <a:bodyPr/>
        <a:lstStyle/>
        <a:p>
          <a:pPr latinLnBrk="1"/>
          <a:endParaRPr lang="ko-KR" altLang="en-US" sz="1800" b="1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3B5AF5EA-E845-490B-8434-7452F1D9D805}" type="sibTrans" cxnId="{EA1A9997-E42E-4470-A196-1F3FD0935112}">
      <dgm:prSet/>
      <dgm:spPr/>
      <dgm:t>
        <a:bodyPr/>
        <a:lstStyle/>
        <a:p>
          <a:pPr latinLnBrk="1"/>
          <a:endParaRPr lang="ko-KR" altLang="en-US" sz="1800" b="1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DB3DDF3-3894-4FEF-9AC8-E56562E8F886}">
      <dgm:prSet phldrT="[텍스트]" custT="1"/>
      <dgm:spPr/>
      <dgm:t>
        <a:bodyPr/>
        <a:lstStyle/>
        <a:p>
          <a:pPr latinLnBrk="1"/>
          <a:r>
            <a:rPr lang="ko-KR" altLang="en-US" sz="1800" b="1" dirty="0" err="1" smtClean="0">
              <a:latin typeface="굴림" panose="020B0600000101010101" pitchFamily="50" charset="-127"/>
              <a:ea typeface="굴림" panose="020B0600000101010101" pitchFamily="50" charset="-127"/>
            </a:rPr>
            <a:t>협력적관리</a:t>
          </a:r>
          <a:endParaRPr lang="ko-KR" altLang="en-US" sz="1800" b="1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13D3ACE-3970-41A6-BF60-2A51E9633957}" type="parTrans" cxnId="{945F4D57-4FDD-4DA8-BDAD-1CE7FAC28223}">
      <dgm:prSet/>
      <dgm:spPr/>
      <dgm:t>
        <a:bodyPr/>
        <a:lstStyle/>
        <a:p>
          <a:pPr latinLnBrk="1"/>
          <a:endParaRPr lang="ko-KR" altLang="en-US" sz="1800" b="1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B3CBC94-3F71-4B82-B81D-335A31232819}" type="sibTrans" cxnId="{945F4D57-4FDD-4DA8-BDAD-1CE7FAC28223}">
      <dgm:prSet/>
      <dgm:spPr/>
      <dgm:t>
        <a:bodyPr/>
        <a:lstStyle/>
        <a:p>
          <a:pPr latinLnBrk="1"/>
          <a:endParaRPr lang="ko-KR" altLang="en-US" sz="1800" b="1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41E54F4-8B51-48F2-8D10-2B71CB2BBCBA}">
      <dgm:prSet phldrT="[텍스트]" custT="1"/>
      <dgm:spPr/>
      <dgm:t>
        <a:bodyPr/>
        <a:lstStyle/>
        <a:p>
          <a:pPr latinLnBrk="1"/>
          <a:r>
            <a:rPr lang="ko-KR" altLang="en-US" sz="1800" b="1" dirty="0" smtClean="0">
              <a:latin typeface="굴림" panose="020B0600000101010101" pitchFamily="50" charset="-127"/>
              <a:ea typeface="굴림" panose="020B0600000101010101" pitchFamily="50" charset="-127"/>
            </a:rPr>
            <a:t>가치</a:t>
          </a:r>
          <a:r>
            <a:rPr lang="en-US" altLang="ko-KR" sz="1800" b="1" dirty="0" smtClean="0">
              <a:latin typeface="굴림" panose="020B0600000101010101" pitchFamily="50" charset="-127"/>
              <a:ea typeface="굴림" panose="020B0600000101010101" pitchFamily="50" charset="-127"/>
            </a:rPr>
            <a:t/>
          </a:r>
          <a:br>
            <a:rPr lang="en-US" altLang="ko-KR" sz="1800" b="1" dirty="0" smtClean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b="1" dirty="0" smtClean="0">
              <a:latin typeface="굴림" panose="020B0600000101010101" pitchFamily="50" charset="-127"/>
              <a:ea typeface="굴림" panose="020B0600000101010101" pitchFamily="50" charset="-127"/>
            </a:rPr>
            <a:t>활용</a:t>
          </a:r>
          <a:endParaRPr lang="ko-KR" altLang="en-US" sz="1800" b="1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3D8ED66-2299-49AA-B081-9A90DC532E88}" type="parTrans" cxnId="{31541046-4449-4F85-A236-1F4362CAF699}">
      <dgm:prSet/>
      <dgm:spPr/>
      <dgm:t>
        <a:bodyPr/>
        <a:lstStyle/>
        <a:p>
          <a:pPr latinLnBrk="1"/>
          <a:endParaRPr lang="ko-KR" altLang="en-US" sz="1800" b="1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55C2895-ECF1-4910-9341-8CE338442EDD}" type="sibTrans" cxnId="{31541046-4449-4F85-A236-1F4362CAF699}">
      <dgm:prSet/>
      <dgm:spPr/>
      <dgm:t>
        <a:bodyPr/>
        <a:lstStyle/>
        <a:p>
          <a:pPr latinLnBrk="1"/>
          <a:endParaRPr lang="ko-KR" altLang="en-US" sz="1800" b="1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6C14504-2446-472F-A795-07FD65DD4948}" type="pres">
      <dgm:prSet presAssocID="{9992F582-E3C6-408C-A3A1-51495D319528}" presName="compositeShape" presStyleCnt="0">
        <dgm:presLayoutVars>
          <dgm:dir/>
          <dgm:resizeHandles/>
        </dgm:presLayoutVars>
      </dgm:prSet>
      <dgm:spPr/>
    </dgm:pt>
    <dgm:pt modelId="{A5FE6E11-092A-46A3-8C77-E1009502DCA0}" type="pres">
      <dgm:prSet presAssocID="{9992F582-E3C6-408C-A3A1-51495D319528}" presName="pyramid" presStyleLbl="node1" presStyleIdx="0" presStyleCnt="1" custLinFactNeighborX="-46150" custLinFactNeighborY="6254"/>
      <dgm:spPr/>
    </dgm:pt>
    <dgm:pt modelId="{E3054857-D83C-4185-9CAF-BA8B96224D6F}" type="pres">
      <dgm:prSet presAssocID="{9992F582-E3C6-408C-A3A1-51495D319528}" presName="theList" presStyleCnt="0"/>
      <dgm:spPr/>
    </dgm:pt>
    <dgm:pt modelId="{C584AF43-5227-4156-B5C1-DF5E3FCA24AE}" type="pres">
      <dgm:prSet presAssocID="{0EDA5971-602F-48A1-82C0-E32ECB3A8D85}" presName="aNode" presStyleLbl="fgAcc1" presStyleIdx="0" presStyleCnt="4" custLinFactY="2614" custLinFactNeighborX="-47369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91C9B3-5E0B-462F-909F-E6216913575F}" type="pres">
      <dgm:prSet presAssocID="{0EDA5971-602F-48A1-82C0-E32ECB3A8D85}" presName="aSpace" presStyleCnt="0"/>
      <dgm:spPr/>
    </dgm:pt>
    <dgm:pt modelId="{A906983E-226C-4E66-A4D0-66034A84F5BD}" type="pres">
      <dgm:prSet presAssocID="{DB85783E-5953-47CE-AB7F-C9F0543A93B3}" presName="aNode" presStyleLbl="fgAcc1" presStyleIdx="1" presStyleCnt="4" custLinFactY="2614" custLinFactNeighborX="-47369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D06416E-466E-48EC-9908-BA2C4B7B515B}" type="pres">
      <dgm:prSet presAssocID="{DB85783E-5953-47CE-AB7F-C9F0543A93B3}" presName="aSpace" presStyleCnt="0"/>
      <dgm:spPr/>
    </dgm:pt>
    <dgm:pt modelId="{E7E3867F-26BF-4EAB-A037-BB6363CA3278}" type="pres">
      <dgm:prSet presAssocID="{9DB3DDF3-3894-4FEF-9AC8-E56562E8F886}" presName="aNode" presStyleLbl="fgAcc1" presStyleIdx="2" presStyleCnt="4" custLinFactY="2614" custLinFactNeighborX="-47369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D24BE8-0085-4284-881B-1F9D894DEC59}" type="pres">
      <dgm:prSet presAssocID="{9DB3DDF3-3894-4FEF-9AC8-E56562E8F886}" presName="aSpace" presStyleCnt="0"/>
      <dgm:spPr/>
    </dgm:pt>
    <dgm:pt modelId="{8BEBB8EE-B8F9-4121-8600-E9C71F6F19A2}" type="pres">
      <dgm:prSet presAssocID="{541E54F4-8B51-48F2-8D10-2B71CB2BBCBA}" presName="aNode" presStyleLbl="fgAcc1" presStyleIdx="3" presStyleCnt="4" custLinFactY="2614" custLinFactNeighborX="-47369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7DDA3E-BE45-475F-9127-635EFDACBD58}" type="pres">
      <dgm:prSet presAssocID="{541E54F4-8B51-48F2-8D10-2B71CB2BBCBA}" presName="aSpace" presStyleCnt="0"/>
      <dgm:spPr/>
    </dgm:pt>
  </dgm:ptLst>
  <dgm:cxnLst>
    <dgm:cxn modelId="{55149B64-3192-40DC-8A85-E765A723EC68}" type="presOf" srcId="{DB85783E-5953-47CE-AB7F-C9F0543A93B3}" destId="{A906983E-226C-4E66-A4D0-66034A84F5BD}" srcOrd="0" destOrd="0" presId="urn:microsoft.com/office/officeart/2005/8/layout/pyramid2"/>
    <dgm:cxn modelId="{E78CC5BD-9DF7-4F45-AE2F-B53C91DBE199}" type="presOf" srcId="{541E54F4-8B51-48F2-8D10-2B71CB2BBCBA}" destId="{8BEBB8EE-B8F9-4121-8600-E9C71F6F19A2}" srcOrd="0" destOrd="0" presId="urn:microsoft.com/office/officeart/2005/8/layout/pyramid2"/>
    <dgm:cxn modelId="{EA1A9997-E42E-4470-A196-1F3FD0935112}" srcId="{9992F582-E3C6-408C-A3A1-51495D319528}" destId="{DB85783E-5953-47CE-AB7F-C9F0543A93B3}" srcOrd="1" destOrd="0" parTransId="{C4527D40-4919-4F60-9BCA-68BF6BABA17D}" sibTransId="{3B5AF5EA-E845-490B-8434-7452F1D9D805}"/>
    <dgm:cxn modelId="{8A02DA7F-0BDD-4137-A4A7-3B9A67FC89EC}" type="presOf" srcId="{9992F582-E3C6-408C-A3A1-51495D319528}" destId="{E6C14504-2446-472F-A795-07FD65DD4948}" srcOrd="0" destOrd="0" presId="urn:microsoft.com/office/officeart/2005/8/layout/pyramid2"/>
    <dgm:cxn modelId="{395C734B-ABB2-4124-85C5-5384F0855BA1}" srcId="{9992F582-E3C6-408C-A3A1-51495D319528}" destId="{0EDA5971-602F-48A1-82C0-E32ECB3A8D85}" srcOrd="0" destOrd="0" parTransId="{AA6E1034-2CEB-4AE3-8991-C7E0B24DD17A}" sibTransId="{59530032-DF90-4D0C-B494-CEA21067EDA5}"/>
    <dgm:cxn modelId="{7724B39E-AC78-419C-8491-0706C6AEBB62}" type="presOf" srcId="{0EDA5971-602F-48A1-82C0-E32ECB3A8D85}" destId="{C584AF43-5227-4156-B5C1-DF5E3FCA24AE}" srcOrd="0" destOrd="0" presId="urn:microsoft.com/office/officeart/2005/8/layout/pyramid2"/>
    <dgm:cxn modelId="{31541046-4449-4F85-A236-1F4362CAF699}" srcId="{9992F582-E3C6-408C-A3A1-51495D319528}" destId="{541E54F4-8B51-48F2-8D10-2B71CB2BBCBA}" srcOrd="3" destOrd="0" parTransId="{53D8ED66-2299-49AA-B081-9A90DC532E88}" sibTransId="{B55C2895-ECF1-4910-9341-8CE338442EDD}"/>
    <dgm:cxn modelId="{590B02B6-13F4-48E4-B7FB-DB9B3072CCD9}" type="presOf" srcId="{9DB3DDF3-3894-4FEF-9AC8-E56562E8F886}" destId="{E7E3867F-26BF-4EAB-A037-BB6363CA3278}" srcOrd="0" destOrd="0" presId="urn:microsoft.com/office/officeart/2005/8/layout/pyramid2"/>
    <dgm:cxn modelId="{945F4D57-4FDD-4DA8-BDAD-1CE7FAC28223}" srcId="{9992F582-E3C6-408C-A3A1-51495D319528}" destId="{9DB3DDF3-3894-4FEF-9AC8-E56562E8F886}" srcOrd="2" destOrd="0" parTransId="{013D3ACE-3970-41A6-BF60-2A51E9633957}" sibTransId="{4B3CBC94-3F71-4B82-B81D-335A31232819}"/>
    <dgm:cxn modelId="{0A0F4378-E160-4D8C-8EA2-07B0FE9B030F}" type="presParOf" srcId="{E6C14504-2446-472F-A795-07FD65DD4948}" destId="{A5FE6E11-092A-46A3-8C77-E1009502DCA0}" srcOrd="0" destOrd="0" presId="urn:microsoft.com/office/officeart/2005/8/layout/pyramid2"/>
    <dgm:cxn modelId="{98CAE690-7934-4BA2-BFE8-26B8DA9B4C8D}" type="presParOf" srcId="{E6C14504-2446-472F-A795-07FD65DD4948}" destId="{E3054857-D83C-4185-9CAF-BA8B96224D6F}" srcOrd="1" destOrd="0" presId="urn:microsoft.com/office/officeart/2005/8/layout/pyramid2"/>
    <dgm:cxn modelId="{D11B2BC9-ADBC-44F1-96DC-8BD35483F8B6}" type="presParOf" srcId="{E3054857-D83C-4185-9CAF-BA8B96224D6F}" destId="{C584AF43-5227-4156-B5C1-DF5E3FCA24AE}" srcOrd="0" destOrd="0" presId="urn:microsoft.com/office/officeart/2005/8/layout/pyramid2"/>
    <dgm:cxn modelId="{B9A85E9C-0879-4E17-8D9F-55360542B90E}" type="presParOf" srcId="{E3054857-D83C-4185-9CAF-BA8B96224D6F}" destId="{7E91C9B3-5E0B-462F-909F-E6216913575F}" srcOrd="1" destOrd="0" presId="urn:microsoft.com/office/officeart/2005/8/layout/pyramid2"/>
    <dgm:cxn modelId="{59C55E0A-BA2D-4821-A761-EA12E4F23B8F}" type="presParOf" srcId="{E3054857-D83C-4185-9CAF-BA8B96224D6F}" destId="{A906983E-226C-4E66-A4D0-66034A84F5BD}" srcOrd="2" destOrd="0" presId="urn:microsoft.com/office/officeart/2005/8/layout/pyramid2"/>
    <dgm:cxn modelId="{7264D8AB-5A00-44B8-8C67-D201425A11B1}" type="presParOf" srcId="{E3054857-D83C-4185-9CAF-BA8B96224D6F}" destId="{1D06416E-466E-48EC-9908-BA2C4B7B515B}" srcOrd="3" destOrd="0" presId="urn:microsoft.com/office/officeart/2005/8/layout/pyramid2"/>
    <dgm:cxn modelId="{55B3EBDD-7187-46D6-989C-5102A68BBA22}" type="presParOf" srcId="{E3054857-D83C-4185-9CAF-BA8B96224D6F}" destId="{E7E3867F-26BF-4EAB-A037-BB6363CA3278}" srcOrd="4" destOrd="0" presId="urn:microsoft.com/office/officeart/2005/8/layout/pyramid2"/>
    <dgm:cxn modelId="{37645384-7C03-458C-B01B-C891382AA823}" type="presParOf" srcId="{E3054857-D83C-4185-9CAF-BA8B96224D6F}" destId="{EAD24BE8-0085-4284-881B-1F9D894DEC59}" srcOrd="5" destOrd="0" presId="urn:microsoft.com/office/officeart/2005/8/layout/pyramid2"/>
    <dgm:cxn modelId="{3FF5DA62-28A9-4E1C-91E8-9AF6DAFCB845}" type="presParOf" srcId="{E3054857-D83C-4185-9CAF-BA8B96224D6F}" destId="{8BEBB8EE-B8F9-4121-8600-E9C71F6F19A2}" srcOrd="6" destOrd="0" presId="urn:microsoft.com/office/officeart/2005/8/layout/pyramid2"/>
    <dgm:cxn modelId="{D6827192-2836-49DC-ADCA-43A0BD9D95A5}" type="presParOf" srcId="{E3054857-D83C-4185-9CAF-BA8B96224D6F}" destId="{237DDA3E-BE45-475F-9127-635EFDACBD5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94A035-E9EF-432A-BF3D-9C5E03D71C5B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0D5AFB54-8F4F-48D9-AB61-E1A461349750}">
      <dgm:prSet phldrT="[텍스트]" custT="1"/>
      <dgm:spPr/>
      <dgm:t>
        <a:bodyPr/>
        <a:lstStyle/>
        <a:p>
          <a:pPr latinLnBrk="1"/>
          <a:r>
            <a:rPr lang="ko-KR" altLang="en-US" sz="1800" b="1" dirty="0" err="1" smtClean="0">
              <a:latin typeface="굴림" panose="020B0600000101010101" pitchFamily="50" charset="-127"/>
              <a:ea typeface="굴림" panose="020B0600000101010101" pitchFamily="50" charset="-127"/>
            </a:rPr>
            <a:t>고품격문화재</a:t>
          </a:r>
          <a:endParaRPr lang="ko-KR" altLang="en-US" sz="1800" b="1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74E460A1-849E-4CD8-AEBC-E4F3D650CD81}" type="parTrans" cxnId="{EB197513-3BAC-4C5C-B3BF-82015CB575D3}">
      <dgm:prSet/>
      <dgm:spPr/>
      <dgm:t>
        <a:bodyPr/>
        <a:lstStyle/>
        <a:p>
          <a:pPr latinLnBrk="1"/>
          <a:endParaRPr lang="ko-KR" altLang="en-US" sz="1800" b="1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F946893-4157-4D26-8F22-6C87626C6554}" type="sibTrans" cxnId="{EB197513-3BAC-4C5C-B3BF-82015CB575D3}">
      <dgm:prSet custT="1"/>
      <dgm:spPr/>
      <dgm:t>
        <a:bodyPr/>
        <a:lstStyle/>
        <a:p>
          <a:pPr latinLnBrk="1"/>
          <a:endParaRPr lang="ko-KR" altLang="en-US" sz="1800" b="1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6A61228-BCE3-41B3-81B1-56385BEBCB16}">
      <dgm:prSet phldrT="[텍스트]" custT="1"/>
      <dgm:spPr/>
      <dgm:t>
        <a:bodyPr/>
        <a:lstStyle/>
        <a:p>
          <a:pPr latinLnBrk="1"/>
          <a:r>
            <a:rPr lang="ko-KR" altLang="en-US" sz="1800" b="1" dirty="0" smtClean="0">
              <a:latin typeface="굴림" panose="020B0600000101010101" pitchFamily="50" charset="-127"/>
              <a:ea typeface="굴림" panose="020B0600000101010101" pitchFamily="50" charset="-127"/>
            </a:rPr>
            <a:t>고객감동</a:t>
          </a:r>
          <a:endParaRPr lang="ko-KR" altLang="en-US" sz="1800" b="1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3C15C8AC-5CD0-4F4D-AAF7-AE87E1C76EAE}" type="parTrans" cxnId="{95F975C3-F97F-4EEB-8172-2A6905E8176D}">
      <dgm:prSet/>
      <dgm:spPr/>
      <dgm:t>
        <a:bodyPr/>
        <a:lstStyle/>
        <a:p>
          <a:pPr latinLnBrk="1"/>
          <a:endParaRPr lang="ko-KR" altLang="en-US" sz="1800" b="1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1BC1E42-A9BA-43B7-88C9-777C8FFBB653}" type="sibTrans" cxnId="{95F975C3-F97F-4EEB-8172-2A6905E8176D}">
      <dgm:prSet custT="1"/>
      <dgm:spPr/>
      <dgm:t>
        <a:bodyPr/>
        <a:lstStyle/>
        <a:p>
          <a:pPr latinLnBrk="1"/>
          <a:endParaRPr lang="ko-KR" altLang="en-US" sz="1800" b="1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DC46430C-F7F4-43A8-B49C-EFD3BEA45F91}">
      <dgm:prSet phldrT="[텍스트]" custT="1"/>
      <dgm:spPr/>
      <dgm:t>
        <a:bodyPr/>
        <a:lstStyle/>
        <a:p>
          <a:pPr latinLnBrk="1"/>
          <a:r>
            <a:rPr lang="ko-KR" altLang="en-US" sz="1800" b="1" dirty="0" smtClean="0">
              <a:latin typeface="굴림" panose="020B0600000101010101" pitchFamily="50" charset="-127"/>
              <a:ea typeface="굴림" panose="020B0600000101010101" pitchFamily="50" charset="-127"/>
            </a:rPr>
            <a:t>경쟁력강화</a:t>
          </a:r>
          <a:endParaRPr lang="ko-KR" altLang="en-US" sz="1800" b="1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346A66FC-3F2A-4EE5-B681-4E11B25FD39C}" type="parTrans" cxnId="{B2CC6D47-0461-4FA7-968E-EDDA153D65C1}">
      <dgm:prSet/>
      <dgm:spPr/>
      <dgm:t>
        <a:bodyPr/>
        <a:lstStyle/>
        <a:p>
          <a:pPr latinLnBrk="1"/>
          <a:endParaRPr lang="ko-KR" altLang="en-US" sz="1800" b="1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A81D1AB-E709-4D9D-9B82-CF6558F3A876}" type="sibTrans" cxnId="{B2CC6D47-0461-4FA7-968E-EDDA153D65C1}">
      <dgm:prSet/>
      <dgm:spPr/>
      <dgm:t>
        <a:bodyPr/>
        <a:lstStyle/>
        <a:p>
          <a:pPr latinLnBrk="1"/>
          <a:endParaRPr lang="ko-KR" altLang="en-US" sz="1800" b="1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0295AD4-1CE1-4DC4-A4EC-1A2DBED560AA}" type="pres">
      <dgm:prSet presAssocID="{FE94A035-E9EF-432A-BF3D-9C5E03D71C5B}" presName="linearFlow" presStyleCnt="0">
        <dgm:presLayoutVars>
          <dgm:resizeHandles val="exact"/>
        </dgm:presLayoutVars>
      </dgm:prSet>
      <dgm:spPr/>
    </dgm:pt>
    <dgm:pt modelId="{914A0F7C-E9D4-4F7E-9273-E074E7BA7FF6}" type="pres">
      <dgm:prSet presAssocID="{0D5AFB54-8F4F-48D9-AB61-E1A46134975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3EE21D1-D6AC-489D-AD8A-81A6555286A4}" type="pres">
      <dgm:prSet presAssocID="{1F946893-4157-4D26-8F22-6C87626C6554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71EC9D24-7F08-42CE-9A33-3D4BB576B478}" type="pres">
      <dgm:prSet presAssocID="{1F946893-4157-4D26-8F22-6C87626C6554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E8B091F4-96D4-4324-84B4-9A9DCFAB6710}" type="pres">
      <dgm:prSet presAssocID="{06A61228-BCE3-41B3-81B1-56385BEBCB1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BC4D9B-7722-42F4-B6B9-647AC6350EF5}" type="pres">
      <dgm:prSet presAssocID="{81BC1E42-A9BA-43B7-88C9-777C8FFBB653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7A3B7176-ADCE-4682-AC2F-96A22E8BE7A2}" type="pres">
      <dgm:prSet presAssocID="{81BC1E42-A9BA-43B7-88C9-777C8FFBB653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42E0FFCD-4594-4B2C-91A5-8115C5DCDA56}" type="pres">
      <dgm:prSet presAssocID="{DC46430C-F7F4-43A8-B49C-EFD3BEA45F9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87039E1-82CF-47AA-8012-CA7C40F3E318}" type="presOf" srcId="{1F946893-4157-4D26-8F22-6C87626C6554}" destId="{03EE21D1-D6AC-489D-AD8A-81A6555286A4}" srcOrd="0" destOrd="0" presId="urn:microsoft.com/office/officeart/2005/8/layout/process2"/>
    <dgm:cxn modelId="{956A104F-52DB-4EE6-AF7A-DD2C5C4593E6}" type="presOf" srcId="{1F946893-4157-4D26-8F22-6C87626C6554}" destId="{71EC9D24-7F08-42CE-9A33-3D4BB576B478}" srcOrd="1" destOrd="0" presId="urn:microsoft.com/office/officeart/2005/8/layout/process2"/>
    <dgm:cxn modelId="{EB197513-3BAC-4C5C-B3BF-82015CB575D3}" srcId="{FE94A035-E9EF-432A-BF3D-9C5E03D71C5B}" destId="{0D5AFB54-8F4F-48D9-AB61-E1A461349750}" srcOrd="0" destOrd="0" parTransId="{74E460A1-849E-4CD8-AEBC-E4F3D650CD81}" sibTransId="{1F946893-4157-4D26-8F22-6C87626C6554}"/>
    <dgm:cxn modelId="{5B4D45CA-C8AE-4F8F-805E-F7F3BEBDBDA9}" type="presOf" srcId="{81BC1E42-A9BA-43B7-88C9-777C8FFBB653}" destId="{7A3B7176-ADCE-4682-AC2F-96A22E8BE7A2}" srcOrd="1" destOrd="0" presId="urn:microsoft.com/office/officeart/2005/8/layout/process2"/>
    <dgm:cxn modelId="{B2CC6D47-0461-4FA7-968E-EDDA153D65C1}" srcId="{FE94A035-E9EF-432A-BF3D-9C5E03D71C5B}" destId="{DC46430C-F7F4-43A8-B49C-EFD3BEA45F91}" srcOrd="2" destOrd="0" parTransId="{346A66FC-3F2A-4EE5-B681-4E11B25FD39C}" sibTransId="{6A81D1AB-E709-4D9D-9B82-CF6558F3A876}"/>
    <dgm:cxn modelId="{3BC8F6E1-88FA-4C5E-9573-677A357A2EEF}" type="presOf" srcId="{FE94A035-E9EF-432A-BF3D-9C5E03D71C5B}" destId="{10295AD4-1CE1-4DC4-A4EC-1A2DBED560AA}" srcOrd="0" destOrd="0" presId="urn:microsoft.com/office/officeart/2005/8/layout/process2"/>
    <dgm:cxn modelId="{EA0410FA-26A2-48D7-AC2B-869E28D24AD0}" type="presOf" srcId="{06A61228-BCE3-41B3-81B1-56385BEBCB16}" destId="{E8B091F4-96D4-4324-84B4-9A9DCFAB6710}" srcOrd="0" destOrd="0" presId="urn:microsoft.com/office/officeart/2005/8/layout/process2"/>
    <dgm:cxn modelId="{39EF7A2D-F332-4C73-9BF6-940C38A43900}" type="presOf" srcId="{0D5AFB54-8F4F-48D9-AB61-E1A461349750}" destId="{914A0F7C-E9D4-4F7E-9273-E074E7BA7FF6}" srcOrd="0" destOrd="0" presId="urn:microsoft.com/office/officeart/2005/8/layout/process2"/>
    <dgm:cxn modelId="{2F899331-4FF5-40D9-AC39-2529C2B25504}" type="presOf" srcId="{DC46430C-F7F4-43A8-B49C-EFD3BEA45F91}" destId="{42E0FFCD-4594-4B2C-91A5-8115C5DCDA56}" srcOrd="0" destOrd="0" presId="urn:microsoft.com/office/officeart/2005/8/layout/process2"/>
    <dgm:cxn modelId="{090CE99F-8357-4856-BDD2-7E30C0F3ED0C}" type="presOf" srcId="{81BC1E42-A9BA-43B7-88C9-777C8FFBB653}" destId="{E9BC4D9B-7722-42F4-B6B9-647AC6350EF5}" srcOrd="0" destOrd="0" presId="urn:microsoft.com/office/officeart/2005/8/layout/process2"/>
    <dgm:cxn modelId="{95F975C3-F97F-4EEB-8172-2A6905E8176D}" srcId="{FE94A035-E9EF-432A-BF3D-9C5E03D71C5B}" destId="{06A61228-BCE3-41B3-81B1-56385BEBCB16}" srcOrd="1" destOrd="0" parTransId="{3C15C8AC-5CD0-4F4D-AAF7-AE87E1C76EAE}" sibTransId="{81BC1E42-A9BA-43B7-88C9-777C8FFBB653}"/>
    <dgm:cxn modelId="{FBE18BDE-AB88-48D4-9FA5-38BA96865273}" type="presParOf" srcId="{10295AD4-1CE1-4DC4-A4EC-1A2DBED560AA}" destId="{914A0F7C-E9D4-4F7E-9273-E074E7BA7FF6}" srcOrd="0" destOrd="0" presId="urn:microsoft.com/office/officeart/2005/8/layout/process2"/>
    <dgm:cxn modelId="{991253C8-0F80-47BD-994B-D46A2DC56891}" type="presParOf" srcId="{10295AD4-1CE1-4DC4-A4EC-1A2DBED560AA}" destId="{03EE21D1-D6AC-489D-AD8A-81A6555286A4}" srcOrd="1" destOrd="0" presId="urn:microsoft.com/office/officeart/2005/8/layout/process2"/>
    <dgm:cxn modelId="{B87438F4-57F8-4385-86DC-8B5A5DD12399}" type="presParOf" srcId="{03EE21D1-D6AC-489D-AD8A-81A6555286A4}" destId="{71EC9D24-7F08-42CE-9A33-3D4BB576B478}" srcOrd="0" destOrd="0" presId="urn:microsoft.com/office/officeart/2005/8/layout/process2"/>
    <dgm:cxn modelId="{358493C1-0C7E-441F-BB43-ED06F65BD5E3}" type="presParOf" srcId="{10295AD4-1CE1-4DC4-A4EC-1A2DBED560AA}" destId="{E8B091F4-96D4-4324-84B4-9A9DCFAB6710}" srcOrd="2" destOrd="0" presId="urn:microsoft.com/office/officeart/2005/8/layout/process2"/>
    <dgm:cxn modelId="{B5FB6F2F-C692-477A-B482-C8F79A0C5B8E}" type="presParOf" srcId="{10295AD4-1CE1-4DC4-A4EC-1A2DBED560AA}" destId="{E9BC4D9B-7722-42F4-B6B9-647AC6350EF5}" srcOrd="3" destOrd="0" presId="urn:microsoft.com/office/officeart/2005/8/layout/process2"/>
    <dgm:cxn modelId="{440D1441-5051-4EA7-B912-06138BFB473D}" type="presParOf" srcId="{E9BC4D9B-7722-42F4-B6B9-647AC6350EF5}" destId="{7A3B7176-ADCE-4682-AC2F-96A22E8BE7A2}" srcOrd="0" destOrd="0" presId="urn:microsoft.com/office/officeart/2005/8/layout/process2"/>
    <dgm:cxn modelId="{CB12F437-1FA0-46F1-A901-64E896D5320C}" type="presParOf" srcId="{10295AD4-1CE1-4DC4-A4EC-1A2DBED560AA}" destId="{42E0FFCD-4594-4B2C-91A5-8115C5DCDA5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E6E11-092A-46A3-8C77-E1009502DCA0}">
      <dsp:nvSpPr>
        <dsp:cNvPr id="0" name=""/>
        <dsp:cNvSpPr/>
      </dsp:nvSpPr>
      <dsp:spPr>
        <a:xfrm>
          <a:off x="0" y="0"/>
          <a:ext cx="1785966" cy="332814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84AF43-5227-4156-B5C1-DF5E3FCA24AE}">
      <dsp:nvSpPr>
        <dsp:cNvPr id="0" name=""/>
        <dsp:cNvSpPr/>
      </dsp:nvSpPr>
      <dsp:spPr>
        <a:xfrm>
          <a:off x="343086" y="422542"/>
          <a:ext cx="1160877" cy="591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역량</a:t>
          </a:r>
          <a:r>
            <a:rPr lang="en-US" altLang="ko-KR" sz="1800" b="1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/>
          </a:r>
          <a:br>
            <a:rPr lang="en-US" altLang="ko-KR" sz="1800" b="1" kern="1200" dirty="0" smtClean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b="1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강화</a:t>
          </a:r>
          <a:endParaRPr lang="ko-KR" altLang="en-US" sz="1800" b="1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371962" y="451418"/>
        <a:ext cx="1103125" cy="533773"/>
      </dsp:txXfrm>
    </dsp:sp>
    <dsp:sp modelId="{A906983E-226C-4E66-A4D0-66034A84F5BD}">
      <dsp:nvSpPr>
        <dsp:cNvPr id="0" name=""/>
        <dsp:cNvSpPr/>
      </dsp:nvSpPr>
      <dsp:spPr>
        <a:xfrm>
          <a:off x="343086" y="1088008"/>
          <a:ext cx="1160877" cy="591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err="1" smtClean="0">
              <a:latin typeface="굴림" panose="020B0600000101010101" pitchFamily="50" charset="-127"/>
              <a:ea typeface="굴림" panose="020B0600000101010101" pitchFamily="50" charset="-127"/>
            </a:rPr>
            <a:t>합리적보전</a:t>
          </a:r>
          <a:endParaRPr lang="ko-KR" altLang="en-US" sz="1800" b="1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371962" y="1116884"/>
        <a:ext cx="1103125" cy="533773"/>
      </dsp:txXfrm>
    </dsp:sp>
    <dsp:sp modelId="{E7E3867F-26BF-4EAB-A037-BB6363CA3278}">
      <dsp:nvSpPr>
        <dsp:cNvPr id="0" name=""/>
        <dsp:cNvSpPr/>
      </dsp:nvSpPr>
      <dsp:spPr>
        <a:xfrm>
          <a:off x="343086" y="1753475"/>
          <a:ext cx="1160877" cy="591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err="1" smtClean="0">
              <a:latin typeface="굴림" panose="020B0600000101010101" pitchFamily="50" charset="-127"/>
              <a:ea typeface="굴림" panose="020B0600000101010101" pitchFamily="50" charset="-127"/>
            </a:rPr>
            <a:t>협력적관리</a:t>
          </a:r>
          <a:endParaRPr lang="ko-KR" altLang="en-US" sz="1800" b="1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371962" y="1782351"/>
        <a:ext cx="1103125" cy="533773"/>
      </dsp:txXfrm>
    </dsp:sp>
    <dsp:sp modelId="{8BEBB8EE-B8F9-4121-8600-E9C71F6F19A2}">
      <dsp:nvSpPr>
        <dsp:cNvPr id="0" name=""/>
        <dsp:cNvSpPr/>
      </dsp:nvSpPr>
      <dsp:spPr>
        <a:xfrm>
          <a:off x="343086" y="2418941"/>
          <a:ext cx="1160877" cy="591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가치</a:t>
          </a:r>
          <a:r>
            <a:rPr lang="en-US" altLang="ko-KR" sz="1800" b="1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/>
          </a:r>
          <a:br>
            <a:rPr lang="en-US" altLang="ko-KR" sz="1800" b="1" kern="1200" dirty="0" smtClean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b="1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활용</a:t>
          </a:r>
          <a:endParaRPr lang="ko-KR" altLang="en-US" sz="1800" b="1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371962" y="2447817"/>
        <a:ext cx="1103125" cy="533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A0F7C-E9D4-4F7E-9273-E074E7BA7FF6}">
      <dsp:nvSpPr>
        <dsp:cNvPr id="0" name=""/>
        <dsp:cNvSpPr/>
      </dsp:nvSpPr>
      <dsp:spPr>
        <a:xfrm>
          <a:off x="235507" y="0"/>
          <a:ext cx="1594875" cy="886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err="1" smtClean="0">
              <a:latin typeface="굴림" panose="020B0600000101010101" pitchFamily="50" charset="-127"/>
              <a:ea typeface="굴림" panose="020B0600000101010101" pitchFamily="50" charset="-127"/>
            </a:rPr>
            <a:t>고품격문화재</a:t>
          </a:r>
          <a:endParaRPr lang="ko-KR" altLang="en-US" sz="1800" b="1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61458" y="25951"/>
        <a:ext cx="1542973" cy="834139"/>
      </dsp:txXfrm>
    </dsp:sp>
    <dsp:sp modelId="{03EE21D1-D6AC-489D-AD8A-81A6555286A4}">
      <dsp:nvSpPr>
        <dsp:cNvPr id="0" name=""/>
        <dsp:cNvSpPr/>
      </dsp:nvSpPr>
      <dsp:spPr>
        <a:xfrm rot="5400000">
          <a:off x="866812" y="908193"/>
          <a:ext cx="332265" cy="3987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b="1" kern="120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 rot="-5400000">
        <a:off x="913330" y="941420"/>
        <a:ext cx="239230" cy="232586"/>
      </dsp:txXfrm>
    </dsp:sp>
    <dsp:sp modelId="{E8B091F4-96D4-4324-84B4-9A9DCFAB6710}">
      <dsp:nvSpPr>
        <dsp:cNvPr id="0" name=""/>
        <dsp:cNvSpPr/>
      </dsp:nvSpPr>
      <dsp:spPr>
        <a:xfrm>
          <a:off x="235507" y="1329062"/>
          <a:ext cx="1594875" cy="886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고객감동</a:t>
          </a:r>
          <a:endParaRPr lang="ko-KR" altLang="en-US" sz="1800" b="1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61458" y="1355013"/>
        <a:ext cx="1542973" cy="834139"/>
      </dsp:txXfrm>
    </dsp:sp>
    <dsp:sp modelId="{E9BC4D9B-7722-42F4-B6B9-647AC6350EF5}">
      <dsp:nvSpPr>
        <dsp:cNvPr id="0" name=""/>
        <dsp:cNvSpPr/>
      </dsp:nvSpPr>
      <dsp:spPr>
        <a:xfrm rot="5400000">
          <a:off x="866812" y="2237256"/>
          <a:ext cx="332265" cy="3987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b="1" kern="120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 rot="-5400000">
        <a:off x="913330" y="2270483"/>
        <a:ext cx="239230" cy="232586"/>
      </dsp:txXfrm>
    </dsp:sp>
    <dsp:sp modelId="{42E0FFCD-4594-4B2C-91A5-8115C5DCDA56}">
      <dsp:nvSpPr>
        <dsp:cNvPr id="0" name=""/>
        <dsp:cNvSpPr/>
      </dsp:nvSpPr>
      <dsp:spPr>
        <a:xfrm>
          <a:off x="235507" y="2658125"/>
          <a:ext cx="1594875" cy="886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경쟁력강화</a:t>
          </a:r>
          <a:endParaRPr lang="ko-KR" altLang="en-US" sz="1800" b="1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61458" y="2684076"/>
        <a:ext cx="1542973" cy="834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EE75A-0DC2-4E27-9C00-9666EC52B012}" type="datetimeFigureOut">
              <a:rPr lang="ko-KR" altLang="en-US" smtClean="0"/>
              <a:t>2020-02-13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D3F17-0DBF-4938-A58D-48A859C375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29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F224-5EA1-41A0-8165-54AEBC81487C}" type="datetime1">
              <a:rPr lang="ko-KR" altLang="en-US" smtClean="0"/>
              <a:t>2020-02-13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E5F1-3472-4A86-8056-A16A9DF34B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7116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8F9B-1A0C-44A7-B3E2-5D861255F7F3}" type="datetime1">
              <a:rPr lang="ko-KR" altLang="en-US" smtClean="0"/>
              <a:t>2020-02-13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E5F1-3472-4A86-8056-A16A9DF34B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70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CE95-DFAF-4D89-BD50-F3985323F240}" type="datetime1">
              <a:rPr lang="ko-KR" altLang="en-US" smtClean="0"/>
              <a:t>2020-02-13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E5F1-3472-4A86-8056-A16A9DF34B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87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2287-01C9-4257-B675-53F51F565454}" type="datetime1">
              <a:rPr lang="ko-KR" altLang="en-US" smtClean="0"/>
              <a:t>2020-02-13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E5F1-3472-4A86-8056-A16A9DF34B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77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7F3E-7211-4210-ACFF-C20837F13BB2}" type="datetime1">
              <a:rPr lang="ko-KR" altLang="en-US" smtClean="0"/>
              <a:t>2020-02-13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E5F1-3472-4A86-8056-A16A9DF34B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63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63ED-FA7B-407C-8882-E0253676377A}" type="datetime1">
              <a:rPr lang="ko-KR" altLang="en-US" smtClean="0"/>
              <a:t>2020-02-13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E5F1-3472-4A86-8056-A16A9DF34B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62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F036-6248-4C70-833B-F34D34DBBAB3}" type="datetime1">
              <a:rPr lang="ko-KR" altLang="en-US" smtClean="0"/>
              <a:t>2020-02-13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E5F1-3472-4A86-8056-A16A9DF34B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3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3E98-7CB1-4821-9BA5-84CBDAFCC22F}" type="datetime1">
              <a:rPr lang="ko-KR" altLang="en-US" smtClean="0"/>
              <a:t>2020-02-13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E5F1-3472-4A86-8056-A16A9DF34B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05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B440-0D28-4853-962B-EBA20AB45FCB}" type="datetime1">
              <a:rPr lang="ko-KR" altLang="en-US" smtClean="0"/>
              <a:t>2020-02-13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E5F1-3472-4A86-8056-A16A9DF34B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48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A09A-1F58-4C90-806E-43316B057DEB}" type="datetime1">
              <a:rPr lang="ko-KR" altLang="en-US" smtClean="0"/>
              <a:t>2020-02-13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E5F1-3472-4A86-8056-A16A9DF34B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468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9A3C-FE51-4D21-A70E-82ED2848CC77}" type="datetime1">
              <a:rPr lang="ko-KR" altLang="en-US" smtClean="0"/>
              <a:t>2020-02-13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E5F1-3472-4A86-8056-A16A9DF34B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99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CC5F9-526A-4491-86EA-38D06382001D}" type="datetime1">
              <a:rPr lang="ko-KR" altLang="en-US" smtClean="0"/>
              <a:t>2020-02-13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32B2E5F1-3472-4A86-8056-A16A9DF34BC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배지 6"/>
          <p:cNvSpPr/>
          <p:nvPr userDrawn="1"/>
        </p:nvSpPr>
        <p:spPr>
          <a:xfrm>
            <a:off x="0" y="-27384"/>
            <a:ext cx="9906000" cy="1152128"/>
          </a:xfrm>
          <a:prstGeom prst="plaque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배지 7"/>
          <p:cNvSpPr/>
          <p:nvPr userDrawn="1"/>
        </p:nvSpPr>
        <p:spPr>
          <a:xfrm>
            <a:off x="428498" y="-27384"/>
            <a:ext cx="9049005" cy="1152128"/>
          </a:xfrm>
          <a:prstGeom prst="plaque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3" y="6409074"/>
            <a:ext cx="1326146" cy="40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193" y="1196752"/>
            <a:ext cx="9351327" cy="129614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>
                <a:gd name="adj" fmla="val 50000"/>
              </a:avLst>
            </a:prstTxWarp>
            <a:spAutoFit/>
          </a:bodyPr>
          <a:lstStyle/>
          <a:p>
            <a:r>
              <a:rPr lang="en-US" altLang="ko-KR" b="1" dirty="0" smtClean="0">
                <a:effectLst>
                  <a:reflection blurRad="6350" stA="55000" endA="300" endPos="45500" dir="5400000" sy="-100000" algn="bl" rotWithShape="0"/>
                </a:effectLst>
              </a:rPr>
              <a:t>Cultural Heritage of Korea</a:t>
            </a:r>
            <a:endParaRPr lang="ko-KR" altLang="en-US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톱니 모양의 오른쪽 화살표 4"/>
          <p:cNvSpPr/>
          <p:nvPr/>
        </p:nvSpPr>
        <p:spPr>
          <a:xfrm rot="704956">
            <a:off x="1607493" y="3846150"/>
            <a:ext cx="2993245" cy="2063505"/>
          </a:xfrm>
          <a:custGeom>
            <a:avLst/>
            <a:gdLst>
              <a:gd name="connsiteX0" fmla="*/ 0 w 2592288"/>
              <a:gd name="connsiteY0" fmla="*/ 468052 h 1872208"/>
              <a:gd name="connsiteX1" fmla="*/ 1656184 w 2592288"/>
              <a:gd name="connsiteY1" fmla="*/ 468052 h 1872208"/>
              <a:gd name="connsiteX2" fmla="*/ 1656184 w 2592288"/>
              <a:gd name="connsiteY2" fmla="*/ 0 h 1872208"/>
              <a:gd name="connsiteX3" fmla="*/ 2592288 w 2592288"/>
              <a:gd name="connsiteY3" fmla="*/ 936104 h 1872208"/>
              <a:gd name="connsiteX4" fmla="*/ 1656184 w 2592288"/>
              <a:gd name="connsiteY4" fmla="*/ 1872208 h 1872208"/>
              <a:gd name="connsiteX5" fmla="*/ 1656184 w 2592288"/>
              <a:gd name="connsiteY5" fmla="*/ 1404156 h 1872208"/>
              <a:gd name="connsiteX6" fmla="*/ 0 w 2592288"/>
              <a:gd name="connsiteY6" fmla="*/ 1404156 h 1872208"/>
              <a:gd name="connsiteX7" fmla="*/ 468052 w 2592288"/>
              <a:gd name="connsiteY7" fmla="*/ 936104 h 1872208"/>
              <a:gd name="connsiteX8" fmla="*/ 0 w 2592288"/>
              <a:gd name="connsiteY8" fmla="*/ 468052 h 1872208"/>
              <a:gd name="connsiteX0" fmla="*/ 0 w 2617867"/>
              <a:gd name="connsiteY0" fmla="*/ 468052 h 1872208"/>
              <a:gd name="connsiteX1" fmla="*/ 1656184 w 2617867"/>
              <a:gd name="connsiteY1" fmla="*/ 468052 h 1872208"/>
              <a:gd name="connsiteX2" fmla="*/ 1656184 w 2617867"/>
              <a:gd name="connsiteY2" fmla="*/ 0 h 1872208"/>
              <a:gd name="connsiteX3" fmla="*/ 2617867 w 2617867"/>
              <a:gd name="connsiteY3" fmla="*/ 930784 h 1872208"/>
              <a:gd name="connsiteX4" fmla="*/ 1656184 w 2617867"/>
              <a:gd name="connsiteY4" fmla="*/ 1872208 h 1872208"/>
              <a:gd name="connsiteX5" fmla="*/ 1656184 w 2617867"/>
              <a:gd name="connsiteY5" fmla="*/ 1404156 h 1872208"/>
              <a:gd name="connsiteX6" fmla="*/ 0 w 2617867"/>
              <a:gd name="connsiteY6" fmla="*/ 1404156 h 1872208"/>
              <a:gd name="connsiteX7" fmla="*/ 468052 w 2617867"/>
              <a:gd name="connsiteY7" fmla="*/ 936104 h 1872208"/>
              <a:gd name="connsiteX8" fmla="*/ 0 w 2617867"/>
              <a:gd name="connsiteY8" fmla="*/ 468052 h 1872208"/>
              <a:gd name="connsiteX0" fmla="*/ 0 w 2617867"/>
              <a:gd name="connsiteY0" fmla="*/ 468052 h 1872208"/>
              <a:gd name="connsiteX1" fmla="*/ 1656184 w 2617867"/>
              <a:gd name="connsiteY1" fmla="*/ 468052 h 1872208"/>
              <a:gd name="connsiteX2" fmla="*/ 1656184 w 2617867"/>
              <a:gd name="connsiteY2" fmla="*/ 0 h 1872208"/>
              <a:gd name="connsiteX3" fmla="*/ 2221529 w 2617867"/>
              <a:gd name="connsiteY3" fmla="*/ 553362 h 1872208"/>
              <a:gd name="connsiteX4" fmla="*/ 2617867 w 2617867"/>
              <a:gd name="connsiteY4" fmla="*/ 930784 h 1872208"/>
              <a:gd name="connsiteX5" fmla="*/ 1656184 w 2617867"/>
              <a:gd name="connsiteY5" fmla="*/ 1872208 h 1872208"/>
              <a:gd name="connsiteX6" fmla="*/ 1656184 w 2617867"/>
              <a:gd name="connsiteY6" fmla="*/ 1404156 h 1872208"/>
              <a:gd name="connsiteX7" fmla="*/ 0 w 2617867"/>
              <a:gd name="connsiteY7" fmla="*/ 1404156 h 1872208"/>
              <a:gd name="connsiteX8" fmla="*/ 468052 w 2617867"/>
              <a:gd name="connsiteY8" fmla="*/ 936104 h 1872208"/>
              <a:gd name="connsiteX9" fmla="*/ 0 w 2617867"/>
              <a:gd name="connsiteY9" fmla="*/ 468052 h 1872208"/>
              <a:gd name="connsiteX0" fmla="*/ 0 w 2617867"/>
              <a:gd name="connsiteY0" fmla="*/ 468052 h 1872208"/>
              <a:gd name="connsiteX1" fmla="*/ 1656184 w 2617867"/>
              <a:gd name="connsiteY1" fmla="*/ 468052 h 1872208"/>
              <a:gd name="connsiteX2" fmla="*/ 1656184 w 2617867"/>
              <a:gd name="connsiteY2" fmla="*/ 0 h 1872208"/>
              <a:gd name="connsiteX3" fmla="*/ 2221529 w 2617867"/>
              <a:gd name="connsiteY3" fmla="*/ 553362 h 1872208"/>
              <a:gd name="connsiteX4" fmla="*/ 2617867 w 2617867"/>
              <a:gd name="connsiteY4" fmla="*/ 930784 h 1872208"/>
              <a:gd name="connsiteX5" fmla="*/ 2235127 w 2617867"/>
              <a:gd name="connsiteY5" fmla="*/ 1324393 h 1872208"/>
              <a:gd name="connsiteX6" fmla="*/ 1656184 w 2617867"/>
              <a:gd name="connsiteY6" fmla="*/ 1872208 h 1872208"/>
              <a:gd name="connsiteX7" fmla="*/ 1656184 w 2617867"/>
              <a:gd name="connsiteY7" fmla="*/ 1404156 h 1872208"/>
              <a:gd name="connsiteX8" fmla="*/ 0 w 2617867"/>
              <a:gd name="connsiteY8" fmla="*/ 1404156 h 1872208"/>
              <a:gd name="connsiteX9" fmla="*/ 468052 w 2617867"/>
              <a:gd name="connsiteY9" fmla="*/ 936104 h 1872208"/>
              <a:gd name="connsiteX10" fmla="*/ 0 w 2617867"/>
              <a:gd name="connsiteY10" fmla="*/ 468052 h 1872208"/>
              <a:gd name="connsiteX0" fmla="*/ 0 w 2235127"/>
              <a:gd name="connsiteY0" fmla="*/ 468052 h 1872208"/>
              <a:gd name="connsiteX1" fmla="*/ 1656184 w 2235127"/>
              <a:gd name="connsiteY1" fmla="*/ 468052 h 1872208"/>
              <a:gd name="connsiteX2" fmla="*/ 1656184 w 2235127"/>
              <a:gd name="connsiteY2" fmla="*/ 0 h 1872208"/>
              <a:gd name="connsiteX3" fmla="*/ 2221529 w 2235127"/>
              <a:gd name="connsiteY3" fmla="*/ 553362 h 1872208"/>
              <a:gd name="connsiteX4" fmla="*/ 2010946 w 2235127"/>
              <a:gd name="connsiteY4" fmla="*/ 963619 h 1872208"/>
              <a:gd name="connsiteX5" fmla="*/ 2235127 w 2235127"/>
              <a:gd name="connsiteY5" fmla="*/ 1324393 h 1872208"/>
              <a:gd name="connsiteX6" fmla="*/ 1656184 w 2235127"/>
              <a:gd name="connsiteY6" fmla="*/ 1872208 h 1872208"/>
              <a:gd name="connsiteX7" fmla="*/ 1656184 w 2235127"/>
              <a:gd name="connsiteY7" fmla="*/ 1404156 h 1872208"/>
              <a:gd name="connsiteX8" fmla="*/ 0 w 2235127"/>
              <a:gd name="connsiteY8" fmla="*/ 1404156 h 1872208"/>
              <a:gd name="connsiteX9" fmla="*/ 468052 w 2235127"/>
              <a:gd name="connsiteY9" fmla="*/ 936104 h 1872208"/>
              <a:gd name="connsiteX10" fmla="*/ 0 w 2235127"/>
              <a:gd name="connsiteY10" fmla="*/ 468052 h 1872208"/>
              <a:gd name="connsiteX0" fmla="*/ 0 w 2457565"/>
              <a:gd name="connsiteY0" fmla="*/ 468052 h 1872208"/>
              <a:gd name="connsiteX1" fmla="*/ 1656184 w 2457565"/>
              <a:gd name="connsiteY1" fmla="*/ 468052 h 1872208"/>
              <a:gd name="connsiteX2" fmla="*/ 1656184 w 2457565"/>
              <a:gd name="connsiteY2" fmla="*/ 0 h 1872208"/>
              <a:gd name="connsiteX3" fmla="*/ 2457565 w 2457565"/>
              <a:gd name="connsiteY3" fmla="*/ 597666 h 1872208"/>
              <a:gd name="connsiteX4" fmla="*/ 2010946 w 2457565"/>
              <a:gd name="connsiteY4" fmla="*/ 963619 h 1872208"/>
              <a:gd name="connsiteX5" fmla="*/ 2235127 w 2457565"/>
              <a:gd name="connsiteY5" fmla="*/ 1324393 h 1872208"/>
              <a:gd name="connsiteX6" fmla="*/ 1656184 w 2457565"/>
              <a:gd name="connsiteY6" fmla="*/ 1872208 h 1872208"/>
              <a:gd name="connsiteX7" fmla="*/ 1656184 w 2457565"/>
              <a:gd name="connsiteY7" fmla="*/ 1404156 h 1872208"/>
              <a:gd name="connsiteX8" fmla="*/ 0 w 2457565"/>
              <a:gd name="connsiteY8" fmla="*/ 1404156 h 1872208"/>
              <a:gd name="connsiteX9" fmla="*/ 468052 w 2457565"/>
              <a:gd name="connsiteY9" fmla="*/ 936104 h 1872208"/>
              <a:gd name="connsiteX10" fmla="*/ 0 w 2457565"/>
              <a:gd name="connsiteY10" fmla="*/ 468052 h 1872208"/>
              <a:gd name="connsiteX0" fmla="*/ 0 w 2559155"/>
              <a:gd name="connsiteY0" fmla="*/ 468052 h 1872208"/>
              <a:gd name="connsiteX1" fmla="*/ 1656184 w 2559155"/>
              <a:gd name="connsiteY1" fmla="*/ 468052 h 1872208"/>
              <a:gd name="connsiteX2" fmla="*/ 1656184 w 2559155"/>
              <a:gd name="connsiteY2" fmla="*/ 0 h 1872208"/>
              <a:gd name="connsiteX3" fmla="*/ 2457565 w 2559155"/>
              <a:gd name="connsiteY3" fmla="*/ 597666 h 1872208"/>
              <a:gd name="connsiteX4" fmla="*/ 2010946 w 2559155"/>
              <a:gd name="connsiteY4" fmla="*/ 963619 h 1872208"/>
              <a:gd name="connsiteX5" fmla="*/ 2559155 w 2559155"/>
              <a:gd name="connsiteY5" fmla="*/ 1150260 h 1872208"/>
              <a:gd name="connsiteX6" fmla="*/ 1656184 w 2559155"/>
              <a:gd name="connsiteY6" fmla="*/ 1872208 h 1872208"/>
              <a:gd name="connsiteX7" fmla="*/ 1656184 w 2559155"/>
              <a:gd name="connsiteY7" fmla="*/ 1404156 h 1872208"/>
              <a:gd name="connsiteX8" fmla="*/ 0 w 2559155"/>
              <a:gd name="connsiteY8" fmla="*/ 1404156 h 1872208"/>
              <a:gd name="connsiteX9" fmla="*/ 468052 w 2559155"/>
              <a:gd name="connsiteY9" fmla="*/ 936104 h 1872208"/>
              <a:gd name="connsiteX10" fmla="*/ 0 w 2559155"/>
              <a:gd name="connsiteY10" fmla="*/ 468052 h 1872208"/>
              <a:gd name="connsiteX0" fmla="*/ 0 w 2559155"/>
              <a:gd name="connsiteY0" fmla="*/ 468052 h 1872208"/>
              <a:gd name="connsiteX1" fmla="*/ 1656184 w 2559155"/>
              <a:gd name="connsiteY1" fmla="*/ 468052 h 1872208"/>
              <a:gd name="connsiteX2" fmla="*/ 1656184 w 2559155"/>
              <a:gd name="connsiteY2" fmla="*/ 0 h 1872208"/>
              <a:gd name="connsiteX3" fmla="*/ 2457565 w 2559155"/>
              <a:gd name="connsiteY3" fmla="*/ 597666 h 1872208"/>
              <a:gd name="connsiteX4" fmla="*/ 2010946 w 2559155"/>
              <a:gd name="connsiteY4" fmla="*/ 963619 h 1872208"/>
              <a:gd name="connsiteX5" fmla="*/ 2559155 w 2559155"/>
              <a:gd name="connsiteY5" fmla="*/ 1150260 h 1872208"/>
              <a:gd name="connsiteX6" fmla="*/ 1656184 w 2559155"/>
              <a:gd name="connsiteY6" fmla="*/ 1872208 h 1872208"/>
              <a:gd name="connsiteX7" fmla="*/ 1656184 w 2559155"/>
              <a:gd name="connsiteY7" fmla="*/ 1404156 h 1872208"/>
              <a:gd name="connsiteX8" fmla="*/ 0 w 2559155"/>
              <a:gd name="connsiteY8" fmla="*/ 1404156 h 1872208"/>
              <a:gd name="connsiteX9" fmla="*/ 468052 w 2559155"/>
              <a:gd name="connsiteY9" fmla="*/ 936104 h 1872208"/>
              <a:gd name="connsiteX10" fmla="*/ 0 w 2559155"/>
              <a:gd name="connsiteY10" fmla="*/ 468052 h 1872208"/>
              <a:gd name="connsiteX0" fmla="*/ 0 w 2559155"/>
              <a:gd name="connsiteY0" fmla="*/ 468052 h 1872208"/>
              <a:gd name="connsiteX1" fmla="*/ 1656184 w 2559155"/>
              <a:gd name="connsiteY1" fmla="*/ 468052 h 1872208"/>
              <a:gd name="connsiteX2" fmla="*/ 1656184 w 2559155"/>
              <a:gd name="connsiteY2" fmla="*/ 0 h 1872208"/>
              <a:gd name="connsiteX3" fmla="*/ 2457565 w 2559155"/>
              <a:gd name="connsiteY3" fmla="*/ 597666 h 1872208"/>
              <a:gd name="connsiteX4" fmla="*/ 2010946 w 2559155"/>
              <a:gd name="connsiteY4" fmla="*/ 963619 h 1872208"/>
              <a:gd name="connsiteX5" fmla="*/ 2559155 w 2559155"/>
              <a:gd name="connsiteY5" fmla="*/ 1150260 h 1872208"/>
              <a:gd name="connsiteX6" fmla="*/ 1656184 w 2559155"/>
              <a:gd name="connsiteY6" fmla="*/ 1872208 h 1872208"/>
              <a:gd name="connsiteX7" fmla="*/ 1656184 w 2559155"/>
              <a:gd name="connsiteY7" fmla="*/ 1404156 h 1872208"/>
              <a:gd name="connsiteX8" fmla="*/ 0 w 2559155"/>
              <a:gd name="connsiteY8" fmla="*/ 1404156 h 1872208"/>
              <a:gd name="connsiteX9" fmla="*/ 468052 w 2559155"/>
              <a:gd name="connsiteY9" fmla="*/ 936104 h 1872208"/>
              <a:gd name="connsiteX10" fmla="*/ 0 w 2559155"/>
              <a:gd name="connsiteY10" fmla="*/ 468052 h 1872208"/>
              <a:gd name="connsiteX0" fmla="*/ 0 w 2559155"/>
              <a:gd name="connsiteY0" fmla="*/ 468052 h 1872208"/>
              <a:gd name="connsiteX1" fmla="*/ 1656184 w 2559155"/>
              <a:gd name="connsiteY1" fmla="*/ 468052 h 1872208"/>
              <a:gd name="connsiteX2" fmla="*/ 1656184 w 2559155"/>
              <a:gd name="connsiteY2" fmla="*/ 0 h 1872208"/>
              <a:gd name="connsiteX3" fmla="*/ 2457565 w 2559155"/>
              <a:gd name="connsiteY3" fmla="*/ 597666 h 1872208"/>
              <a:gd name="connsiteX4" fmla="*/ 2010946 w 2559155"/>
              <a:gd name="connsiteY4" fmla="*/ 963619 h 1872208"/>
              <a:gd name="connsiteX5" fmla="*/ 2559155 w 2559155"/>
              <a:gd name="connsiteY5" fmla="*/ 1150260 h 1872208"/>
              <a:gd name="connsiteX6" fmla="*/ 1656184 w 2559155"/>
              <a:gd name="connsiteY6" fmla="*/ 1872208 h 1872208"/>
              <a:gd name="connsiteX7" fmla="*/ 1656184 w 2559155"/>
              <a:gd name="connsiteY7" fmla="*/ 1404156 h 1872208"/>
              <a:gd name="connsiteX8" fmla="*/ 0 w 2559155"/>
              <a:gd name="connsiteY8" fmla="*/ 1404156 h 1872208"/>
              <a:gd name="connsiteX9" fmla="*/ 468052 w 2559155"/>
              <a:gd name="connsiteY9" fmla="*/ 936104 h 1872208"/>
              <a:gd name="connsiteX10" fmla="*/ 0 w 2559155"/>
              <a:gd name="connsiteY10" fmla="*/ 468052 h 1872208"/>
              <a:gd name="connsiteX0" fmla="*/ 0 w 2559155"/>
              <a:gd name="connsiteY0" fmla="*/ 468052 h 1872208"/>
              <a:gd name="connsiteX1" fmla="*/ 1656184 w 2559155"/>
              <a:gd name="connsiteY1" fmla="*/ 468052 h 1872208"/>
              <a:gd name="connsiteX2" fmla="*/ 1656184 w 2559155"/>
              <a:gd name="connsiteY2" fmla="*/ 0 h 1872208"/>
              <a:gd name="connsiteX3" fmla="*/ 2457565 w 2559155"/>
              <a:gd name="connsiteY3" fmla="*/ 597666 h 1872208"/>
              <a:gd name="connsiteX4" fmla="*/ 2192654 w 2559155"/>
              <a:gd name="connsiteY4" fmla="*/ 939169 h 1872208"/>
              <a:gd name="connsiteX5" fmla="*/ 2559155 w 2559155"/>
              <a:gd name="connsiteY5" fmla="*/ 1150260 h 1872208"/>
              <a:gd name="connsiteX6" fmla="*/ 1656184 w 2559155"/>
              <a:gd name="connsiteY6" fmla="*/ 1872208 h 1872208"/>
              <a:gd name="connsiteX7" fmla="*/ 1656184 w 2559155"/>
              <a:gd name="connsiteY7" fmla="*/ 1404156 h 1872208"/>
              <a:gd name="connsiteX8" fmla="*/ 0 w 2559155"/>
              <a:gd name="connsiteY8" fmla="*/ 1404156 h 1872208"/>
              <a:gd name="connsiteX9" fmla="*/ 468052 w 2559155"/>
              <a:gd name="connsiteY9" fmla="*/ 936104 h 1872208"/>
              <a:gd name="connsiteX10" fmla="*/ 0 w 2559155"/>
              <a:gd name="connsiteY10" fmla="*/ 468052 h 1872208"/>
              <a:gd name="connsiteX0" fmla="*/ 0 w 2559155"/>
              <a:gd name="connsiteY0" fmla="*/ 468052 h 1872208"/>
              <a:gd name="connsiteX1" fmla="*/ 1656184 w 2559155"/>
              <a:gd name="connsiteY1" fmla="*/ 468052 h 1872208"/>
              <a:gd name="connsiteX2" fmla="*/ 1656184 w 2559155"/>
              <a:gd name="connsiteY2" fmla="*/ 0 h 1872208"/>
              <a:gd name="connsiteX3" fmla="*/ 2457565 w 2559155"/>
              <a:gd name="connsiteY3" fmla="*/ 597666 h 1872208"/>
              <a:gd name="connsiteX4" fmla="*/ 2192654 w 2559155"/>
              <a:gd name="connsiteY4" fmla="*/ 939169 h 1872208"/>
              <a:gd name="connsiteX5" fmla="*/ 2559155 w 2559155"/>
              <a:gd name="connsiteY5" fmla="*/ 1150260 h 1872208"/>
              <a:gd name="connsiteX6" fmla="*/ 1656184 w 2559155"/>
              <a:gd name="connsiteY6" fmla="*/ 1872208 h 1872208"/>
              <a:gd name="connsiteX7" fmla="*/ 1656184 w 2559155"/>
              <a:gd name="connsiteY7" fmla="*/ 1404156 h 1872208"/>
              <a:gd name="connsiteX8" fmla="*/ 0 w 2559155"/>
              <a:gd name="connsiteY8" fmla="*/ 1404156 h 1872208"/>
              <a:gd name="connsiteX9" fmla="*/ 468052 w 2559155"/>
              <a:gd name="connsiteY9" fmla="*/ 936104 h 1872208"/>
              <a:gd name="connsiteX10" fmla="*/ 0 w 2559155"/>
              <a:gd name="connsiteY10" fmla="*/ 468052 h 1872208"/>
              <a:gd name="connsiteX0" fmla="*/ 0 w 2559811"/>
              <a:gd name="connsiteY0" fmla="*/ 468052 h 1872208"/>
              <a:gd name="connsiteX1" fmla="*/ 1656184 w 2559811"/>
              <a:gd name="connsiteY1" fmla="*/ 468052 h 1872208"/>
              <a:gd name="connsiteX2" fmla="*/ 1656184 w 2559811"/>
              <a:gd name="connsiteY2" fmla="*/ 0 h 1872208"/>
              <a:gd name="connsiteX3" fmla="*/ 2457565 w 2559811"/>
              <a:gd name="connsiteY3" fmla="*/ 597666 h 1872208"/>
              <a:gd name="connsiteX4" fmla="*/ 2536342 w 2559811"/>
              <a:gd name="connsiteY4" fmla="*/ 848131 h 1872208"/>
              <a:gd name="connsiteX5" fmla="*/ 2192654 w 2559811"/>
              <a:gd name="connsiteY5" fmla="*/ 939169 h 1872208"/>
              <a:gd name="connsiteX6" fmla="*/ 2559155 w 2559811"/>
              <a:gd name="connsiteY6" fmla="*/ 1150260 h 1872208"/>
              <a:gd name="connsiteX7" fmla="*/ 1656184 w 2559811"/>
              <a:gd name="connsiteY7" fmla="*/ 1872208 h 1872208"/>
              <a:gd name="connsiteX8" fmla="*/ 1656184 w 2559811"/>
              <a:gd name="connsiteY8" fmla="*/ 1404156 h 1872208"/>
              <a:gd name="connsiteX9" fmla="*/ 0 w 2559811"/>
              <a:gd name="connsiteY9" fmla="*/ 1404156 h 1872208"/>
              <a:gd name="connsiteX10" fmla="*/ 468052 w 2559811"/>
              <a:gd name="connsiteY10" fmla="*/ 936104 h 1872208"/>
              <a:gd name="connsiteX11" fmla="*/ 0 w 2559811"/>
              <a:gd name="connsiteY11" fmla="*/ 468052 h 1872208"/>
              <a:gd name="connsiteX0" fmla="*/ 0 w 2630205"/>
              <a:gd name="connsiteY0" fmla="*/ 468052 h 1872208"/>
              <a:gd name="connsiteX1" fmla="*/ 1656184 w 2630205"/>
              <a:gd name="connsiteY1" fmla="*/ 468052 h 1872208"/>
              <a:gd name="connsiteX2" fmla="*/ 1656184 w 2630205"/>
              <a:gd name="connsiteY2" fmla="*/ 0 h 1872208"/>
              <a:gd name="connsiteX3" fmla="*/ 2457565 w 2630205"/>
              <a:gd name="connsiteY3" fmla="*/ 597666 h 1872208"/>
              <a:gd name="connsiteX4" fmla="*/ 2536342 w 2630205"/>
              <a:gd name="connsiteY4" fmla="*/ 848131 h 1872208"/>
              <a:gd name="connsiteX5" fmla="*/ 2192654 w 2630205"/>
              <a:gd name="connsiteY5" fmla="*/ 939169 h 1872208"/>
              <a:gd name="connsiteX6" fmla="*/ 2559155 w 2630205"/>
              <a:gd name="connsiteY6" fmla="*/ 1150260 h 1872208"/>
              <a:gd name="connsiteX7" fmla="*/ 1656184 w 2630205"/>
              <a:gd name="connsiteY7" fmla="*/ 1872208 h 1872208"/>
              <a:gd name="connsiteX8" fmla="*/ 1656184 w 2630205"/>
              <a:gd name="connsiteY8" fmla="*/ 1404156 h 1872208"/>
              <a:gd name="connsiteX9" fmla="*/ 0 w 2630205"/>
              <a:gd name="connsiteY9" fmla="*/ 1404156 h 1872208"/>
              <a:gd name="connsiteX10" fmla="*/ 468052 w 2630205"/>
              <a:gd name="connsiteY10" fmla="*/ 936104 h 1872208"/>
              <a:gd name="connsiteX11" fmla="*/ 0 w 2630205"/>
              <a:gd name="connsiteY11" fmla="*/ 468052 h 1872208"/>
              <a:gd name="connsiteX0" fmla="*/ 0 w 2630205"/>
              <a:gd name="connsiteY0" fmla="*/ 468052 h 1872208"/>
              <a:gd name="connsiteX1" fmla="*/ 1656184 w 2630205"/>
              <a:gd name="connsiteY1" fmla="*/ 468052 h 1872208"/>
              <a:gd name="connsiteX2" fmla="*/ 1656184 w 2630205"/>
              <a:gd name="connsiteY2" fmla="*/ 0 h 1872208"/>
              <a:gd name="connsiteX3" fmla="*/ 2457565 w 2630205"/>
              <a:gd name="connsiteY3" fmla="*/ 597666 h 1872208"/>
              <a:gd name="connsiteX4" fmla="*/ 2536342 w 2630205"/>
              <a:gd name="connsiteY4" fmla="*/ 848131 h 1872208"/>
              <a:gd name="connsiteX5" fmla="*/ 2192654 w 2630205"/>
              <a:gd name="connsiteY5" fmla="*/ 939169 h 1872208"/>
              <a:gd name="connsiteX6" fmla="*/ 2559155 w 2630205"/>
              <a:gd name="connsiteY6" fmla="*/ 1150260 h 1872208"/>
              <a:gd name="connsiteX7" fmla="*/ 1656184 w 2630205"/>
              <a:gd name="connsiteY7" fmla="*/ 1872208 h 1872208"/>
              <a:gd name="connsiteX8" fmla="*/ 1656184 w 2630205"/>
              <a:gd name="connsiteY8" fmla="*/ 1404156 h 1872208"/>
              <a:gd name="connsiteX9" fmla="*/ 63839 w 2630205"/>
              <a:gd name="connsiteY9" fmla="*/ 1711097 h 1872208"/>
              <a:gd name="connsiteX10" fmla="*/ 468052 w 2630205"/>
              <a:gd name="connsiteY10" fmla="*/ 936104 h 1872208"/>
              <a:gd name="connsiteX11" fmla="*/ 0 w 2630205"/>
              <a:gd name="connsiteY11" fmla="*/ 468052 h 1872208"/>
              <a:gd name="connsiteX0" fmla="*/ 2873 w 2566366"/>
              <a:gd name="connsiteY0" fmla="*/ 147301 h 1872208"/>
              <a:gd name="connsiteX1" fmla="*/ 1592345 w 2566366"/>
              <a:gd name="connsiteY1" fmla="*/ 468052 h 1872208"/>
              <a:gd name="connsiteX2" fmla="*/ 1592345 w 2566366"/>
              <a:gd name="connsiteY2" fmla="*/ 0 h 1872208"/>
              <a:gd name="connsiteX3" fmla="*/ 2393726 w 2566366"/>
              <a:gd name="connsiteY3" fmla="*/ 597666 h 1872208"/>
              <a:gd name="connsiteX4" fmla="*/ 2472503 w 2566366"/>
              <a:gd name="connsiteY4" fmla="*/ 848131 h 1872208"/>
              <a:gd name="connsiteX5" fmla="*/ 2128815 w 2566366"/>
              <a:gd name="connsiteY5" fmla="*/ 939169 h 1872208"/>
              <a:gd name="connsiteX6" fmla="*/ 2495316 w 2566366"/>
              <a:gd name="connsiteY6" fmla="*/ 1150260 h 1872208"/>
              <a:gd name="connsiteX7" fmla="*/ 1592345 w 2566366"/>
              <a:gd name="connsiteY7" fmla="*/ 1872208 h 1872208"/>
              <a:gd name="connsiteX8" fmla="*/ 1592345 w 2566366"/>
              <a:gd name="connsiteY8" fmla="*/ 1404156 h 1872208"/>
              <a:gd name="connsiteX9" fmla="*/ 0 w 2566366"/>
              <a:gd name="connsiteY9" fmla="*/ 1711097 h 1872208"/>
              <a:gd name="connsiteX10" fmla="*/ 404213 w 2566366"/>
              <a:gd name="connsiteY10" fmla="*/ 936104 h 1872208"/>
              <a:gd name="connsiteX11" fmla="*/ 2873 w 2566366"/>
              <a:gd name="connsiteY11" fmla="*/ 147301 h 1872208"/>
              <a:gd name="connsiteX0" fmla="*/ 2873 w 2566366"/>
              <a:gd name="connsiteY0" fmla="*/ 147301 h 1872208"/>
              <a:gd name="connsiteX1" fmla="*/ 1592345 w 2566366"/>
              <a:gd name="connsiteY1" fmla="*/ 468052 h 1872208"/>
              <a:gd name="connsiteX2" fmla="*/ 1592345 w 2566366"/>
              <a:gd name="connsiteY2" fmla="*/ 0 h 1872208"/>
              <a:gd name="connsiteX3" fmla="*/ 2393726 w 2566366"/>
              <a:gd name="connsiteY3" fmla="*/ 597666 h 1872208"/>
              <a:gd name="connsiteX4" fmla="*/ 2472503 w 2566366"/>
              <a:gd name="connsiteY4" fmla="*/ 848131 h 1872208"/>
              <a:gd name="connsiteX5" fmla="*/ 2128815 w 2566366"/>
              <a:gd name="connsiteY5" fmla="*/ 939169 h 1872208"/>
              <a:gd name="connsiteX6" fmla="*/ 2495316 w 2566366"/>
              <a:gd name="connsiteY6" fmla="*/ 1150260 h 1872208"/>
              <a:gd name="connsiteX7" fmla="*/ 1592345 w 2566366"/>
              <a:gd name="connsiteY7" fmla="*/ 1872208 h 1872208"/>
              <a:gd name="connsiteX8" fmla="*/ 1592345 w 2566366"/>
              <a:gd name="connsiteY8" fmla="*/ 1404156 h 1872208"/>
              <a:gd name="connsiteX9" fmla="*/ 0 w 2566366"/>
              <a:gd name="connsiteY9" fmla="*/ 1711097 h 1872208"/>
              <a:gd name="connsiteX10" fmla="*/ 404213 w 2566366"/>
              <a:gd name="connsiteY10" fmla="*/ 936104 h 1872208"/>
              <a:gd name="connsiteX11" fmla="*/ 2873 w 2566366"/>
              <a:gd name="connsiteY11" fmla="*/ 147301 h 1872208"/>
              <a:gd name="connsiteX0" fmla="*/ 2873 w 2566366"/>
              <a:gd name="connsiteY0" fmla="*/ 147301 h 1872208"/>
              <a:gd name="connsiteX1" fmla="*/ 1592345 w 2566366"/>
              <a:gd name="connsiteY1" fmla="*/ 468052 h 1872208"/>
              <a:gd name="connsiteX2" fmla="*/ 1592345 w 2566366"/>
              <a:gd name="connsiteY2" fmla="*/ 0 h 1872208"/>
              <a:gd name="connsiteX3" fmla="*/ 2393726 w 2566366"/>
              <a:gd name="connsiteY3" fmla="*/ 597666 h 1872208"/>
              <a:gd name="connsiteX4" fmla="*/ 2472503 w 2566366"/>
              <a:gd name="connsiteY4" fmla="*/ 848131 h 1872208"/>
              <a:gd name="connsiteX5" fmla="*/ 2128815 w 2566366"/>
              <a:gd name="connsiteY5" fmla="*/ 939169 h 1872208"/>
              <a:gd name="connsiteX6" fmla="*/ 2495316 w 2566366"/>
              <a:gd name="connsiteY6" fmla="*/ 1150260 h 1872208"/>
              <a:gd name="connsiteX7" fmla="*/ 1592345 w 2566366"/>
              <a:gd name="connsiteY7" fmla="*/ 1872208 h 1872208"/>
              <a:gd name="connsiteX8" fmla="*/ 1592345 w 2566366"/>
              <a:gd name="connsiteY8" fmla="*/ 1404156 h 1872208"/>
              <a:gd name="connsiteX9" fmla="*/ 0 w 2566366"/>
              <a:gd name="connsiteY9" fmla="*/ 1711097 h 1872208"/>
              <a:gd name="connsiteX10" fmla="*/ 404213 w 2566366"/>
              <a:gd name="connsiteY10" fmla="*/ 936104 h 1872208"/>
              <a:gd name="connsiteX11" fmla="*/ 2873 w 2566366"/>
              <a:gd name="connsiteY11" fmla="*/ 147301 h 1872208"/>
              <a:gd name="connsiteX0" fmla="*/ 2873 w 2566366"/>
              <a:gd name="connsiteY0" fmla="*/ 147301 h 1872208"/>
              <a:gd name="connsiteX1" fmla="*/ 1592345 w 2566366"/>
              <a:gd name="connsiteY1" fmla="*/ 468052 h 1872208"/>
              <a:gd name="connsiteX2" fmla="*/ 1592345 w 2566366"/>
              <a:gd name="connsiteY2" fmla="*/ 0 h 1872208"/>
              <a:gd name="connsiteX3" fmla="*/ 2393726 w 2566366"/>
              <a:gd name="connsiteY3" fmla="*/ 597666 h 1872208"/>
              <a:gd name="connsiteX4" fmla="*/ 2472503 w 2566366"/>
              <a:gd name="connsiteY4" fmla="*/ 848131 h 1872208"/>
              <a:gd name="connsiteX5" fmla="*/ 2128815 w 2566366"/>
              <a:gd name="connsiteY5" fmla="*/ 939169 h 1872208"/>
              <a:gd name="connsiteX6" fmla="*/ 2495316 w 2566366"/>
              <a:gd name="connsiteY6" fmla="*/ 1150260 h 1872208"/>
              <a:gd name="connsiteX7" fmla="*/ 1592345 w 2566366"/>
              <a:gd name="connsiteY7" fmla="*/ 1872208 h 1872208"/>
              <a:gd name="connsiteX8" fmla="*/ 1592345 w 2566366"/>
              <a:gd name="connsiteY8" fmla="*/ 1404156 h 1872208"/>
              <a:gd name="connsiteX9" fmla="*/ 0 w 2566366"/>
              <a:gd name="connsiteY9" fmla="*/ 1711097 h 1872208"/>
              <a:gd name="connsiteX10" fmla="*/ 404213 w 2566366"/>
              <a:gd name="connsiteY10" fmla="*/ 936104 h 1872208"/>
              <a:gd name="connsiteX11" fmla="*/ 2873 w 2566366"/>
              <a:gd name="connsiteY11" fmla="*/ 147301 h 1872208"/>
              <a:gd name="connsiteX0" fmla="*/ 2873 w 2566366"/>
              <a:gd name="connsiteY0" fmla="*/ 147301 h 1872208"/>
              <a:gd name="connsiteX1" fmla="*/ 1592345 w 2566366"/>
              <a:gd name="connsiteY1" fmla="*/ 468052 h 1872208"/>
              <a:gd name="connsiteX2" fmla="*/ 1592345 w 2566366"/>
              <a:gd name="connsiteY2" fmla="*/ 0 h 1872208"/>
              <a:gd name="connsiteX3" fmla="*/ 2393726 w 2566366"/>
              <a:gd name="connsiteY3" fmla="*/ 597666 h 1872208"/>
              <a:gd name="connsiteX4" fmla="*/ 2472503 w 2566366"/>
              <a:gd name="connsiteY4" fmla="*/ 848131 h 1872208"/>
              <a:gd name="connsiteX5" fmla="*/ 2128815 w 2566366"/>
              <a:gd name="connsiteY5" fmla="*/ 939169 h 1872208"/>
              <a:gd name="connsiteX6" fmla="*/ 2495316 w 2566366"/>
              <a:gd name="connsiteY6" fmla="*/ 1150260 h 1872208"/>
              <a:gd name="connsiteX7" fmla="*/ 1592345 w 2566366"/>
              <a:gd name="connsiteY7" fmla="*/ 1872208 h 1872208"/>
              <a:gd name="connsiteX8" fmla="*/ 1592345 w 2566366"/>
              <a:gd name="connsiteY8" fmla="*/ 1404156 h 1872208"/>
              <a:gd name="connsiteX9" fmla="*/ 0 w 2566366"/>
              <a:gd name="connsiteY9" fmla="*/ 1711097 h 1872208"/>
              <a:gd name="connsiteX10" fmla="*/ 404213 w 2566366"/>
              <a:gd name="connsiteY10" fmla="*/ 936104 h 1872208"/>
              <a:gd name="connsiteX11" fmla="*/ 2873 w 2566366"/>
              <a:gd name="connsiteY11" fmla="*/ 147301 h 1872208"/>
              <a:gd name="connsiteX0" fmla="*/ 2873 w 2566366"/>
              <a:gd name="connsiteY0" fmla="*/ 147301 h 1872208"/>
              <a:gd name="connsiteX1" fmla="*/ 1592345 w 2566366"/>
              <a:gd name="connsiteY1" fmla="*/ 468052 h 1872208"/>
              <a:gd name="connsiteX2" fmla="*/ 1592345 w 2566366"/>
              <a:gd name="connsiteY2" fmla="*/ 0 h 1872208"/>
              <a:gd name="connsiteX3" fmla="*/ 2393726 w 2566366"/>
              <a:gd name="connsiteY3" fmla="*/ 597666 h 1872208"/>
              <a:gd name="connsiteX4" fmla="*/ 2472503 w 2566366"/>
              <a:gd name="connsiteY4" fmla="*/ 848131 h 1872208"/>
              <a:gd name="connsiteX5" fmla="*/ 2128815 w 2566366"/>
              <a:gd name="connsiteY5" fmla="*/ 939169 h 1872208"/>
              <a:gd name="connsiteX6" fmla="*/ 2495316 w 2566366"/>
              <a:gd name="connsiteY6" fmla="*/ 1150260 h 1872208"/>
              <a:gd name="connsiteX7" fmla="*/ 1592345 w 2566366"/>
              <a:gd name="connsiteY7" fmla="*/ 1872208 h 1872208"/>
              <a:gd name="connsiteX8" fmla="*/ 1592345 w 2566366"/>
              <a:gd name="connsiteY8" fmla="*/ 1404156 h 1872208"/>
              <a:gd name="connsiteX9" fmla="*/ 0 w 2566366"/>
              <a:gd name="connsiteY9" fmla="*/ 1711097 h 1872208"/>
              <a:gd name="connsiteX10" fmla="*/ 404213 w 2566366"/>
              <a:gd name="connsiteY10" fmla="*/ 936104 h 1872208"/>
              <a:gd name="connsiteX11" fmla="*/ 2873 w 2566366"/>
              <a:gd name="connsiteY11" fmla="*/ 147301 h 1872208"/>
              <a:gd name="connsiteX0" fmla="*/ 2873 w 2495972"/>
              <a:gd name="connsiteY0" fmla="*/ 147301 h 1872208"/>
              <a:gd name="connsiteX1" fmla="*/ 1592345 w 2495972"/>
              <a:gd name="connsiteY1" fmla="*/ 468052 h 1872208"/>
              <a:gd name="connsiteX2" fmla="*/ 1592345 w 2495972"/>
              <a:gd name="connsiteY2" fmla="*/ 0 h 1872208"/>
              <a:gd name="connsiteX3" fmla="*/ 2393726 w 2495972"/>
              <a:gd name="connsiteY3" fmla="*/ 597666 h 1872208"/>
              <a:gd name="connsiteX4" fmla="*/ 2472503 w 2495972"/>
              <a:gd name="connsiteY4" fmla="*/ 848131 h 1872208"/>
              <a:gd name="connsiteX5" fmla="*/ 2128815 w 2495972"/>
              <a:gd name="connsiteY5" fmla="*/ 939169 h 1872208"/>
              <a:gd name="connsiteX6" fmla="*/ 2495316 w 2495972"/>
              <a:gd name="connsiteY6" fmla="*/ 1150260 h 1872208"/>
              <a:gd name="connsiteX7" fmla="*/ 1592345 w 2495972"/>
              <a:gd name="connsiteY7" fmla="*/ 1872208 h 1872208"/>
              <a:gd name="connsiteX8" fmla="*/ 1592345 w 2495972"/>
              <a:gd name="connsiteY8" fmla="*/ 1404156 h 1872208"/>
              <a:gd name="connsiteX9" fmla="*/ 0 w 2495972"/>
              <a:gd name="connsiteY9" fmla="*/ 1711097 h 1872208"/>
              <a:gd name="connsiteX10" fmla="*/ 404213 w 2495972"/>
              <a:gd name="connsiteY10" fmla="*/ 936104 h 1872208"/>
              <a:gd name="connsiteX11" fmla="*/ 2873 w 2495972"/>
              <a:gd name="connsiteY11" fmla="*/ 147301 h 1872208"/>
              <a:gd name="connsiteX0" fmla="*/ 2873 w 2495972"/>
              <a:gd name="connsiteY0" fmla="*/ 147301 h 1872208"/>
              <a:gd name="connsiteX1" fmla="*/ 1592345 w 2495972"/>
              <a:gd name="connsiteY1" fmla="*/ 468052 h 1872208"/>
              <a:gd name="connsiteX2" fmla="*/ 1592345 w 2495972"/>
              <a:gd name="connsiteY2" fmla="*/ 0 h 1872208"/>
              <a:gd name="connsiteX3" fmla="*/ 2393726 w 2495972"/>
              <a:gd name="connsiteY3" fmla="*/ 597666 h 1872208"/>
              <a:gd name="connsiteX4" fmla="*/ 2472503 w 2495972"/>
              <a:gd name="connsiteY4" fmla="*/ 848131 h 1872208"/>
              <a:gd name="connsiteX5" fmla="*/ 2128815 w 2495972"/>
              <a:gd name="connsiteY5" fmla="*/ 939169 h 1872208"/>
              <a:gd name="connsiteX6" fmla="*/ 2495316 w 2495972"/>
              <a:gd name="connsiteY6" fmla="*/ 1150260 h 1872208"/>
              <a:gd name="connsiteX7" fmla="*/ 1592345 w 2495972"/>
              <a:gd name="connsiteY7" fmla="*/ 1872208 h 1872208"/>
              <a:gd name="connsiteX8" fmla="*/ 1592345 w 2495972"/>
              <a:gd name="connsiteY8" fmla="*/ 1404156 h 1872208"/>
              <a:gd name="connsiteX9" fmla="*/ 0 w 2495972"/>
              <a:gd name="connsiteY9" fmla="*/ 1711097 h 1872208"/>
              <a:gd name="connsiteX10" fmla="*/ 404213 w 2495972"/>
              <a:gd name="connsiteY10" fmla="*/ 936104 h 1872208"/>
              <a:gd name="connsiteX11" fmla="*/ 2873 w 2495972"/>
              <a:gd name="connsiteY11" fmla="*/ 147301 h 1872208"/>
              <a:gd name="connsiteX0" fmla="*/ 2873 w 2495986"/>
              <a:gd name="connsiteY0" fmla="*/ 147301 h 1872208"/>
              <a:gd name="connsiteX1" fmla="*/ 1592345 w 2495986"/>
              <a:gd name="connsiteY1" fmla="*/ 468052 h 1872208"/>
              <a:gd name="connsiteX2" fmla="*/ 1592345 w 2495986"/>
              <a:gd name="connsiteY2" fmla="*/ 0 h 1872208"/>
              <a:gd name="connsiteX3" fmla="*/ 2393726 w 2495986"/>
              <a:gd name="connsiteY3" fmla="*/ 597666 h 1872208"/>
              <a:gd name="connsiteX4" fmla="*/ 2472503 w 2495986"/>
              <a:gd name="connsiteY4" fmla="*/ 848131 h 1872208"/>
              <a:gd name="connsiteX5" fmla="*/ 2233789 w 2495986"/>
              <a:gd name="connsiteY5" fmla="*/ 930678 h 1872208"/>
              <a:gd name="connsiteX6" fmla="*/ 2495316 w 2495986"/>
              <a:gd name="connsiteY6" fmla="*/ 1150260 h 1872208"/>
              <a:gd name="connsiteX7" fmla="*/ 1592345 w 2495986"/>
              <a:gd name="connsiteY7" fmla="*/ 1872208 h 1872208"/>
              <a:gd name="connsiteX8" fmla="*/ 1592345 w 2495986"/>
              <a:gd name="connsiteY8" fmla="*/ 1404156 h 1872208"/>
              <a:gd name="connsiteX9" fmla="*/ 0 w 2495986"/>
              <a:gd name="connsiteY9" fmla="*/ 1711097 h 1872208"/>
              <a:gd name="connsiteX10" fmla="*/ 404213 w 2495986"/>
              <a:gd name="connsiteY10" fmla="*/ 936104 h 1872208"/>
              <a:gd name="connsiteX11" fmla="*/ 2873 w 2495986"/>
              <a:gd name="connsiteY11" fmla="*/ 147301 h 1872208"/>
              <a:gd name="connsiteX0" fmla="*/ 2873 w 2503428"/>
              <a:gd name="connsiteY0" fmla="*/ 147301 h 1872208"/>
              <a:gd name="connsiteX1" fmla="*/ 1592345 w 2503428"/>
              <a:gd name="connsiteY1" fmla="*/ 468052 h 1872208"/>
              <a:gd name="connsiteX2" fmla="*/ 1592345 w 2503428"/>
              <a:gd name="connsiteY2" fmla="*/ 0 h 1872208"/>
              <a:gd name="connsiteX3" fmla="*/ 2416644 w 2503428"/>
              <a:gd name="connsiteY3" fmla="*/ 579557 h 1872208"/>
              <a:gd name="connsiteX4" fmla="*/ 2472503 w 2503428"/>
              <a:gd name="connsiteY4" fmla="*/ 848131 h 1872208"/>
              <a:gd name="connsiteX5" fmla="*/ 2233789 w 2503428"/>
              <a:gd name="connsiteY5" fmla="*/ 930678 h 1872208"/>
              <a:gd name="connsiteX6" fmla="*/ 2495316 w 2503428"/>
              <a:gd name="connsiteY6" fmla="*/ 1150260 h 1872208"/>
              <a:gd name="connsiteX7" fmla="*/ 1592345 w 2503428"/>
              <a:gd name="connsiteY7" fmla="*/ 1872208 h 1872208"/>
              <a:gd name="connsiteX8" fmla="*/ 1592345 w 2503428"/>
              <a:gd name="connsiteY8" fmla="*/ 1404156 h 1872208"/>
              <a:gd name="connsiteX9" fmla="*/ 0 w 2503428"/>
              <a:gd name="connsiteY9" fmla="*/ 1711097 h 1872208"/>
              <a:gd name="connsiteX10" fmla="*/ 404213 w 2503428"/>
              <a:gd name="connsiteY10" fmla="*/ 936104 h 1872208"/>
              <a:gd name="connsiteX11" fmla="*/ 2873 w 2503428"/>
              <a:gd name="connsiteY11" fmla="*/ 147301 h 1872208"/>
              <a:gd name="connsiteX0" fmla="*/ 2873 w 2526995"/>
              <a:gd name="connsiteY0" fmla="*/ 147301 h 1872208"/>
              <a:gd name="connsiteX1" fmla="*/ 1592345 w 2526995"/>
              <a:gd name="connsiteY1" fmla="*/ 468052 h 1872208"/>
              <a:gd name="connsiteX2" fmla="*/ 1592345 w 2526995"/>
              <a:gd name="connsiteY2" fmla="*/ 0 h 1872208"/>
              <a:gd name="connsiteX3" fmla="*/ 2416644 w 2526995"/>
              <a:gd name="connsiteY3" fmla="*/ 579557 h 1872208"/>
              <a:gd name="connsiteX4" fmla="*/ 2472503 w 2526995"/>
              <a:gd name="connsiteY4" fmla="*/ 848131 h 1872208"/>
              <a:gd name="connsiteX5" fmla="*/ 2233789 w 2526995"/>
              <a:gd name="connsiteY5" fmla="*/ 930678 h 1872208"/>
              <a:gd name="connsiteX6" fmla="*/ 2495316 w 2526995"/>
              <a:gd name="connsiteY6" fmla="*/ 1150260 h 1872208"/>
              <a:gd name="connsiteX7" fmla="*/ 1592345 w 2526995"/>
              <a:gd name="connsiteY7" fmla="*/ 1872208 h 1872208"/>
              <a:gd name="connsiteX8" fmla="*/ 1592345 w 2526995"/>
              <a:gd name="connsiteY8" fmla="*/ 1404156 h 1872208"/>
              <a:gd name="connsiteX9" fmla="*/ 0 w 2526995"/>
              <a:gd name="connsiteY9" fmla="*/ 1711097 h 1872208"/>
              <a:gd name="connsiteX10" fmla="*/ 404213 w 2526995"/>
              <a:gd name="connsiteY10" fmla="*/ 936104 h 1872208"/>
              <a:gd name="connsiteX11" fmla="*/ 2873 w 2526995"/>
              <a:gd name="connsiteY11" fmla="*/ 147301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6995" h="1872208">
                <a:moveTo>
                  <a:pt x="2873" y="147301"/>
                </a:moveTo>
                <a:lnTo>
                  <a:pt x="1592345" y="468052"/>
                </a:lnTo>
                <a:lnTo>
                  <a:pt x="1592345" y="0"/>
                </a:lnTo>
                <a:cubicBezTo>
                  <a:pt x="1775779" y="310026"/>
                  <a:pt x="2293986" y="176835"/>
                  <a:pt x="2416644" y="579557"/>
                </a:cubicBezTo>
                <a:cubicBezTo>
                  <a:pt x="2591866" y="654938"/>
                  <a:pt x="2516655" y="791214"/>
                  <a:pt x="2472503" y="848131"/>
                </a:cubicBezTo>
                <a:cubicBezTo>
                  <a:pt x="2428351" y="905048"/>
                  <a:pt x="2192421" y="881465"/>
                  <a:pt x="2233789" y="930678"/>
                </a:cubicBezTo>
                <a:cubicBezTo>
                  <a:pt x="2397905" y="903368"/>
                  <a:pt x="2505546" y="861118"/>
                  <a:pt x="2495316" y="1150260"/>
                </a:cubicBezTo>
                <a:cubicBezTo>
                  <a:pt x="2425043" y="1409635"/>
                  <a:pt x="1866735" y="1503667"/>
                  <a:pt x="1592345" y="1872208"/>
                </a:cubicBezTo>
                <a:lnTo>
                  <a:pt x="1592345" y="1404156"/>
                </a:lnTo>
                <a:lnTo>
                  <a:pt x="0" y="1711097"/>
                </a:lnTo>
                <a:lnTo>
                  <a:pt x="404213" y="936104"/>
                </a:lnTo>
                <a:lnTo>
                  <a:pt x="2873" y="14730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톱니 모양의 오른쪽 화살표 4"/>
          <p:cNvSpPr/>
          <p:nvPr/>
        </p:nvSpPr>
        <p:spPr>
          <a:xfrm rot="20895044" flipH="1">
            <a:off x="5022663" y="4076705"/>
            <a:ext cx="2503857" cy="1876991"/>
          </a:xfrm>
          <a:custGeom>
            <a:avLst/>
            <a:gdLst>
              <a:gd name="connsiteX0" fmla="*/ 0 w 2592288"/>
              <a:gd name="connsiteY0" fmla="*/ 468052 h 1872208"/>
              <a:gd name="connsiteX1" fmla="*/ 1656184 w 2592288"/>
              <a:gd name="connsiteY1" fmla="*/ 468052 h 1872208"/>
              <a:gd name="connsiteX2" fmla="*/ 1656184 w 2592288"/>
              <a:gd name="connsiteY2" fmla="*/ 0 h 1872208"/>
              <a:gd name="connsiteX3" fmla="*/ 2592288 w 2592288"/>
              <a:gd name="connsiteY3" fmla="*/ 936104 h 1872208"/>
              <a:gd name="connsiteX4" fmla="*/ 1656184 w 2592288"/>
              <a:gd name="connsiteY4" fmla="*/ 1872208 h 1872208"/>
              <a:gd name="connsiteX5" fmla="*/ 1656184 w 2592288"/>
              <a:gd name="connsiteY5" fmla="*/ 1404156 h 1872208"/>
              <a:gd name="connsiteX6" fmla="*/ 0 w 2592288"/>
              <a:gd name="connsiteY6" fmla="*/ 1404156 h 1872208"/>
              <a:gd name="connsiteX7" fmla="*/ 468052 w 2592288"/>
              <a:gd name="connsiteY7" fmla="*/ 936104 h 1872208"/>
              <a:gd name="connsiteX8" fmla="*/ 0 w 2592288"/>
              <a:gd name="connsiteY8" fmla="*/ 468052 h 1872208"/>
              <a:gd name="connsiteX0" fmla="*/ 0 w 2617867"/>
              <a:gd name="connsiteY0" fmla="*/ 468052 h 1872208"/>
              <a:gd name="connsiteX1" fmla="*/ 1656184 w 2617867"/>
              <a:gd name="connsiteY1" fmla="*/ 468052 h 1872208"/>
              <a:gd name="connsiteX2" fmla="*/ 1656184 w 2617867"/>
              <a:gd name="connsiteY2" fmla="*/ 0 h 1872208"/>
              <a:gd name="connsiteX3" fmla="*/ 2617867 w 2617867"/>
              <a:gd name="connsiteY3" fmla="*/ 930784 h 1872208"/>
              <a:gd name="connsiteX4" fmla="*/ 1656184 w 2617867"/>
              <a:gd name="connsiteY4" fmla="*/ 1872208 h 1872208"/>
              <a:gd name="connsiteX5" fmla="*/ 1656184 w 2617867"/>
              <a:gd name="connsiteY5" fmla="*/ 1404156 h 1872208"/>
              <a:gd name="connsiteX6" fmla="*/ 0 w 2617867"/>
              <a:gd name="connsiteY6" fmla="*/ 1404156 h 1872208"/>
              <a:gd name="connsiteX7" fmla="*/ 468052 w 2617867"/>
              <a:gd name="connsiteY7" fmla="*/ 936104 h 1872208"/>
              <a:gd name="connsiteX8" fmla="*/ 0 w 2617867"/>
              <a:gd name="connsiteY8" fmla="*/ 468052 h 1872208"/>
              <a:gd name="connsiteX0" fmla="*/ 0 w 2617867"/>
              <a:gd name="connsiteY0" fmla="*/ 468052 h 1872208"/>
              <a:gd name="connsiteX1" fmla="*/ 1656184 w 2617867"/>
              <a:gd name="connsiteY1" fmla="*/ 468052 h 1872208"/>
              <a:gd name="connsiteX2" fmla="*/ 1656184 w 2617867"/>
              <a:gd name="connsiteY2" fmla="*/ 0 h 1872208"/>
              <a:gd name="connsiteX3" fmla="*/ 2221529 w 2617867"/>
              <a:gd name="connsiteY3" fmla="*/ 553362 h 1872208"/>
              <a:gd name="connsiteX4" fmla="*/ 2617867 w 2617867"/>
              <a:gd name="connsiteY4" fmla="*/ 930784 h 1872208"/>
              <a:gd name="connsiteX5" fmla="*/ 1656184 w 2617867"/>
              <a:gd name="connsiteY5" fmla="*/ 1872208 h 1872208"/>
              <a:gd name="connsiteX6" fmla="*/ 1656184 w 2617867"/>
              <a:gd name="connsiteY6" fmla="*/ 1404156 h 1872208"/>
              <a:gd name="connsiteX7" fmla="*/ 0 w 2617867"/>
              <a:gd name="connsiteY7" fmla="*/ 1404156 h 1872208"/>
              <a:gd name="connsiteX8" fmla="*/ 468052 w 2617867"/>
              <a:gd name="connsiteY8" fmla="*/ 936104 h 1872208"/>
              <a:gd name="connsiteX9" fmla="*/ 0 w 2617867"/>
              <a:gd name="connsiteY9" fmla="*/ 468052 h 1872208"/>
              <a:gd name="connsiteX0" fmla="*/ 0 w 2617867"/>
              <a:gd name="connsiteY0" fmla="*/ 468052 h 1872208"/>
              <a:gd name="connsiteX1" fmla="*/ 1656184 w 2617867"/>
              <a:gd name="connsiteY1" fmla="*/ 468052 h 1872208"/>
              <a:gd name="connsiteX2" fmla="*/ 1656184 w 2617867"/>
              <a:gd name="connsiteY2" fmla="*/ 0 h 1872208"/>
              <a:gd name="connsiteX3" fmla="*/ 2221529 w 2617867"/>
              <a:gd name="connsiteY3" fmla="*/ 553362 h 1872208"/>
              <a:gd name="connsiteX4" fmla="*/ 2617867 w 2617867"/>
              <a:gd name="connsiteY4" fmla="*/ 930784 h 1872208"/>
              <a:gd name="connsiteX5" fmla="*/ 2235127 w 2617867"/>
              <a:gd name="connsiteY5" fmla="*/ 1324393 h 1872208"/>
              <a:gd name="connsiteX6" fmla="*/ 1656184 w 2617867"/>
              <a:gd name="connsiteY6" fmla="*/ 1872208 h 1872208"/>
              <a:gd name="connsiteX7" fmla="*/ 1656184 w 2617867"/>
              <a:gd name="connsiteY7" fmla="*/ 1404156 h 1872208"/>
              <a:gd name="connsiteX8" fmla="*/ 0 w 2617867"/>
              <a:gd name="connsiteY8" fmla="*/ 1404156 h 1872208"/>
              <a:gd name="connsiteX9" fmla="*/ 468052 w 2617867"/>
              <a:gd name="connsiteY9" fmla="*/ 936104 h 1872208"/>
              <a:gd name="connsiteX10" fmla="*/ 0 w 2617867"/>
              <a:gd name="connsiteY10" fmla="*/ 468052 h 1872208"/>
              <a:gd name="connsiteX0" fmla="*/ 0 w 2235127"/>
              <a:gd name="connsiteY0" fmla="*/ 468052 h 1872208"/>
              <a:gd name="connsiteX1" fmla="*/ 1656184 w 2235127"/>
              <a:gd name="connsiteY1" fmla="*/ 468052 h 1872208"/>
              <a:gd name="connsiteX2" fmla="*/ 1656184 w 2235127"/>
              <a:gd name="connsiteY2" fmla="*/ 0 h 1872208"/>
              <a:gd name="connsiteX3" fmla="*/ 2221529 w 2235127"/>
              <a:gd name="connsiteY3" fmla="*/ 553362 h 1872208"/>
              <a:gd name="connsiteX4" fmla="*/ 2010946 w 2235127"/>
              <a:gd name="connsiteY4" fmla="*/ 963619 h 1872208"/>
              <a:gd name="connsiteX5" fmla="*/ 2235127 w 2235127"/>
              <a:gd name="connsiteY5" fmla="*/ 1324393 h 1872208"/>
              <a:gd name="connsiteX6" fmla="*/ 1656184 w 2235127"/>
              <a:gd name="connsiteY6" fmla="*/ 1872208 h 1872208"/>
              <a:gd name="connsiteX7" fmla="*/ 1656184 w 2235127"/>
              <a:gd name="connsiteY7" fmla="*/ 1404156 h 1872208"/>
              <a:gd name="connsiteX8" fmla="*/ 0 w 2235127"/>
              <a:gd name="connsiteY8" fmla="*/ 1404156 h 1872208"/>
              <a:gd name="connsiteX9" fmla="*/ 468052 w 2235127"/>
              <a:gd name="connsiteY9" fmla="*/ 936104 h 1872208"/>
              <a:gd name="connsiteX10" fmla="*/ 0 w 2235127"/>
              <a:gd name="connsiteY10" fmla="*/ 468052 h 1872208"/>
              <a:gd name="connsiteX0" fmla="*/ 0 w 2457565"/>
              <a:gd name="connsiteY0" fmla="*/ 468052 h 1872208"/>
              <a:gd name="connsiteX1" fmla="*/ 1656184 w 2457565"/>
              <a:gd name="connsiteY1" fmla="*/ 468052 h 1872208"/>
              <a:gd name="connsiteX2" fmla="*/ 1656184 w 2457565"/>
              <a:gd name="connsiteY2" fmla="*/ 0 h 1872208"/>
              <a:gd name="connsiteX3" fmla="*/ 2457565 w 2457565"/>
              <a:gd name="connsiteY3" fmla="*/ 597666 h 1872208"/>
              <a:gd name="connsiteX4" fmla="*/ 2010946 w 2457565"/>
              <a:gd name="connsiteY4" fmla="*/ 963619 h 1872208"/>
              <a:gd name="connsiteX5" fmla="*/ 2235127 w 2457565"/>
              <a:gd name="connsiteY5" fmla="*/ 1324393 h 1872208"/>
              <a:gd name="connsiteX6" fmla="*/ 1656184 w 2457565"/>
              <a:gd name="connsiteY6" fmla="*/ 1872208 h 1872208"/>
              <a:gd name="connsiteX7" fmla="*/ 1656184 w 2457565"/>
              <a:gd name="connsiteY7" fmla="*/ 1404156 h 1872208"/>
              <a:gd name="connsiteX8" fmla="*/ 0 w 2457565"/>
              <a:gd name="connsiteY8" fmla="*/ 1404156 h 1872208"/>
              <a:gd name="connsiteX9" fmla="*/ 468052 w 2457565"/>
              <a:gd name="connsiteY9" fmla="*/ 936104 h 1872208"/>
              <a:gd name="connsiteX10" fmla="*/ 0 w 2457565"/>
              <a:gd name="connsiteY10" fmla="*/ 468052 h 1872208"/>
              <a:gd name="connsiteX0" fmla="*/ 0 w 2559155"/>
              <a:gd name="connsiteY0" fmla="*/ 468052 h 1872208"/>
              <a:gd name="connsiteX1" fmla="*/ 1656184 w 2559155"/>
              <a:gd name="connsiteY1" fmla="*/ 468052 h 1872208"/>
              <a:gd name="connsiteX2" fmla="*/ 1656184 w 2559155"/>
              <a:gd name="connsiteY2" fmla="*/ 0 h 1872208"/>
              <a:gd name="connsiteX3" fmla="*/ 2457565 w 2559155"/>
              <a:gd name="connsiteY3" fmla="*/ 597666 h 1872208"/>
              <a:gd name="connsiteX4" fmla="*/ 2010946 w 2559155"/>
              <a:gd name="connsiteY4" fmla="*/ 963619 h 1872208"/>
              <a:gd name="connsiteX5" fmla="*/ 2559155 w 2559155"/>
              <a:gd name="connsiteY5" fmla="*/ 1150260 h 1872208"/>
              <a:gd name="connsiteX6" fmla="*/ 1656184 w 2559155"/>
              <a:gd name="connsiteY6" fmla="*/ 1872208 h 1872208"/>
              <a:gd name="connsiteX7" fmla="*/ 1656184 w 2559155"/>
              <a:gd name="connsiteY7" fmla="*/ 1404156 h 1872208"/>
              <a:gd name="connsiteX8" fmla="*/ 0 w 2559155"/>
              <a:gd name="connsiteY8" fmla="*/ 1404156 h 1872208"/>
              <a:gd name="connsiteX9" fmla="*/ 468052 w 2559155"/>
              <a:gd name="connsiteY9" fmla="*/ 936104 h 1872208"/>
              <a:gd name="connsiteX10" fmla="*/ 0 w 2559155"/>
              <a:gd name="connsiteY10" fmla="*/ 468052 h 1872208"/>
              <a:gd name="connsiteX0" fmla="*/ 0 w 2559155"/>
              <a:gd name="connsiteY0" fmla="*/ 468052 h 1872208"/>
              <a:gd name="connsiteX1" fmla="*/ 1656184 w 2559155"/>
              <a:gd name="connsiteY1" fmla="*/ 468052 h 1872208"/>
              <a:gd name="connsiteX2" fmla="*/ 1656184 w 2559155"/>
              <a:gd name="connsiteY2" fmla="*/ 0 h 1872208"/>
              <a:gd name="connsiteX3" fmla="*/ 2457565 w 2559155"/>
              <a:gd name="connsiteY3" fmla="*/ 597666 h 1872208"/>
              <a:gd name="connsiteX4" fmla="*/ 2010946 w 2559155"/>
              <a:gd name="connsiteY4" fmla="*/ 963619 h 1872208"/>
              <a:gd name="connsiteX5" fmla="*/ 2559155 w 2559155"/>
              <a:gd name="connsiteY5" fmla="*/ 1150260 h 1872208"/>
              <a:gd name="connsiteX6" fmla="*/ 1656184 w 2559155"/>
              <a:gd name="connsiteY6" fmla="*/ 1872208 h 1872208"/>
              <a:gd name="connsiteX7" fmla="*/ 1656184 w 2559155"/>
              <a:gd name="connsiteY7" fmla="*/ 1404156 h 1872208"/>
              <a:gd name="connsiteX8" fmla="*/ 0 w 2559155"/>
              <a:gd name="connsiteY8" fmla="*/ 1404156 h 1872208"/>
              <a:gd name="connsiteX9" fmla="*/ 468052 w 2559155"/>
              <a:gd name="connsiteY9" fmla="*/ 936104 h 1872208"/>
              <a:gd name="connsiteX10" fmla="*/ 0 w 2559155"/>
              <a:gd name="connsiteY10" fmla="*/ 468052 h 1872208"/>
              <a:gd name="connsiteX0" fmla="*/ 0 w 2559155"/>
              <a:gd name="connsiteY0" fmla="*/ 468052 h 1872208"/>
              <a:gd name="connsiteX1" fmla="*/ 1656184 w 2559155"/>
              <a:gd name="connsiteY1" fmla="*/ 468052 h 1872208"/>
              <a:gd name="connsiteX2" fmla="*/ 1656184 w 2559155"/>
              <a:gd name="connsiteY2" fmla="*/ 0 h 1872208"/>
              <a:gd name="connsiteX3" fmla="*/ 2457565 w 2559155"/>
              <a:gd name="connsiteY3" fmla="*/ 597666 h 1872208"/>
              <a:gd name="connsiteX4" fmla="*/ 2010946 w 2559155"/>
              <a:gd name="connsiteY4" fmla="*/ 963619 h 1872208"/>
              <a:gd name="connsiteX5" fmla="*/ 2559155 w 2559155"/>
              <a:gd name="connsiteY5" fmla="*/ 1150260 h 1872208"/>
              <a:gd name="connsiteX6" fmla="*/ 1656184 w 2559155"/>
              <a:gd name="connsiteY6" fmla="*/ 1872208 h 1872208"/>
              <a:gd name="connsiteX7" fmla="*/ 1656184 w 2559155"/>
              <a:gd name="connsiteY7" fmla="*/ 1404156 h 1872208"/>
              <a:gd name="connsiteX8" fmla="*/ 0 w 2559155"/>
              <a:gd name="connsiteY8" fmla="*/ 1404156 h 1872208"/>
              <a:gd name="connsiteX9" fmla="*/ 468052 w 2559155"/>
              <a:gd name="connsiteY9" fmla="*/ 936104 h 1872208"/>
              <a:gd name="connsiteX10" fmla="*/ 0 w 2559155"/>
              <a:gd name="connsiteY10" fmla="*/ 468052 h 1872208"/>
              <a:gd name="connsiteX0" fmla="*/ 0 w 2559155"/>
              <a:gd name="connsiteY0" fmla="*/ 468052 h 1872208"/>
              <a:gd name="connsiteX1" fmla="*/ 1656184 w 2559155"/>
              <a:gd name="connsiteY1" fmla="*/ 468052 h 1872208"/>
              <a:gd name="connsiteX2" fmla="*/ 1656184 w 2559155"/>
              <a:gd name="connsiteY2" fmla="*/ 0 h 1872208"/>
              <a:gd name="connsiteX3" fmla="*/ 2457565 w 2559155"/>
              <a:gd name="connsiteY3" fmla="*/ 597666 h 1872208"/>
              <a:gd name="connsiteX4" fmla="*/ 2010946 w 2559155"/>
              <a:gd name="connsiteY4" fmla="*/ 963619 h 1872208"/>
              <a:gd name="connsiteX5" fmla="*/ 2559155 w 2559155"/>
              <a:gd name="connsiteY5" fmla="*/ 1150260 h 1872208"/>
              <a:gd name="connsiteX6" fmla="*/ 1656184 w 2559155"/>
              <a:gd name="connsiteY6" fmla="*/ 1872208 h 1872208"/>
              <a:gd name="connsiteX7" fmla="*/ 1656184 w 2559155"/>
              <a:gd name="connsiteY7" fmla="*/ 1404156 h 1872208"/>
              <a:gd name="connsiteX8" fmla="*/ 0 w 2559155"/>
              <a:gd name="connsiteY8" fmla="*/ 1404156 h 1872208"/>
              <a:gd name="connsiteX9" fmla="*/ 468052 w 2559155"/>
              <a:gd name="connsiteY9" fmla="*/ 936104 h 1872208"/>
              <a:gd name="connsiteX10" fmla="*/ 0 w 2559155"/>
              <a:gd name="connsiteY10" fmla="*/ 468052 h 1872208"/>
              <a:gd name="connsiteX0" fmla="*/ 0 w 2559155"/>
              <a:gd name="connsiteY0" fmla="*/ 468052 h 1872208"/>
              <a:gd name="connsiteX1" fmla="*/ 1656184 w 2559155"/>
              <a:gd name="connsiteY1" fmla="*/ 468052 h 1872208"/>
              <a:gd name="connsiteX2" fmla="*/ 1656184 w 2559155"/>
              <a:gd name="connsiteY2" fmla="*/ 0 h 1872208"/>
              <a:gd name="connsiteX3" fmla="*/ 2457565 w 2559155"/>
              <a:gd name="connsiteY3" fmla="*/ 597666 h 1872208"/>
              <a:gd name="connsiteX4" fmla="*/ 2192654 w 2559155"/>
              <a:gd name="connsiteY4" fmla="*/ 939169 h 1872208"/>
              <a:gd name="connsiteX5" fmla="*/ 2559155 w 2559155"/>
              <a:gd name="connsiteY5" fmla="*/ 1150260 h 1872208"/>
              <a:gd name="connsiteX6" fmla="*/ 1656184 w 2559155"/>
              <a:gd name="connsiteY6" fmla="*/ 1872208 h 1872208"/>
              <a:gd name="connsiteX7" fmla="*/ 1656184 w 2559155"/>
              <a:gd name="connsiteY7" fmla="*/ 1404156 h 1872208"/>
              <a:gd name="connsiteX8" fmla="*/ 0 w 2559155"/>
              <a:gd name="connsiteY8" fmla="*/ 1404156 h 1872208"/>
              <a:gd name="connsiteX9" fmla="*/ 468052 w 2559155"/>
              <a:gd name="connsiteY9" fmla="*/ 936104 h 1872208"/>
              <a:gd name="connsiteX10" fmla="*/ 0 w 2559155"/>
              <a:gd name="connsiteY10" fmla="*/ 468052 h 1872208"/>
              <a:gd name="connsiteX0" fmla="*/ 0 w 2559155"/>
              <a:gd name="connsiteY0" fmla="*/ 468052 h 1872208"/>
              <a:gd name="connsiteX1" fmla="*/ 1656184 w 2559155"/>
              <a:gd name="connsiteY1" fmla="*/ 468052 h 1872208"/>
              <a:gd name="connsiteX2" fmla="*/ 1656184 w 2559155"/>
              <a:gd name="connsiteY2" fmla="*/ 0 h 1872208"/>
              <a:gd name="connsiteX3" fmla="*/ 2457565 w 2559155"/>
              <a:gd name="connsiteY3" fmla="*/ 597666 h 1872208"/>
              <a:gd name="connsiteX4" fmla="*/ 2192654 w 2559155"/>
              <a:gd name="connsiteY4" fmla="*/ 939169 h 1872208"/>
              <a:gd name="connsiteX5" fmla="*/ 2559155 w 2559155"/>
              <a:gd name="connsiteY5" fmla="*/ 1150260 h 1872208"/>
              <a:gd name="connsiteX6" fmla="*/ 1656184 w 2559155"/>
              <a:gd name="connsiteY6" fmla="*/ 1872208 h 1872208"/>
              <a:gd name="connsiteX7" fmla="*/ 1656184 w 2559155"/>
              <a:gd name="connsiteY7" fmla="*/ 1404156 h 1872208"/>
              <a:gd name="connsiteX8" fmla="*/ 0 w 2559155"/>
              <a:gd name="connsiteY8" fmla="*/ 1404156 h 1872208"/>
              <a:gd name="connsiteX9" fmla="*/ 468052 w 2559155"/>
              <a:gd name="connsiteY9" fmla="*/ 936104 h 1872208"/>
              <a:gd name="connsiteX10" fmla="*/ 0 w 2559155"/>
              <a:gd name="connsiteY10" fmla="*/ 468052 h 1872208"/>
              <a:gd name="connsiteX0" fmla="*/ 0 w 2559811"/>
              <a:gd name="connsiteY0" fmla="*/ 468052 h 1872208"/>
              <a:gd name="connsiteX1" fmla="*/ 1656184 w 2559811"/>
              <a:gd name="connsiteY1" fmla="*/ 468052 h 1872208"/>
              <a:gd name="connsiteX2" fmla="*/ 1656184 w 2559811"/>
              <a:gd name="connsiteY2" fmla="*/ 0 h 1872208"/>
              <a:gd name="connsiteX3" fmla="*/ 2457565 w 2559811"/>
              <a:gd name="connsiteY3" fmla="*/ 597666 h 1872208"/>
              <a:gd name="connsiteX4" fmla="*/ 2536342 w 2559811"/>
              <a:gd name="connsiteY4" fmla="*/ 848131 h 1872208"/>
              <a:gd name="connsiteX5" fmla="*/ 2192654 w 2559811"/>
              <a:gd name="connsiteY5" fmla="*/ 939169 h 1872208"/>
              <a:gd name="connsiteX6" fmla="*/ 2559155 w 2559811"/>
              <a:gd name="connsiteY6" fmla="*/ 1150260 h 1872208"/>
              <a:gd name="connsiteX7" fmla="*/ 1656184 w 2559811"/>
              <a:gd name="connsiteY7" fmla="*/ 1872208 h 1872208"/>
              <a:gd name="connsiteX8" fmla="*/ 1656184 w 2559811"/>
              <a:gd name="connsiteY8" fmla="*/ 1404156 h 1872208"/>
              <a:gd name="connsiteX9" fmla="*/ 0 w 2559811"/>
              <a:gd name="connsiteY9" fmla="*/ 1404156 h 1872208"/>
              <a:gd name="connsiteX10" fmla="*/ 468052 w 2559811"/>
              <a:gd name="connsiteY10" fmla="*/ 936104 h 1872208"/>
              <a:gd name="connsiteX11" fmla="*/ 0 w 2559811"/>
              <a:gd name="connsiteY11" fmla="*/ 468052 h 1872208"/>
              <a:gd name="connsiteX0" fmla="*/ 0 w 2630205"/>
              <a:gd name="connsiteY0" fmla="*/ 468052 h 1872208"/>
              <a:gd name="connsiteX1" fmla="*/ 1656184 w 2630205"/>
              <a:gd name="connsiteY1" fmla="*/ 468052 h 1872208"/>
              <a:gd name="connsiteX2" fmla="*/ 1656184 w 2630205"/>
              <a:gd name="connsiteY2" fmla="*/ 0 h 1872208"/>
              <a:gd name="connsiteX3" fmla="*/ 2457565 w 2630205"/>
              <a:gd name="connsiteY3" fmla="*/ 597666 h 1872208"/>
              <a:gd name="connsiteX4" fmla="*/ 2536342 w 2630205"/>
              <a:gd name="connsiteY4" fmla="*/ 848131 h 1872208"/>
              <a:gd name="connsiteX5" fmla="*/ 2192654 w 2630205"/>
              <a:gd name="connsiteY5" fmla="*/ 939169 h 1872208"/>
              <a:gd name="connsiteX6" fmla="*/ 2559155 w 2630205"/>
              <a:gd name="connsiteY6" fmla="*/ 1150260 h 1872208"/>
              <a:gd name="connsiteX7" fmla="*/ 1656184 w 2630205"/>
              <a:gd name="connsiteY7" fmla="*/ 1872208 h 1872208"/>
              <a:gd name="connsiteX8" fmla="*/ 1656184 w 2630205"/>
              <a:gd name="connsiteY8" fmla="*/ 1404156 h 1872208"/>
              <a:gd name="connsiteX9" fmla="*/ 0 w 2630205"/>
              <a:gd name="connsiteY9" fmla="*/ 1404156 h 1872208"/>
              <a:gd name="connsiteX10" fmla="*/ 468052 w 2630205"/>
              <a:gd name="connsiteY10" fmla="*/ 936104 h 1872208"/>
              <a:gd name="connsiteX11" fmla="*/ 0 w 2630205"/>
              <a:gd name="connsiteY11" fmla="*/ 468052 h 1872208"/>
              <a:gd name="connsiteX0" fmla="*/ 0 w 2630205"/>
              <a:gd name="connsiteY0" fmla="*/ 468052 h 1872208"/>
              <a:gd name="connsiteX1" fmla="*/ 1656184 w 2630205"/>
              <a:gd name="connsiteY1" fmla="*/ 468052 h 1872208"/>
              <a:gd name="connsiteX2" fmla="*/ 1656184 w 2630205"/>
              <a:gd name="connsiteY2" fmla="*/ 0 h 1872208"/>
              <a:gd name="connsiteX3" fmla="*/ 2457565 w 2630205"/>
              <a:gd name="connsiteY3" fmla="*/ 597666 h 1872208"/>
              <a:gd name="connsiteX4" fmla="*/ 2536342 w 2630205"/>
              <a:gd name="connsiteY4" fmla="*/ 848131 h 1872208"/>
              <a:gd name="connsiteX5" fmla="*/ 2192654 w 2630205"/>
              <a:gd name="connsiteY5" fmla="*/ 939169 h 1872208"/>
              <a:gd name="connsiteX6" fmla="*/ 2559155 w 2630205"/>
              <a:gd name="connsiteY6" fmla="*/ 1150260 h 1872208"/>
              <a:gd name="connsiteX7" fmla="*/ 1656184 w 2630205"/>
              <a:gd name="connsiteY7" fmla="*/ 1872208 h 1872208"/>
              <a:gd name="connsiteX8" fmla="*/ 1656184 w 2630205"/>
              <a:gd name="connsiteY8" fmla="*/ 1404156 h 1872208"/>
              <a:gd name="connsiteX9" fmla="*/ 63839 w 2630205"/>
              <a:gd name="connsiteY9" fmla="*/ 1711097 h 1872208"/>
              <a:gd name="connsiteX10" fmla="*/ 468052 w 2630205"/>
              <a:gd name="connsiteY10" fmla="*/ 936104 h 1872208"/>
              <a:gd name="connsiteX11" fmla="*/ 0 w 2630205"/>
              <a:gd name="connsiteY11" fmla="*/ 468052 h 1872208"/>
              <a:gd name="connsiteX0" fmla="*/ 2873 w 2566366"/>
              <a:gd name="connsiteY0" fmla="*/ 147301 h 1872208"/>
              <a:gd name="connsiteX1" fmla="*/ 1592345 w 2566366"/>
              <a:gd name="connsiteY1" fmla="*/ 468052 h 1872208"/>
              <a:gd name="connsiteX2" fmla="*/ 1592345 w 2566366"/>
              <a:gd name="connsiteY2" fmla="*/ 0 h 1872208"/>
              <a:gd name="connsiteX3" fmla="*/ 2393726 w 2566366"/>
              <a:gd name="connsiteY3" fmla="*/ 597666 h 1872208"/>
              <a:gd name="connsiteX4" fmla="*/ 2472503 w 2566366"/>
              <a:gd name="connsiteY4" fmla="*/ 848131 h 1872208"/>
              <a:gd name="connsiteX5" fmla="*/ 2128815 w 2566366"/>
              <a:gd name="connsiteY5" fmla="*/ 939169 h 1872208"/>
              <a:gd name="connsiteX6" fmla="*/ 2495316 w 2566366"/>
              <a:gd name="connsiteY6" fmla="*/ 1150260 h 1872208"/>
              <a:gd name="connsiteX7" fmla="*/ 1592345 w 2566366"/>
              <a:gd name="connsiteY7" fmla="*/ 1872208 h 1872208"/>
              <a:gd name="connsiteX8" fmla="*/ 1592345 w 2566366"/>
              <a:gd name="connsiteY8" fmla="*/ 1404156 h 1872208"/>
              <a:gd name="connsiteX9" fmla="*/ 0 w 2566366"/>
              <a:gd name="connsiteY9" fmla="*/ 1711097 h 1872208"/>
              <a:gd name="connsiteX10" fmla="*/ 404213 w 2566366"/>
              <a:gd name="connsiteY10" fmla="*/ 936104 h 1872208"/>
              <a:gd name="connsiteX11" fmla="*/ 2873 w 2566366"/>
              <a:gd name="connsiteY11" fmla="*/ 147301 h 1872208"/>
              <a:gd name="connsiteX0" fmla="*/ 2873 w 2566366"/>
              <a:gd name="connsiteY0" fmla="*/ 147301 h 1872208"/>
              <a:gd name="connsiteX1" fmla="*/ 1592345 w 2566366"/>
              <a:gd name="connsiteY1" fmla="*/ 468052 h 1872208"/>
              <a:gd name="connsiteX2" fmla="*/ 1592345 w 2566366"/>
              <a:gd name="connsiteY2" fmla="*/ 0 h 1872208"/>
              <a:gd name="connsiteX3" fmla="*/ 2393726 w 2566366"/>
              <a:gd name="connsiteY3" fmla="*/ 597666 h 1872208"/>
              <a:gd name="connsiteX4" fmla="*/ 2472503 w 2566366"/>
              <a:gd name="connsiteY4" fmla="*/ 848131 h 1872208"/>
              <a:gd name="connsiteX5" fmla="*/ 2128815 w 2566366"/>
              <a:gd name="connsiteY5" fmla="*/ 939169 h 1872208"/>
              <a:gd name="connsiteX6" fmla="*/ 2495316 w 2566366"/>
              <a:gd name="connsiteY6" fmla="*/ 1150260 h 1872208"/>
              <a:gd name="connsiteX7" fmla="*/ 1592345 w 2566366"/>
              <a:gd name="connsiteY7" fmla="*/ 1872208 h 1872208"/>
              <a:gd name="connsiteX8" fmla="*/ 1592345 w 2566366"/>
              <a:gd name="connsiteY8" fmla="*/ 1404156 h 1872208"/>
              <a:gd name="connsiteX9" fmla="*/ 0 w 2566366"/>
              <a:gd name="connsiteY9" fmla="*/ 1711097 h 1872208"/>
              <a:gd name="connsiteX10" fmla="*/ 404213 w 2566366"/>
              <a:gd name="connsiteY10" fmla="*/ 936104 h 1872208"/>
              <a:gd name="connsiteX11" fmla="*/ 2873 w 2566366"/>
              <a:gd name="connsiteY11" fmla="*/ 147301 h 1872208"/>
              <a:gd name="connsiteX0" fmla="*/ 2873 w 2566366"/>
              <a:gd name="connsiteY0" fmla="*/ 147301 h 1872208"/>
              <a:gd name="connsiteX1" fmla="*/ 1592345 w 2566366"/>
              <a:gd name="connsiteY1" fmla="*/ 468052 h 1872208"/>
              <a:gd name="connsiteX2" fmla="*/ 1592345 w 2566366"/>
              <a:gd name="connsiteY2" fmla="*/ 0 h 1872208"/>
              <a:gd name="connsiteX3" fmla="*/ 2393726 w 2566366"/>
              <a:gd name="connsiteY3" fmla="*/ 597666 h 1872208"/>
              <a:gd name="connsiteX4" fmla="*/ 2472503 w 2566366"/>
              <a:gd name="connsiteY4" fmla="*/ 848131 h 1872208"/>
              <a:gd name="connsiteX5" fmla="*/ 2128815 w 2566366"/>
              <a:gd name="connsiteY5" fmla="*/ 939169 h 1872208"/>
              <a:gd name="connsiteX6" fmla="*/ 2495316 w 2566366"/>
              <a:gd name="connsiteY6" fmla="*/ 1150260 h 1872208"/>
              <a:gd name="connsiteX7" fmla="*/ 1592345 w 2566366"/>
              <a:gd name="connsiteY7" fmla="*/ 1872208 h 1872208"/>
              <a:gd name="connsiteX8" fmla="*/ 1592345 w 2566366"/>
              <a:gd name="connsiteY8" fmla="*/ 1404156 h 1872208"/>
              <a:gd name="connsiteX9" fmla="*/ 0 w 2566366"/>
              <a:gd name="connsiteY9" fmla="*/ 1711097 h 1872208"/>
              <a:gd name="connsiteX10" fmla="*/ 404213 w 2566366"/>
              <a:gd name="connsiteY10" fmla="*/ 936104 h 1872208"/>
              <a:gd name="connsiteX11" fmla="*/ 2873 w 2566366"/>
              <a:gd name="connsiteY11" fmla="*/ 147301 h 1872208"/>
              <a:gd name="connsiteX0" fmla="*/ 2873 w 2566366"/>
              <a:gd name="connsiteY0" fmla="*/ 147301 h 1872208"/>
              <a:gd name="connsiteX1" fmla="*/ 1592345 w 2566366"/>
              <a:gd name="connsiteY1" fmla="*/ 468052 h 1872208"/>
              <a:gd name="connsiteX2" fmla="*/ 1592345 w 2566366"/>
              <a:gd name="connsiteY2" fmla="*/ 0 h 1872208"/>
              <a:gd name="connsiteX3" fmla="*/ 2393726 w 2566366"/>
              <a:gd name="connsiteY3" fmla="*/ 597666 h 1872208"/>
              <a:gd name="connsiteX4" fmla="*/ 2472503 w 2566366"/>
              <a:gd name="connsiteY4" fmla="*/ 848131 h 1872208"/>
              <a:gd name="connsiteX5" fmla="*/ 2128815 w 2566366"/>
              <a:gd name="connsiteY5" fmla="*/ 939169 h 1872208"/>
              <a:gd name="connsiteX6" fmla="*/ 2495316 w 2566366"/>
              <a:gd name="connsiteY6" fmla="*/ 1150260 h 1872208"/>
              <a:gd name="connsiteX7" fmla="*/ 1592345 w 2566366"/>
              <a:gd name="connsiteY7" fmla="*/ 1872208 h 1872208"/>
              <a:gd name="connsiteX8" fmla="*/ 1592345 w 2566366"/>
              <a:gd name="connsiteY8" fmla="*/ 1404156 h 1872208"/>
              <a:gd name="connsiteX9" fmla="*/ 0 w 2566366"/>
              <a:gd name="connsiteY9" fmla="*/ 1711097 h 1872208"/>
              <a:gd name="connsiteX10" fmla="*/ 404213 w 2566366"/>
              <a:gd name="connsiteY10" fmla="*/ 936104 h 1872208"/>
              <a:gd name="connsiteX11" fmla="*/ 2873 w 2566366"/>
              <a:gd name="connsiteY11" fmla="*/ 147301 h 1872208"/>
              <a:gd name="connsiteX0" fmla="*/ 2873 w 2566366"/>
              <a:gd name="connsiteY0" fmla="*/ 147301 h 1872208"/>
              <a:gd name="connsiteX1" fmla="*/ 1592345 w 2566366"/>
              <a:gd name="connsiteY1" fmla="*/ 468052 h 1872208"/>
              <a:gd name="connsiteX2" fmla="*/ 1592345 w 2566366"/>
              <a:gd name="connsiteY2" fmla="*/ 0 h 1872208"/>
              <a:gd name="connsiteX3" fmla="*/ 2393726 w 2566366"/>
              <a:gd name="connsiteY3" fmla="*/ 597666 h 1872208"/>
              <a:gd name="connsiteX4" fmla="*/ 2472503 w 2566366"/>
              <a:gd name="connsiteY4" fmla="*/ 848131 h 1872208"/>
              <a:gd name="connsiteX5" fmla="*/ 2128815 w 2566366"/>
              <a:gd name="connsiteY5" fmla="*/ 939169 h 1872208"/>
              <a:gd name="connsiteX6" fmla="*/ 2495316 w 2566366"/>
              <a:gd name="connsiteY6" fmla="*/ 1150260 h 1872208"/>
              <a:gd name="connsiteX7" fmla="*/ 1592345 w 2566366"/>
              <a:gd name="connsiteY7" fmla="*/ 1872208 h 1872208"/>
              <a:gd name="connsiteX8" fmla="*/ 1592345 w 2566366"/>
              <a:gd name="connsiteY8" fmla="*/ 1404156 h 1872208"/>
              <a:gd name="connsiteX9" fmla="*/ 0 w 2566366"/>
              <a:gd name="connsiteY9" fmla="*/ 1711097 h 1872208"/>
              <a:gd name="connsiteX10" fmla="*/ 404213 w 2566366"/>
              <a:gd name="connsiteY10" fmla="*/ 936104 h 1872208"/>
              <a:gd name="connsiteX11" fmla="*/ 2873 w 2566366"/>
              <a:gd name="connsiteY11" fmla="*/ 147301 h 1872208"/>
              <a:gd name="connsiteX0" fmla="*/ 2873 w 2566366"/>
              <a:gd name="connsiteY0" fmla="*/ 147301 h 1872208"/>
              <a:gd name="connsiteX1" fmla="*/ 1592345 w 2566366"/>
              <a:gd name="connsiteY1" fmla="*/ 468052 h 1872208"/>
              <a:gd name="connsiteX2" fmla="*/ 1592345 w 2566366"/>
              <a:gd name="connsiteY2" fmla="*/ 0 h 1872208"/>
              <a:gd name="connsiteX3" fmla="*/ 2393726 w 2566366"/>
              <a:gd name="connsiteY3" fmla="*/ 597666 h 1872208"/>
              <a:gd name="connsiteX4" fmla="*/ 2472503 w 2566366"/>
              <a:gd name="connsiteY4" fmla="*/ 848131 h 1872208"/>
              <a:gd name="connsiteX5" fmla="*/ 2128815 w 2566366"/>
              <a:gd name="connsiteY5" fmla="*/ 939169 h 1872208"/>
              <a:gd name="connsiteX6" fmla="*/ 2495316 w 2566366"/>
              <a:gd name="connsiteY6" fmla="*/ 1150260 h 1872208"/>
              <a:gd name="connsiteX7" fmla="*/ 1592345 w 2566366"/>
              <a:gd name="connsiteY7" fmla="*/ 1872208 h 1872208"/>
              <a:gd name="connsiteX8" fmla="*/ 1592345 w 2566366"/>
              <a:gd name="connsiteY8" fmla="*/ 1404156 h 1872208"/>
              <a:gd name="connsiteX9" fmla="*/ 0 w 2566366"/>
              <a:gd name="connsiteY9" fmla="*/ 1711097 h 1872208"/>
              <a:gd name="connsiteX10" fmla="*/ 404213 w 2566366"/>
              <a:gd name="connsiteY10" fmla="*/ 936104 h 1872208"/>
              <a:gd name="connsiteX11" fmla="*/ 2873 w 2566366"/>
              <a:gd name="connsiteY11" fmla="*/ 147301 h 1872208"/>
              <a:gd name="connsiteX0" fmla="*/ 2873 w 2495972"/>
              <a:gd name="connsiteY0" fmla="*/ 147301 h 1872208"/>
              <a:gd name="connsiteX1" fmla="*/ 1592345 w 2495972"/>
              <a:gd name="connsiteY1" fmla="*/ 468052 h 1872208"/>
              <a:gd name="connsiteX2" fmla="*/ 1592345 w 2495972"/>
              <a:gd name="connsiteY2" fmla="*/ 0 h 1872208"/>
              <a:gd name="connsiteX3" fmla="*/ 2393726 w 2495972"/>
              <a:gd name="connsiteY3" fmla="*/ 597666 h 1872208"/>
              <a:gd name="connsiteX4" fmla="*/ 2472503 w 2495972"/>
              <a:gd name="connsiteY4" fmla="*/ 848131 h 1872208"/>
              <a:gd name="connsiteX5" fmla="*/ 2128815 w 2495972"/>
              <a:gd name="connsiteY5" fmla="*/ 939169 h 1872208"/>
              <a:gd name="connsiteX6" fmla="*/ 2495316 w 2495972"/>
              <a:gd name="connsiteY6" fmla="*/ 1150260 h 1872208"/>
              <a:gd name="connsiteX7" fmla="*/ 1592345 w 2495972"/>
              <a:gd name="connsiteY7" fmla="*/ 1872208 h 1872208"/>
              <a:gd name="connsiteX8" fmla="*/ 1592345 w 2495972"/>
              <a:gd name="connsiteY8" fmla="*/ 1404156 h 1872208"/>
              <a:gd name="connsiteX9" fmla="*/ 0 w 2495972"/>
              <a:gd name="connsiteY9" fmla="*/ 1711097 h 1872208"/>
              <a:gd name="connsiteX10" fmla="*/ 404213 w 2495972"/>
              <a:gd name="connsiteY10" fmla="*/ 936104 h 1872208"/>
              <a:gd name="connsiteX11" fmla="*/ 2873 w 2495972"/>
              <a:gd name="connsiteY11" fmla="*/ 147301 h 1872208"/>
              <a:gd name="connsiteX0" fmla="*/ 2873 w 2495972"/>
              <a:gd name="connsiteY0" fmla="*/ 147301 h 1872208"/>
              <a:gd name="connsiteX1" fmla="*/ 1592345 w 2495972"/>
              <a:gd name="connsiteY1" fmla="*/ 468052 h 1872208"/>
              <a:gd name="connsiteX2" fmla="*/ 1592345 w 2495972"/>
              <a:gd name="connsiteY2" fmla="*/ 0 h 1872208"/>
              <a:gd name="connsiteX3" fmla="*/ 2393726 w 2495972"/>
              <a:gd name="connsiteY3" fmla="*/ 597666 h 1872208"/>
              <a:gd name="connsiteX4" fmla="*/ 2472503 w 2495972"/>
              <a:gd name="connsiteY4" fmla="*/ 848131 h 1872208"/>
              <a:gd name="connsiteX5" fmla="*/ 2128815 w 2495972"/>
              <a:gd name="connsiteY5" fmla="*/ 939169 h 1872208"/>
              <a:gd name="connsiteX6" fmla="*/ 2495316 w 2495972"/>
              <a:gd name="connsiteY6" fmla="*/ 1150260 h 1872208"/>
              <a:gd name="connsiteX7" fmla="*/ 1592345 w 2495972"/>
              <a:gd name="connsiteY7" fmla="*/ 1872208 h 1872208"/>
              <a:gd name="connsiteX8" fmla="*/ 1592345 w 2495972"/>
              <a:gd name="connsiteY8" fmla="*/ 1404156 h 1872208"/>
              <a:gd name="connsiteX9" fmla="*/ 0 w 2495972"/>
              <a:gd name="connsiteY9" fmla="*/ 1711097 h 1872208"/>
              <a:gd name="connsiteX10" fmla="*/ 404213 w 2495972"/>
              <a:gd name="connsiteY10" fmla="*/ 936104 h 1872208"/>
              <a:gd name="connsiteX11" fmla="*/ 2873 w 2495972"/>
              <a:gd name="connsiteY11" fmla="*/ 147301 h 1872208"/>
              <a:gd name="connsiteX0" fmla="*/ 2873 w 2495986"/>
              <a:gd name="connsiteY0" fmla="*/ 147301 h 1872208"/>
              <a:gd name="connsiteX1" fmla="*/ 1592345 w 2495986"/>
              <a:gd name="connsiteY1" fmla="*/ 468052 h 1872208"/>
              <a:gd name="connsiteX2" fmla="*/ 1592345 w 2495986"/>
              <a:gd name="connsiteY2" fmla="*/ 0 h 1872208"/>
              <a:gd name="connsiteX3" fmla="*/ 2393726 w 2495986"/>
              <a:gd name="connsiteY3" fmla="*/ 597666 h 1872208"/>
              <a:gd name="connsiteX4" fmla="*/ 2472503 w 2495986"/>
              <a:gd name="connsiteY4" fmla="*/ 848131 h 1872208"/>
              <a:gd name="connsiteX5" fmla="*/ 2233789 w 2495986"/>
              <a:gd name="connsiteY5" fmla="*/ 930678 h 1872208"/>
              <a:gd name="connsiteX6" fmla="*/ 2495316 w 2495986"/>
              <a:gd name="connsiteY6" fmla="*/ 1150260 h 1872208"/>
              <a:gd name="connsiteX7" fmla="*/ 1592345 w 2495986"/>
              <a:gd name="connsiteY7" fmla="*/ 1872208 h 1872208"/>
              <a:gd name="connsiteX8" fmla="*/ 1592345 w 2495986"/>
              <a:gd name="connsiteY8" fmla="*/ 1404156 h 1872208"/>
              <a:gd name="connsiteX9" fmla="*/ 0 w 2495986"/>
              <a:gd name="connsiteY9" fmla="*/ 1711097 h 1872208"/>
              <a:gd name="connsiteX10" fmla="*/ 404213 w 2495986"/>
              <a:gd name="connsiteY10" fmla="*/ 936104 h 1872208"/>
              <a:gd name="connsiteX11" fmla="*/ 2873 w 2495986"/>
              <a:gd name="connsiteY11" fmla="*/ 147301 h 1872208"/>
              <a:gd name="connsiteX0" fmla="*/ 2873 w 2503428"/>
              <a:gd name="connsiteY0" fmla="*/ 147301 h 1872208"/>
              <a:gd name="connsiteX1" fmla="*/ 1592345 w 2503428"/>
              <a:gd name="connsiteY1" fmla="*/ 468052 h 1872208"/>
              <a:gd name="connsiteX2" fmla="*/ 1592345 w 2503428"/>
              <a:gd name="connsiteY2" fmla="*/ 0 h 1872208"/>
              <a:gd name="connsiteX3" fmla="*/ 2416644 w 2503428"/>
              <a:gd name="connsiteY3" fmla="*/ 579557 h 1872208"/>
              <a:gd name="connsiteX4" fmla="*/ 2472503 w 2503428"/>
              <a:gd name="connsiteY4" fmla="*/ 848131 h 1872208"/>
              <a:gd name="connsiteX5" fmla="*/ 2233789 w 2503428"/>
              <a:gd name="connsiteY5" fmla="*/ 930678 h 1872208"/>
              <a:gd name="connsiteX6" fmla="*/ 2495316 w 2503428"/>
              <a:gd name="connsiteY6" fmla="*/ 1150260 h 1872208"/>
              <a:gd name="connsiteX7" fmla="*/ 1592345 w 2503428"/>
              <a:gd name="connsiteY7" fmla="*/ 1872208 h 1872208"/>
              <a:gd name="connsiteX8" fmla="*/ 1592345 w 2503428"/>
              <a:gd name="connsiteY8" fmla="*/ 1404156 h 1872208"/>
              <a:gd name="connsiteX9" fmla="*/ 0 w 2503428"/>
              <a:gd name="connsiteY9" fmla="*/ 1711097 h 1872208"/>
              <a:gd name="connsiteX10" fmla="*/ 404213 w 2503428"/>
              <a:gd name="connsiteY10" fmla="*/ 936104 h 1872208"/>
              <a:gd name="connsiteX11" fmla="*/ 2873 w 2503428"/>
              <a:gd name="connsiteY11" fmla="*/ 147301 h 1872208"/>
              <a:gd name="connsiteX0" fmla="*/ 2873 w 2526995"/>
              <a:gd name="connsiteY0" fmla="*/ 147301 h 1872208"/>
              <a:gd name="connsiteX1" fmla="*/ 1592345 w 2526995"/>
              <a:gd name="connsiteY1" fmla="*/ 468052 h 1872208"/>
              <a:gd name="connsiteX2" fmla="*/ 1592345 w 2526995"/>
              <a:gd name="connsiteY2" fmla="*/ 0 h 1872208"/>
              <a:gd name="connsiteX3" fmla="*/ 2416644 w 2526995"/>
              <a:gd name="connsiteY3" fmla="*/ 579557 h 1872208"/>
              <a:gd name="connsiteX4" fmla="*/ 2472503 w 2526995"/>
              <a:gd name="connsiteY4" fmla="*/ 848131 h 1872208"/>
              <a:gd name="connsiteX5" fmla="*/ 2233789 w 2526995"/>
              <a:gd name="connsiteY5" fmla="*/ 930678 h 1872208"/>
              <a:gd name="connsiteX6" fmla="*/ 2495316 w 2526995"/>
              <a:gd name="connsiteY6" fmla="*/ 1150260 h 1872208"/>
              <a:gd name="connsiteX7" fmla="*/ 1592345 w 2526995"/>
              <a:gd name="connsiteY7" fmla="*/ 1872208 h 1872208"/>
              <a:gd name="connsiteX8" fmla="*/ 1592345 w 2526995"/>
              <a:gd name="connsiteY8" fmla="*/ 1404156 h 1872208"/>
              <a:gd name="connsiteX9" fmla="*/ 0 w 2526995"/>
              <a:gd name="connsiteY9" fmla="*/ 1711097 h 1872208"/>
              <a:gd name="connsiteX10" fmla="*/ 404213 w 2526995"/>
              <a:gd name="connsiteY10" fmla="*/ 936104 h 1872208"/>
              <a:gd name="connsiteX11" fmla="*/ 2873 w 2526995"/>
              <a:gd name="connsiteY11" fmla="*/ 147301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6995" h="1872208">
                <a:moveTo>
                  <a:pt x="2873" y="147301"/>
                </a:moveTo>
                <a:lnTo>
                  <a:pt x="1592345" y="468052"/>
                </a:lnTo>
                <a:lnTo>
                  <a:pt x="1592345" y="0"/>
                </a:lnTo>
                <a:cubicBezTo>
                  <a:pt x="1775779" y="310026"/>
                  <a:pt x="2293986" y="176835"/>
                  <a:pt x="2416644" y="579557"/>
                </a:cubicBezTo>
                <a:cubicBezTo>
                  <a:pt x="2591866" y="654938"/>
                  <a:pt x="2516655" y="791214"/>
                  <a:pt x="2472503" y="848131"/>
                </a:cubicBezTo>
                <a:cubicBezTo>
                  <a:pt x="2428351" y="905048"/>
                  <a:pt x="2192421" y="881465"/>
                  <a:pt x="2233789" y="930678"/>
                </a:cubicBezTo>
                <a:cubicBezTo>
                  <a:pt x="2397905" y="903368"/>
                  <a:pt x="2505546" y="861118"/>
                  <a:pt x="2495316" y="1150260"/>
                </a:cubicBezTo>
                <a:cubicBezTo>
                  <a:pt x="2425043" y="1409635"/>
                  <a:pt x="1866735" y="1503667"/>
                  <a:pt x="1592345" y="1872208"/>
                </a:cubicBezTo>
                <a:lnTo>
                  <a:pt x="1592345" y="1404156"/>
                </a:lnTo>
                <a:lnTo>
                  <a:pt x="0" y="1711097"/>
                </a:lnTo>
                <a:lnTo>
                  <a:pt x="404213" y="936104"/>
                </a:lnTo>
                <a:lnTo>
                  <a:pt x="2873" y="14730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30" y="188641"/>
            <a:ext cx="1716191" cy="52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E5F1-3472-4A86-8056-A16A9DF34BC0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6" name="사다리꼴 5"/>
          <p:cNvSpPr/>
          <p:nvPr/>
        </p:nvSpPr>
        <p:spPr>
          <a:xfrm>
            <a:off x="1208584" y="1772816"/>
            <a:ext cx="6084676" cy="792088"/>
          </a:xfrm>
          <a:prstGeom prst="trapezoid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한국 문화재 소개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모서리가 접힌 도형 6"/>
          <p:cNvSpPr/>
          <p:nvPr/>
        </p:nvSpPr>
        <p:spPr>
          <a:xfrm rot="3952864">
            <a:off x="744044" y="1736729"/>
            <a:ext cx="792088" cy="858095"/>
          </a:xfrm>
          <a:prstGeom prst="foldedCorner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6062" y="1934944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사다리꼴 8"/>
          <p:cNvSpPr/>
          <p:nvPr/>
        </p:nvSpPr>
        <p:spPr>
          <a:xfrm>
            <a:off x="1208584" y="2784030"/>
            <a:ext cx="6084676" cy="792088"/>
          </a:xfrm>
          <a:prstGeom prst="trapezoid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최근 지정된 문화유산 항목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모서리가 접힌 도형 9"/>
          <p:cNvSpPr/>
          <p:nvPr/>
        </p:nvSpPr>
        <p:spPr>
          <a:xfrm rot="3952864">
            <a:off x="744044" y="2747943"/>
            <a:ext cx="792088" cy="858095"/>
          </a:xfrm>
          <a:prstGeom prst="foldedCorner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6062" y="2946158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사다리꼴 11"/>
          <p:cNvSpPr/>
          <p:nvPr/>
        </p:nvSpPr>
        <p:spPr>
          <a:xfrm>
            <a:off x="1208584" y="3872544"/>
            <a:ext cx="6084676" cy="792088"/>
          </a:xfrm>
          <a:prstGeom prst="trapezoid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중요 민속자료</a:t>
            </a:r>
            <a:r>
              <a:rPr lang="en-US" altLang="ko-KR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전통가옥</a:t>
            </a:r>
            <a:r>
              <a:rPr lang="en-US" altLang="ko-KR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현황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모서리가 접힌 도형 12"/>
          <p:cNvSpPr/>
          <p:nvPr/>
        </p:nvSpPr>
        <p:spPr>
          <a:xfrm rot="3952864">
            <a:off x="744044" y="3836457"/>
            <a:ext cx="792088" cy="858095"/>
          </a:xfrm>
          <a:prstGeom prst="foldedCorner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6062" y="4034672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사다리꼴 14"/>
          <p:cNvSpPr/>
          <p:nvPr/>
        </p:nvSpPr>
        <p:spPr>
          <a:xfrm>
            <a:off x="1208584" y="4978418"/>
            <a:ext cx="6084676" cy="792088"/>
          </a:xfrm>
          <a:prstGeom prst="trapezoid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문화유산의 정책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모서리가 접힌 도형 15"/>
          <p:cNvSpPr/>
          <p:nvPr/>
        </p:nvSpPr>
        <p:spPr>
          <a:xfrm rot="3952864">
            <a:off x="744044" y="4942331"/>
            <a:ext cx="792088" cy="858095"/>
          </a:xfrm>
          <a:prstGeom prst="foldedCorner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6062" y="5140546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65221"/>
          <a:stretch/>
        </p:blipFill>
        <p:spPr>
          <a:xfrm>
            <a:off x="7294799" y="2620444"/>
            <a:ext cx="2498737" cy="222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한국문화재 소개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E5F1-3472-4A86-8056-A16A9DF34BC0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0619" y="4293096"/>
            <a:ext cx="832679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200" b="1" dirty="0" smtClean="0">
                <a:latin typeface="+mn-ea"/>
              </a:rPr>
              <a:t>문화재 개념</a:t>
            </a:r>
            <a:endParaRPr lang="en-US" altLang="ko-KR" sz="2200" b="1" dirty="0" smtClean="0">
              <a:latin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latin typeface="+mn-ea"/>
              </a:rPr>
              <a:t>문화재는 조상들이 남긴 </a:t>
            </a:r>
            <a:r>
              <a:rPr lang="ko-KR" altLang="en-US" sz="1600" dirty="0">
                <a:latin typeface="+mn-ea"/>
              </a:rPr>
              <a:t>유</a:t>
            </a:r>
            <a:r>
              <a:rPr lang="ko-KR" altLang="en-US" sz="1600" dirty="0" smtClean="0">
                <a:latin typeface="+mn-ea"/>
              </a:rPr>
              <a:t>산으로서 삶의 지혜가 담겨 있고 우리가 살아온 역사를 보여주는 귀중한 유산임</a:t>
            </a:r>
            <a:endParaRPr lang="en-US" altLang="ko-KR" sz="1600" dirty="0" smtClean="0">
              <a:latin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latin typeface="+mn-ea"/>
              </a:rPr>
              <a:t>유형 문화재 </a:t>
            </a:r>
            <a:r>
              <a:rPr lang="en-US" altLang="ko-KR" sz="1600" dirty="0" smtClean="0">
                <a:latin typeface="+mn-ea"/>
              </a:rPr>
              <a:t>: </a:t>
            </a:r>
            <a:r>
              <a:rPr lang="ko-KR" altLang="en-US" sz="1600" dirty="0" smtClean="0">
                <a:latin typeface="+mn-ea"/>
              </a:rPr>
              <a:t>성곽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무덤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불상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불탑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그림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도자기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고서적 등</a:t>
            </a:r>
            <a:endParaRPr lang="en-US" altLang="ko-KR" sz="1600" dirty="0" smtClean="0">
              <a:latin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600" dirty="0" smtClean="0">
                <a:latin typeface="+mn-ea"/>
              </a:rPr>
              <a:t>무형 문화재 </a:t>
            </a:r>
            <a:r>
              <a:rPr lang="en-US" altLang="ko-KR" sz="1600" dirty="0" smtClean="0">
                <a:latin typeface="+mn-ea"/>
              </a:rPr>
              <a:t>: </a:t>
            </a:r>
            <a:r>
              <a:rPr lang="ko-KR" altLang="en-US" sz="1600" dirty="0" smtClean="0">
                <a:latin typeface="+mn-ea"/>
              </a:rPr>
              <a:t>판소리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탈춤 </a:t>
            </a:r>
            <a:r>
              <a:rPr lang="ko-KR" altLang="en-US" sz="1600" dirty="0">
                <a:latin typeface="+mn-ea"/>
              </a:rPr>
              <a:t>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619" y="1484784"/>
            <a:ext cx="520645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200" b="1" dirty="0" smtClean="0">
                <a:latin typeface="+mn-ea"/>
              </a:rPr>
              <a:t>state-DESIGNATED HERIAGE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+mn-ea"/>
              </a:rPr>
              <a:t>National Treasures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+mn-ea"/>
              </a:rPr>
              <a:t>Treasures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+mn-ea"/>
              </a:rPr>
              <a:t>Historic Sites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+mn-ea"/>
              </a:rPr>
              <a:t>Historic &amp; Scenic Sites</a:t>
            </a:r>
          </a:p>
        </p:txBody>
      </p:sp>
      <p:pic>
        <p:nvPicPr>
          <p:cNvPr id="6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91182" y="1728192"/>
            <a:ext cx="2456723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9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최근 지정된 문화유산 항목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E5F1-3472-4A86-8056-A16A9DF34BC0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5" name="십자형 4"/>
          <p:cNvSpPr/>
          <p:nvPr/>
        </p:nvSpPr>
        <p:spPr>
          <a:xfrm>
            <a:off x="1910663" y="1700808"/>
            <a:ext cx="3098943" cy="611318"/>
          </a:xfrm>
          <a:prstGeom prst="plus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00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종목</a:t>
            </a:r>
            <a:endParaRPr lang="ko-KR" altLang="en-US" sz="200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" name="십자형 5"/>
          <p:cNvSpPr/>
          <p:nvPr/>
        </p:nvSpPr>
        <p:spPr>
          <a:xfrm>
            <a:off x="5022351" y="1700808"/>
            <a:ext cx="3098943" cy="611318"/>
          </a:xfrm>
          <a:prstGeom prst="plus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명</a:t>
            </a:r>
            <a:r>
              <a:rPr lang="ko-KR" altLang="en-US" sz="200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칭</a:t>
            </a:r>
          </a:p>
        </p:txBody>
      </p:sp>
      <p:sp>
        <p:nvSpPr>
          <p:cNvPr id="7" name="십자형 6"/>
          <p:cNvSpPr/>
          <p:nvPr/>
        </p:nvSpPr>
        <p:spPr>
          <a:xfrm>
            <a:off x="8126921" y="1700808"/>
            <a:ext cx="1340385" cy="611318"/>
          </a:xfrm>
          <a:prstGeom prst="plus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소재</a:t>
            </a:r>
            <a:r>
              <a:rPr lang="ko-KR" altLang="en-US" sz="200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지</a:t>
            </a:r>
          </a:p>
        </p:txBody>
      </p:sp>
      <p:sp>
        <p:nvSpPr>
          <p:cNvPr id="8" name="한쪽 모서리가 잘린 사각형 7"/>
          <p:cNvSpPr/>
          <p:nvPr/>
        </p:nvSpPr>
        <p:spPr>
          <a:xfrm flipH="1">
            <a:off x="506507" y="2312127"/>
            <a:ext cx="1460542" cy="809897"/>
          </a:xfrm>
          <a:prstGeom prst="snip1Rect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평행 사변형 8"/>
          <p:cNvSpPr/>
          <p:nvPr/>
        </p:nvSpPr>
        <p:spPr>
          <a:xfrm>
            <a:off x="506506" y="2312127"/>
            <a:ext cx="1482163" cy="809897"/>
          </a:xfrm>
          <a:prstGeom prst="parallelogram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00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강원도</a:t>
            </a:r>
            <a:endParaRPr lang="ko-KR" altLang="en-US" sz="200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0" name="한쪽 모서리가 잘린 사각형 9"/>
          <p:cNvSpPr/>
          <p:nvPr/>
        </p:nvSpPr>
        <p:spPr>
          <a:xfrm flipH="1">
            <a:off x="528128" y="3122024"/>
            <a:ext cx="1460542" cy="1747137"/>
          </a:xfrm>
          <a:prstGeom prst="snip1Rect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평행 사변형 10"/>
          <p:cNvSpPr/>
          <p:nvPr/>
        </p:nvSpPr>
        <p:spPr>
          <a:xfrm>
            <a:off x="506505" y="3122024"/>
            <a:ext cx="1482164" cy="1747137"/>
          </a:xfrm>
          <a:prstGeom prst="parallelogram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경상</a:t>
            </a:r>
            <a:r>
              <a:rPr lang="ko-KR" altLang="en-US" sz="200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도</a:t>
            </a:r>
          </a:p>
        </p:txBody>
      </p:sp>
      <p:sp>
        <p:nvSpPr>
          <p:cNvPr id="12" name="한쪽 모서리가 잘린 사각형 11"/>
          <p:cNvSpPr/>
          <p:nvPr/>
        </p:nvSpPr>
        <p:spPr>
          <a:xfrm flipH="1">
            <a:off x="506506" y="4869160"/>
            <a:ext cx="1460542" cy="1368152"/>
          </a:xfrm>
          <a:prstGeom prst="snip1Rect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평행 사변형 12"/>
          <p:cNvSpPr/>
          <p:nvPr/>
        </p:nvSpPr>
        <p:spPr>
          <a:xfrm>
            <a:off x="506506" y="4869160"/>
            <a:ext cx="1460542" cy="1368152"/>
          </a:xfrm>
          <a:prstGeom prst="parallelogram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전라</a:t>
            </a:r>
            <a:r>
              <a:rPr lang="ko-KR" altLang="en-US" sz="200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도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018128"/>
              </p:ext>
            </p:extLst>
          </p:nvPr>
        </p:nvGraphicFramePr>
        <p:xfrm>
          <a:off x="1988671" y="2324907"/>
          <a:ext cx="7488832" cy="38636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16191"/>
                <a:gridCol w="1326147"/>
                <a:gridCol w="3120347"/>
                <a:gridCol w="1326147"/>
              </a:tblGrid>
              <a:tr h="3747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천연기념물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제</a:t>
                      </a:r>
                      <a:r>
                        <a:rPr lang="en-US" altLang="ko-KR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498</a:t>
                      </a:r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호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평창 </a:t>
                      </a:r>
                      <a:r>
                        <a:rPr lang="ko-KR" altLang="en-US" sz="2000" dirty="0" err="1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운교리</a:t>
                      </a:r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밤나무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평창군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</a:tr>
              <a:tr h="3747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사적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제</a:t>
                      </a:r>
                      <a:r>
                        <a:rPr lang="en-US" altLang="ko-KR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495</a:t>
                      </a:r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호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양양 </a:t>
                      </a:r>
                      <a:r>
                        <a:rPr lang="ko-KR" altLang="en-US" sz="2000" dirty="0" err="1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낙산사</a:t>
                      </a:r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일원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양양군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</a:tr>
              <a:tr h="37476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명승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제</a:t>
                      </a:r>
                      <a:r>
                        <a:rPr lang="en-US" altLang="ko-KR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51</a:t>
                      </a:r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호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예천 </a:t>
                      </a:r>
                      <a:r>
                        <a:rPr lang="ko-KR" altLang="en-US" sz="2000" dirty="0" err="1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초간정</a:t>
                      </a:r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</a:t>
                      </a:r>
                      <a:r>
                        <a:rPr lang="ko-KR" altLang="en-US" sz="2000" dirty="0" err="1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원림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예천국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</a:tr>
              <a:tr h="37476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제</a:t>
                      </a:r>
                      <a:r>
                        <a:rPr lang="en-US" altLang="ko-KR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52</a:t>
                      </a:r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호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구미 채미정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구미시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</a:tr>
              <a:tr h="6364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보물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제</a:t>
                      </a:r>
                      <a:r>
                        <a:rPr lang="en-US" altLang="ko-KR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1604</a:t>
                      </a:r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호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영천 </a:t>
                      </a:r>
                      <a:r>
                        <a:rPr lang="ko-KR" altLang="en-US" sz="2000" dirty="0" err="1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은해사</a:t>
                      </a:r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순치 </a:t>
                      </a:r>
                      <a:r>
                        <a:rPr lang="en-US" altLang="ko-KR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3</a:t>
                      </a:r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년</a:t>
                      </a:r>
                      <a:endParaRPr lang="en-US" altLang="ko-KR" sz="2000" dirty="0" smtClean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000" dirty="0" err="1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명금고</a:t>
                      </a:r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및 </a:t>
                      </a:r>
                      <a:r>
                        <a:rPr lang="ko-KR" altLang="en-US" sz="2000" dirty="0" err="1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금고거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영천시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</a:tr>
              <a:tr h="6364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천연기념물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제</a:t>
                      </a:r>
                      <a:r>
                        <a:rPr lang="en-US" altLang="ko-KR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497</a:t>
                      </a:r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호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정읍 </a:t>
                      </a:r>
                      <a:r>
                        <a:rPr lang="ko-KR" altLang="en-US" sz="2000" dirty="0" err="1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두월리</a:t>
                      </a:r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청실배나무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정읍시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</a:tr>
              <a:tr h="6364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보물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제</a:t>
                      </a:r>
                      <a:r>
                        <a:rPr lang="en-US" altLang="ko-KR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1578</a:t>
                      </a:r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호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경기전</a:t>
                      </a:r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정전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전주시</a:t>
                      </a:r>
                      <a:endParaRPr lang="ko-KR" altLang="en-US" sz="2000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9060" marR="990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48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중요 민속자료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전통가옥</a:t>
            </a:r>
            <a:r>
              <a:rPr lang="en-US" altLang="ko-KR" dirty="0" smtClean="0"/>
              <a:t>) </a:t>
            </a:r>
            <a:r>
              <a:rPr lang="ko-KR" altLang="en-US" dirty="0" smtClean="0"/>
              <a:t>현황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E5F1-3472-4A86-8056-A16A9DF34BC0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4" name="차트 3"/>
          <p:cNvGraphicFramePr/>
          <p:nvPr>
            <p:extLst>
              <p:ext uri="{D42A27DB-BD31-4B8C-83A1-F6EECF244321}">
                <p14:modId xmlns:p14="http://schemas.microsoft.com/office/powerpoint/2010/main" val="4135160688"/>
              </p:ext>
            </p:extLst>
          </p:nvPr>
        </p:nvGraphicFramePr>
        <p:xfrm>
          <a:off x="662523" y="1700808"/>
          <a:ext cx="8502945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포인트가 16개인 별 6"/>
          <p:cNvSpPr/>
          <p:nvPr/>
        </p:nvSpPr>
        <p:spPr>
          <a:xfrm>
            <a:off x="5109017" y="2564904"/>
            <a:ext cx="1872208" cy="864096"/>
          </a:xfrm>
          <a:prstGeom prst="star16">
            <a:avLst/>
          </a:prstGeom>
          <a:solidFill>
            <a:srgbClr val="FF0000">
              <a:alpha val="5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비슷한 분포</a:t>
            </a:r>
            <a:endParaRPr lang="ko-KR" altLang="en-US" sz="16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68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문화유산의 정책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E5F1-3472-4A86-8056-A16A9DF34BC0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272480" y="1556792"/>
            <a:ext cx="4914546" cy="4608512"/>
            <a:chOff x="251520" y="1556792"/>
            <a:chExt cx="4536504" cy="4608512"/>
          </a:xfrm>
        </p:grpSpPr>
        <p:sp>
          <p:nvSpPr>
            <p:cNvPr id="5" name="빗면 4"/>
            <p:cNvSpPr/>
            <p:nvPr/>
          </p:nvSpPr>
          <p:spPr>
            <a:xfrm>
              <a:off x="251520" y="1844824"/>
              <a:ext cx="4536504" cy="4320480"/>
            </a:xfrm>
            <a:prstGeom prst="bevel">
              <a:avLst>
                <a:gd name="adj" fmla="val 4034"/>
              </a:avLst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오각형 5"/>
            <p:cNvSpPr/>
            <p:nvPr/>
          </p:nvSpPr>
          <p:spPr>
            <a:xfrm>
              <a:off x="755576" y="1556792"/>
              <a:ext cx="1440160" cy="576064"/>
            </a:xfrm>
            <a:prstGeom prst="homePlate">
              <a:avLst/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b="1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과제</a:t>
              </a:r>
              <a:endParaRPr lang="ko-KR" altLang="en-US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" name="톱니 모양의 오른쪽 화살표 6"/>
            <p:cNvSpPr/>
            <p:nvPr/>
          </p:nvSpPr>
          <p:spPr>
            <a:xfrm>
              <a:off x="2411760" y="1556792"/>
              <a:ext cx="1656184" cy="576064"/>
            </a:xfrm>
            <a:prstGeom prst="notchedRightArrow">
              <a:avLst>
                <a:gd name="adj1" fmla="val 95352"/>
                <a:gd name="adj2" fmla="val 52268"/>
              </a:avLst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목표</a:t>
              </a:r>
            </a:p>
          </p:txBody>
        </p:sp>
        <p:graphicFrame>
          <p:nvGraphicFramePr>
            <p:cNvPr id="8" name="다이어그램 7"/>
            <p:cNvGraphicFramePr/>
            <p:nvPr>
              <p:extLst>
                <p:ext uri="{D42A27DB-BD31-4B8C-83A1-F6EECF244321}">
                  <p14:modId xmlns:p14="http://schemas.microsoft.com/office/powerpoint/2010/main" val="2657724168"/>
                </p:ext>
              </p:extLst>
            </p:nvPr>
          </p:nvGraphicFramePr>
          <p:xfrm>
            <a:off x="533048" y="2340992"/>
            <a:ext cx="1895872" cy="33281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9" name="다이어그램 8"/>
            <p:cNvGraphicFramePr/>
            <p:nvPr>
              <p:extLst>
                <p:ext uri="{D42A27DB-BD31-4B8C-83A1-F6EECF244321}">
                  <p14:modId xmlns:p14="http://schemas.microsoft.com/office/powerpoint/2010/main" val="828634421"/>
                </p:ext>
              </p:extLst>
            </p:nvPr>
          </p:nvGraphicFramePr>
          <p:xfrm>
            <a:off x="2429894" y="2232980"/>
            <a:ext cx="1906975" cy="35441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33" name="그룹 32"/>
          <p:cNvGrpSpPr/>
          <p:nvPr/>
        </p:nvGrpSpPr>
        <p:grpSpPr>
          <a:xfrm>
            <a:off x="5421052" y="1556792"/>
            <a:ext cx="4290477" cy="4608512"/>
            <a:chOff x="5004048" y="1556792"/>
            <a:chExt cx="3960440" cy="4608512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5004048" y="1844824"/>
              <a:ext cx="3960440" cy="4320480"/>
            </a:xfrm>
            <a:prstGeom prst="roundRect">
              <a:avLst/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b="1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5364088" y="1556792"/>
              <a:ext cx="1224136" cy="576064"/>
            </a:xfrm>
            <a:prstGeom prst="round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핵심가치</a:t>
              </a:r>
            </a:p>
          </p:txBody>
        </p:sp>
        <p:sp>
          <p:nvSpPr>
            <p:cNvPr id="12" name="양쪽 대괄호 11"/>
            <p:cNvSpPr/>
            <p:nvPr/>
          </p:nvSpPr>
          <p:spPr>
            <a:xfrm>
              <a:off x="5368632" y="1556792"/>
              <a:ext cx="1219592" cy="576064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달 13"/>
            <p:cNvSpPr/>
            <p:nvPr/>
          </p:nvSpPr>
          <p:spPr>
            <a:xfrm>
              <a:off x="5368632" y="2708920"/>
              <a:ext cx="1615636" cy="1008112"/>
            </a:xfrm>
            <a:prstGeom prst="moon">
              <a:avLst>
                <a:gd name="adj" fmla="val 72748"/>
              </a:avLst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전문화</a:t>
              </a:r>
              <a:endParaRPr lang="en-US" altLang="ko-KR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행</a:t>
              </a:r>
              <a:r>
                <a:rPr lang="ko-KR" altLang="en-US" b="1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정</a:t>
              </a:r>
              <a:endParaRPr lang="ko-KR" altLang="en-US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5" name="달 14"/>
            <p:cNvSpPr/>
            <p:nvPr/>
          </p:nvSpPr>
          <p:spPr>
            <a:xfrm flipH="1">
              <a:off x="6984268" y="2708920"/>
              <a:ext cx="1615636" cy="1008112"/>
            </a:xfrm>
            <a:prstGeom prst="moon">
              <a:avLst>
                <a:gd name="adj" fmla="val 72748"/>
              </a:avLst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소통</a:t>
              </a:r>
              <a:endParaRPr lang="en-US" altLang="ko-KR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문화</a:t>
              </a:r>
              <a:r>
                <a:rPr lang="ko-KR" altLang="en-US" b="1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재</a:t>
              </a:r>
              <a:endParaRPr lang="en-US" altLang="ko-KR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6" name="순서도: 천공 테이프 15"/>
            <p:cNvSpPr/>
            <p:nvPr/>
          </p:nvSpPr>
          <p:spPr>
            <a:xfrm>
              <a:off x="6984268" y="1940199"/>
              <a:ext cx="1152128" cy="576064"/>
            </a:xfrm>
            <a:prstGeom prst="flowChartPunchedTape">
              <a:avLst/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봉사</a:t>
              </a:r>
            </a:p>
          </p:txBody>
        </p:sp>
        <p:sp>
          <p:nvSpPr>
            <p:cNvPr id="17" name="사다리꼴 16"/>
            <p:cNvSpPr/>
            <p:nvPr/>
          </p:nvSpPr>
          <p:spPr>
            <a:xfrm flipV="1">
              <a:off x="6239878" y="4005064"/>
              <a:ext cx="1584176" cy="720080"/>
            </a:xfrm>
            <a:prstGeom prst="trapezoid">
              <a:avLst>
                <a:gd name="adj" fmla="val 59467"/>
              </a:avLst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b="1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265406" y="4045795"/>
              <a:ext cx="1545585" cy="630708"/>
            </a:xfrm>
            <a:prstGeom prst="rect">
              <a:avLst/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문화재</a:t>
              </a:r>
              <a:endParaRPr lang="en-US" altLang="ko-KR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b="1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인</a:t>
              </a:r>
              <a:endParaRPr lang="ko-KR" altLang="en-US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cxnSp>
          <p:nvCxnSpPr>
            <p:cNvPr id="23" name="직선 연결선 22"/>
            <p:cNvCxnSpPr>
              <a:stCxn id="16" idx="1"/>
              <a:endCxn id="17" idx="2"/>
            </p:cNvCxnSpPr>
            <p:nvPr/>
          </p:nvCxnSpPr>
          <p:spPr>
            <a:xfrm>
              <a:off x="6984268" y="2228231"/>
              <a:ext cx="47698" cy="17768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오른쪽으로 구부러진 화살표 25"/>
            <p:cNvSpPr/>
            <p:nvPr/>
          </p:nvSpPr>
          <p:spPr>
            <a:xfrm>
              <a:off x="5368632" y="4045795"/>
              <a:ext cx="607524" cy="679349"/>
            </a:xfrm>
            <a:prstGeom prst="curvedRightArrow">
              <a:avLst/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b="1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7" name="왼쪽으로 구부러진 화살표 26"/>
            <p:cNvSpPr/>
            <p:nvPr/>
          </p:nvSpPr>
          <p:spPr>
            <a:xfrm>
              <a:off x="8136396" y="4045795"/>
              <a:ext cx="684076" cy="679349"/>
            </a:xfrm>
            <a:prstGeom prst="curvedLeftArrow">
              <a:avLst/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b="1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8" name="아래쪽 화살표 설명선 27"/>
            <p:cNvSpPr/>
            <p:nvPr/>
          </p:nvSpPr>
          <p:spPr>
            <a:xfrm>
              <a:off x="5580112" y="4797152"/>
              <a:ext cx="2927510" cy="576064"/>
            </a:xfrm>
            <a:prstGeom prst="downArrowCallout">
              <a:avLst>
                <a:gd name="adj1" fmla="val 117518"/>
                <a:gd name="adj2" fmla="val 147904"/>
                <a:gd name="adj3" fmla="val 17744"/>
                <a:gd name="adj4" fmla="val 62709"/>
              </a:avLst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비전 </a:t>
              </a:r>
              <a:r>
                <a:rPr lang="en-US" altLang="ko-KR" b="1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: </a:t>
              </a:r>
              <a:r>
                <a:rPr lang="ko-KR" altLang="en-US" b="1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국민의 자긍심과 희망</a:t>
              </a:r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5508104" y="5445224"/>
              <a:ext cx="1628045" cy="648072"/>
            </a:xfrm>
            <a:prstGeom prst="roundRect">
              <a:avLst/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b="1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0" name="배지 29"/>
            <p:cNvSpPr/>
            <p:nvPr/>
          </p:nvSpPr>
          <p:spPr>
            <a:xfrm>
              <a:off x="5508104" y="5445224"/>
              <a:ext cx="1628045" cy="648072"/>
            </a:xfrm>
            <a:prstGeom prst="plaque">
              <a:avLst>
                <a:gd name="adj" fmla="val 50000"/>
              </a:avLst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보전</a:t>
              </a:r>
              <a:endParaRPr lang="en-US" altLang="ko-KR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가치창출</a:t>
              </a:r>
            </a:p>
          </p:txBody>
        </p:sp>
        <p:sp>
          <p:nvSpPr>
            <p:cNvPr id="31" name="아래쪽 리본 30"/>
            <p:cNvSpPr/>
            <p:nvPr/>
          </p:nvSpPr>
          <p:spPr>
            <a:xfrm>
              <a:off x="7308304" y="5445224"/>
              <a:ext cx="1440160" cy="648072"/>
            </a:xfrm>
            <a:prstGeom prst="ribbon">
              <a:avLst/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문화</a:t>
              </a:r>
              <a:endParaRPr lang="en-US" altLang="ko-KR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발</a:t>
              </a:r>
              <a:r>
                <a:rPr lang="ko-KR" altLang="en-US" b="1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전</a:t>
              </a:r>
              <a:endParaRPr lang="ko-KR" altLang="en-US" b="1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8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3175">
          <a:solidFill>
            <a:schemeClr val="tx1"/>
          </a:solidFill>
        </a:ln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1" smtClean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190</Words>
  <Application>Microsoft Office PowerPoint</Application>
  <PresentationFormat>A4 용지(210x297mm)</PresentationFormat>
  <Paragraphs>86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한국문화재 소개</vt:lpstr>
      <vt:lpstr>최근 지정된 문화유산 항목</vt:lpstr>
      <vt:lpstr>중요 민속자료(전통가옥) 현황</vt:lpstr>
      <vt:lpstr>문화유산의 정책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NAN A LI</dc:creator>
  <cp:lastModifiedBy>NAN A LI</cp:lastModifiedBy>
  <cp:revision>14</cp:revision>
  <dcterms:created xsi:type="dcterms:W3CDTF">2020-02-12T15:18:44Z</dcterms:created>
  <dcterms:modified xsi:type="dcterms:W3CDTF">2020-02-12T16:40:17Z</dcterms:modified>
</cp:coreProperties>
</file>